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dp" ContentType="image/vnd.ms-photo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handoutMasterIdLst>
    <p:handoutMasterId r:id="rId4"/>
  </p:handoutMasterIdLst>
  <p:sldIdLst>
    <p:sldId id="5597" r:id="rId5"/>
    <p:sldId id="5598" r:id="rId6"/>
    <p:sldId id="5599" r:id="rId7"/>
    <p:sldId id="5600" r:id="rId8"/>
    <p:sldId id="5601" r:id="rId9"/>
    <p:sldId id="5602" r:id="rId10"/>
    <p:sldId id="5603" r:id="rId11"/>
    <p:sldId id="5607" r:id="rId12"/>
    <p:sldId id="5608" r:id="rId13"/>
    <p:sldId id="5609" r:id="rId14"/>
    <p:sldId id="5604" r:id="rId15"/>
    <p:sldId id="5605" r:id="rId16"/>
    <p:sldId id="5606" r:id="rId17"/>
  </p:sldIdLst>
  <p:sldSz cx="9144000" cy="5130800"/>
  <p:notesSz cx="6858000" cy="9144000"/>
  <p:custDataLst>
    <p:tags r:id="rId18"/>
  </p:custDataLst>
  <p:defaultTextStyle>
    <a:defPPr>
      <a:defRPr lang="zh-CN"/>
    </a:defPPr>
    <a:lvl1pPr marL="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265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165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743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033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2595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5495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776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066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1" userDrawn="1">
          <p15:clr>
            <a:srgbClr val="A4A3A4"/>
          </p15:clr>
        </p15:guide>
        <p15:guide id="2" pos="28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Administrator" initials="A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0" autoAdjust="0"/>
    <p:restoredTop sz="91001" autoAdjust="0"/>
  </p:normalViewPr>
  <p:slideViewPr>
    <p:cSldViewPr snapToGrid="0" showGuides="1">
      <p:cViewPr varScale="1">
        <p:scale>
          <a:sx n="91" d="100"/>
          <a:sy n="91" d="100"/>
        </p:scale>
        <p:origin x="-612" y="-72"/>
      </p:cViewPr>
      <p:guideLst>
        <p:guide orient="horz" pos="1591"/>
        <p:guide pos="28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92" y="86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tags" Target="tags/tag234.xml" /><Relationship Id="rId19" Type="http://schemas.openxmlformats.org/officeDocument/2006/relationships/presProps" Target="presProps.xml" /><Relationship Id="rId2" Type="http://schemas.openxmlformats.org/officeDocument/2006/relationships/slideMaster" Target="slideMasters/slideMaster1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wmf" /><Relationship Id="rId2" Type="http://schemas.openxmlformats.org/officeDocument/2006/relationships/image" Target="../media/image16.wmf" /><Relationship Id="rId3" Type="http://schemas.openxmlformats.org/officeDocument/2006/relationships/image" Target="../media/image17.w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8.wmf" /><Relationship Id="rId2" Type="http://schemas.openxmlformats.org/officeDocument/2006/relationships/image" Target="../media/image19.w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8.xml" /><Relationship Id="rId2" Type="http://schemas.openxmlformats.org/officeDocument/2006/relationships/tags" Target="../tags/tag89.xml" /><Relationship Id="rId3" Type="http://schemas.openxmlformats.org/officeDocument/2006/relationships/tags" Target="../tags/tag90.xml" /><Relationship Id="rId4" Type="http://schemas.openxmlformats.org/officeDocument/2006/relationships/tags" Target="../tags/tag91.xml" /><Relationship Id="rId5" Type="http://schemas.openxmlformats.org/officeDocument/2006/relationships/tags" Target="../tags/tag92.xml" /><Relationship Id="rId6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13C89-B6F5-49B0-B9DE-0D9BD4FB96B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3207B-AC42-46AC-A731-F0573EC81F7E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1.xml" /><Relationship Id="rId2" Type="http://schemas.openxmlformats.org/officeDocument/2006/relationships/tags" Target="../tags/tag82.xml" /><Relationship Id="rId3" Type="http://schemas.openxmlformats.org/officeDocument/2006/relationships/tags" Target="../tags/tag83.xml" /><Relationship Id="rId4" Type="http://schemas.openxmlformats.org/officeDocument/2006/relationships/tags" Target="../tags/tag84.xml" /><Relationship Id="rId5" Type="http://schemas.openxmlformats.org/officeDocument/2006/relationships/tags" Target="../tags/tag85.xml" /><Relationship Id="rId6" Type="http://schemas.openxmlformats.org/officeDocument/2006/relationships/tags" Target="../tags/tag86.xml" /><Relationship Id="rId7" Type="http://schemas.openxmlformats.org/officeDocument/2006/relationships/tags" Target="../tags/tag87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8F875-FDEB-4EEC-A50C-3C82807C40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79450" y="1143000"/>
            <a:ext cx="5499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D1BDE-9668-41E5-BE0D-87E202F9152C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265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165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43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33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2595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5495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776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066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1.xml" /><Relationship Id="rId2" Type="http://schemas.openxmlformats.org/officeDocument/2006/relationships/tags" Target="../tags/tag42.xml" /><Relationship Id="rId3" Type="http://schemas.openxmlformats.org/officeDocument/2006/relationships/tags" Target="../tags/tag43.xml" /><Relationship Id="rId4" Type="http://schemas.openxmlformats.org/officeDocument/2006/relationships/tags" Target="../tags/tag44.xml" /><Relationship Id="rId5" Type="http://schemas.openxmlformats.org/officeDocument/2006/relationships/image" Target="../media/image4.png" /><Relationship Id="rId6" Type="http://schemas.openxmlformats.org/officeDocument/2006/relationships/tags" Target="../tags/tag45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6.xml" /><Relationship Id="rId2" Type="http://schemas.openxmlformats.org/officeDocument/2006/relationships/tags" Target="../tags/tag47.xml" /><Relationship Id="rId3" Type="http://schemas.openxmlformats.org/officeDocument/2006/relationships/tags" Target="../tags/tag48.xml" /><Relationship Id="rId4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9.xml" /><Relationship Id="rId2" Type="http://schemas.openxmlformats.org/officeDocument/2006/relationships/tags" Target="../tags/tag50.xml" /><Relationship Id="rId3" Type="http://schemas.openxmlformats.org/officeDocument/2006/relationships/tags" Target="../tags/tag51.xml" /><Relationship Id="rId4" Type="http://schemas.openxmlformats.org/officeDocument/2006/relationships/tags" Target="../tags/tag52.xml" /><Relationship Id="rId5" Type="http://schemas.openxmlformats.org/officeDocument/2006/relationships/tags" Target="../tags/tag53.xml" /><Relationship Id="rId6" Type="http://schemas.openxmlformats.org/officeDocument/2006/relationships/tags" Target="../tags/tag54.xml" /><Relationship Id="rId7" Type="http://schemas.openxmlformats.org/officeDocument/2006/relationships/tags" Target="../tags/tag55.xml" /><Relationship Id="rId8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6.xml" /><Relationship Id="rId2" Type="http://schemas.openxmlformats.org/officeDocument/2006/relationships/image" Target="../media/image5.jpeg" /><Relationship Id="rId3" Type="http://schemas.openxmlformats.org/officeDocument/2006/relationships/tags" Target="../tags/tag57.xml" /><Relationship Id="rId4" Type="http://schemas.openxmlformats.org/officeDocument/2006/relationships/tags" Target="../tags/tag58.xml" /><Relationship Id="rId5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9.xml" /><Relationship Id="rId2" Type="http://schemas.openxmlformats.org/officeDocument/2006/relationships/image" Target="../media/image6.jpeg" /><Relationship Id="rId3" Type="http://schemas.openxmlformats.org/officeDocument/2006/relationships/tags" Target="../tags/tag60.xml" /><Relationship Id="rId4" Type="http://schemas.openxmlformats.org/officeDocument/2006/relationships/tags" Target="../tags/tag61.xml" /><Relationship Id="rId5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2.xml" /><Relationship Id="rId2" Type="http://schemas.openxmlformats.org/officeDocument/2006/relationships/image" Target="../media/image7.jpeg" /><Relationship Id="rId3" Type="http://schemas.openxmlformats.org/officeDocument/2006/relationships/tags" Target="../tags/tag63.xml" /><Relationship Id="rId4" Type="http://schemas.openxmlformats.org/officeDocument/2006/relationships/tags" Target="../tags/tag64.xml" /><Relationship Id="rId5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5.xml" /><Relationship Id="rId2" Type="http://schemas.openxmlformats.org/officeDocument/2006/relationships/image" Target="../media/image8.jpeg" /><Relationship Id="rId3" Type="http://schemas.openxmlformats.org/officeDocument/2006/relationships/tags" Target="../tags/tag66.xml" /><Relationship Id="rId4" Type="http://schemas.openxmlformats.org/officeDocument/2006/relationships/tags" Target="../tags/tag67.xml" /><Relationship Id="rId5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8.xml" /><Relationship Id="rId2" Type="http://schemas.openxmlformats.org/officeDocument/2006/relationships/tags" Target="../tags/tag69.xml" /><Relationship Id="rId3" Type="http://schemas.openxmlformats.org/officeDocument/2006/relationships/tags" Target="../tags/tag70.xml" /><Relationship Id="rId4" Type="http://schemas.openxmlformats.org/officeDocument/2006/relationships/tags" Target="../tags/tag71.xml" /><Relationship Id="rId5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2.xml" /><Relationship Id="rId2" Type="http://schemas.openxmlformats.org/officeDocument/2006/relationships/tags" Target="../tags/tag73.xml" /><Relationship Id="rId3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4.xml" /><Relationship Id="rId2" Type="http://schemas.openxmlformats.org/officeDocument/2006/relationships/tags" Target="../tags/tag75.xml" /><Relationship Id="rId3" Type="http://schemas.openxmlformats.org/officeDocument/2006/relationships/tags" Target="../tags/tag76.xml" /><Relationship Id="rId4" Type="http://schemas.openxmlformats.org/officeDocument/2006/relationships/tags" Target="../tags/tag77.xml" /><Relationship Id="rId5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.xml" /><Relationship Id="rId2" Type="http://schemas.openxmlformats.org/officeDocument/2006/relationships/tags" Target="../tags/tag3.xml" /><Relationship Id="rId3" Type="http://schemas.openxmlformats.org/officeDocument/2006/relationships/tags" Target="../tags/tag4.xml" /><Relationship Id="rId4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.xml" /><Relationship Id="rId2" Type="http://schemas.openxmlformats.org/officeDocument/2006/relationships/tags" Target="../tags/tag6.xml" /><Relationship Id="rId3" Type="http://schemas.openxmlformats.org/officeDocument/2006/relationships/tags" Target="../tags/tag7.xml" /><Relationship Id="rId4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.xml" /><Relationship Id="rId2" Type="http://schemas.openxmlformats.org/officeDocument/2006/relationships/tags" Target="../tags/tag9.xml" /><Relationship Id="rId3" Type="http://schemas.openxmlformats.org/officeDocument/2006/relationships/tags" Target="../tags/tag10.xml" /><Relationship Id="rId4" Type="http://schemas.openxmlformats.org/officeDocument/2006/relationships/tags" Target="../tags/tag11.xml" /><Relationship Id="rId5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.xml" /><Relationship Id="rId2" Type="http://schemas.openxmlformats.org/officeDocument/2006/relationships/tags" Target="../tags/tag13.xml" /><Relationship Id="rId3" Type="http://schemas.openxmlformats.org/officeDocument/2006/relationships/tags" Target="../tags/tag14.xml" /><Relationship Id="rId4" Type="http://schemas.openxmlformats.org/officeDocument/2006/relationships/tags" Target="../tags/tag15.xml" /><Relationship Id="rId5" Type="http://schemas.openxmlformats.org/officeDocument/2006/relationships/tags" Target="../tags/tag16.xml" /><Relationship Id="rId6" Type="http://schemas.openxmlformats.org/officeDocument/2006/relationships/tags" Target="../tags/tag17.xml" /><Relationship Id="rId7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8.xml" /><Relationship Id="rId2" Type="http://schemas.openxmlformats.org/officeDocument/2006/relationships/tags" Target="../tags/tag19.xml" /><Relationship Id="rId3" Type="http://schemas.openxmlformats.org/officeDocument/2006/relationships/tags" Target="../tags/tag20.xml" /><Relationship Id="rId4" Type="http://schemas.openxmlformats.org/officeDocument/2006/relationships/tags" Target="../tags/tag21.xml" /><Relationship Id="rId5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image" Target="../media/image1.png" /><Relationship Id="rId6" Type="http://schemas.openxmlformats.org/officeDocument/2006/relationships/tags" Target="../tags/tag26.xml" /><Relationship Id="rId7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7.xml" /><Relationship Id="rId10" Type="http://schemas.openxmlformats.org/officeDocument/2006/relationships/tags" Target="../tags/tag35.xml" /><Relationship Id="rId11" Type="http://schemas.openxmlformats.org/officeDocument/2006/relationships/slideMaster" Target="../slideMasters/slideMaster1.xml" /><Relationship Id="rId2" Type="http://schemas.openxmlformats.org/officeDocument/2006/relationships/image" Target="../media/image2.png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6.xml" /><Relationship Id="rId2" Type="http://schemas.openxmlformats.org/officeDocument/2006/relationships/tags" Target="../tags/tag37.xml" /><Relationship Id="rId3" Type="http://schemas.openxmlformats.org/officeDocument/2006/relationships/tags" Target="../tags/tag38.xml" /><Relationship Id="rId4" Type="http://schemas.openxmlformats.org/officeDocument/2006/relationships/tags" Target="../tags/tag39.xml" /><Relationship Id="rId5" Type="http://schemas.openxmlformats.org/officeDocument/2006/relationships/image" Target="../media/image3.jpeg" /><Relationship Id="rId6" Type="http://schemas.openxmlformats.org/officeDocument/2006/relationships/tags" Target="../tags/tag40.xml" /><Relationship Id="rId7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9144000" cy="699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9144000" cy="1096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494254" y="193197"/>
            <a:ext cx="3978687" cy="396196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1795" b="1">
                <a:solidFill>
                  <a:schemeClr val="bg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1868" y="2104970"/>
            <a:ext cx="2363967" cy="3687698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3_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9144000" cy="256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2565400"/>
            <a:ext cx="9144000" cy="256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5_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grpSp>
        <p:nvGrpSpPr>
          <p:cNvPr id="4" name="组 3"/>
          <p:cNvGrpSpPr/>
          <p:nvPr userDrawn="1">
            <p:custDataLst>
              <p:tags r:id="rId2"/>
            </p:custDataLst>
          </p:nvPr>
        </p:nvGrpSpPr>
        <p:grpSpPr>
          <a:xfrm>
            <a:off x="1" y="0"/>
            <a:ext cx="9144000" cy="5130800"/>
            <a:chOff x="767255" y="220717"/>
            <a:chExt cx="3888830" cy="4456386"/>
          </a:xfrm>
        </p:grpSpPr>
        <p:sp>
          <p:nvSpPr>
            <p:cNvPr id="5" name="矩形 4"/>
            <p:cNvSpPr/>
            <p:nvPr>
              <p:custDataLst>
                <p:tags r:id="rId3"/>
              </p:custDataLst>
            </p:nvPr>
          </p:nvSpPr>
          <p:spPr>
            <a:xfrm>
              <a:off x="767255" y="220717"/>
              <a:ext cx="777766" cy="4456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0"/>
            </a:p>
          </p:txBody>
        </p:sp>
        <p:sp>
          <p:nvSpPr>
            <p:cNvPr id="6" name="矩形 5"/>
            <p:cNvSpPr/>
            <p:nvPr>
              <p:custDataLst>
                <p:tags r:id="rId4"/>
              </p:custDataLst>
            </p:nvPr>
          </p:nvSpPr>
          <p:spPr>
            <a:xfrm>
              <a:off x="1545021" y="220717"/>
              <a:ext cx="777766" cy="4456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0"/>
            </a:p>
          </p:txBody>
        </p:sp>
        <p:sp>
          <p:nvSpPr>
            <p:cNvPr id="7" name="矩形 6"/>
            <p:cNvSpPr/>
            <p:nvPr>
              <p:custDataLst>
                <p:tags r:id="rId5"/>
              </p:custDataLst>
            </p:nvPr>
          </p:nvSpPr>
          <p:spPr>
            <a:xfrm>
              <a:off x="2322787" y="220717"/>
              <a:ext cx="777766" cy="44563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0"/>
            </a:p>
          </p:txBody>
        </p:sp>
        <p:sp>
          <p:nvSpPr>
            <p:cNvPr id="8" name="矩形 7"/>
            <p:cNvSpPr/>
            <p:nvPr>
              <p:custDataLst>
                <p:tags r:id="rId6"/>
              </p:custDataLst>
            </p:nvPr>
          </p:nvSpPr>
          <p:spPr>
            <a:xfrm>
              <a:off x="3100553" y="220717"/>
              <a:ext cx="777766" cy="44563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0"/>
            </a:p>
          </p:txBody>
        </p:sp>
        <p:sp>
          <p:nvSpPr>
            <p:cNvPr id="9" name="矩形 8"/>
            <p:cNvSpPr/>
            <p:nvPr>
              <p:custDataLst>
                <p:tags r:id="rId7"/>
              </p:custDataLst>
            </p:nvPr>
          </p:nvSpPr>
          <p:spPr>
            <a:xfrm>
              <a:off x="3878319" y="220717"/>
              <a:ext cx="777766" cy="44563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0"/>
            </a:p>
          </p:txBody>
        </p:sp>
      </p:grp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r="2639"/>
          <a:stretch>
            <a:fillRect/>
          </a:stretch>
        </p:blipFill>
        <p:spPr>
          <a:xfrm>
            <a:off x="1" y="0"/>
            <a:ext cx="9144000" cy="5130800"/>
          </a:xfrm>
          <a:prstGeom prst="rect">
            <a:avLst/>
          </a:prstGeom>
        </p:spPr>
      </p:pic>
      <p:sp>
        <p:nvSpPr>
          <p:cNvPr id="5" name="矩形 4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9144000" cy="5130800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5_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7" b="10177"/>
          <a:stretch>
            <a:fillRect/>
          </a:stretch>
        </p:blipFill>
        <p:spPr>
          <a:xfrm>
            <a:off x="1" y="0"/>
            <a:ext cx="9144000" cy="5130800"/>
          </a:xfrm>
          <a:prstGeom prst="rect">
            <a:avLst/>
          </a:prstGeom>
        </p:spPr>
      </p:pic>
      <p:sp>
        <p:nvSpPr>
          <p:cNvPr id="5" name="矩形 4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9144000" cy="5130800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7_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30800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9144000" cy="5130800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8_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6" b="7746"/>
          <a:stretch>
            <a:fillRect/>
          </a:stretch>
        </p:blipFill>
        <p:spPr>
          <a:xfrm>
            <a:off x="1" y="0"/>
            <a:ext cx="9144000" cy="5130800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9144000" cy="5130800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494253" y="193197"/>
            <a:ext cx="3651088" cy="396196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1795" b="1"/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8539944" y="128343"/>
            <a:ext cx="604056" cy="461050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1795" b="1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en-US" altLang="zh-CN"/>
              <a:t>01</a:t>
            </a:r>
            <a:endParaRPr kumimoji="1" lang="zh-CN" altLang="en-US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  <p:custDataLst>
              <p:tags r:id="rId4"/>
            </p:custDataLst>
          </p:nvPr>
        </p:nvSpPr>
        <p:spPr>
          <a:xfrm>
            <a:off x="282577" y="4481015"/>
            <a:ext cx="1470025" cy="3990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95" b="1"/>
            </a:lvl1pPr>
          </a:lstStyle>
          <a:p>
            <a:r>
              <a:rPr kumimoji="1" lang="en-US" altLang="zh-CN" sz="1195" b="1"/>
              <a:t>LOGO&amp;PIC</a:t>
            </a:r>
            <a:r>
              <a:rPr kumimoji="1" lang="zh-CN" altLang="en-US" sz="1195" b="1"/>
              <a:t> </a:t>
            </a:r>
            <a:r>
              <a:rPr kumimoji="1" lang="en-US" altLang="zh-CN" sz="1195" b="1"/>
              <a:t>HERE</a:t>
            </a:r>
            <a:endParaRPr kumimoji="1"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330454" y="568498"/>
            <a:ext cx="1261884" cy="30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95">
                <a:solidFill>
                  <a:srgbClr val="000000"/>
                </a:solidFill>
                <a:latin typeface="Segoe UI Light" panose="020b0502040204020203"/>
                <a:ea typeface="微软雅黑"/>
                <a:cs typeface="Segoe UI Light" panose="020b0502040204020203"/>
              </a:rPr>
              <a:t>背景图片素材</a:t>
            </a:r>
            <a:endParaRPr lang="zh-CN" altLang="en-US" sz="1395">
              <a:solidFill>
                <a:srgbClr val="000000"/>
              </a:solidFill>
              <a:latin typeface="Segoe UI Light" panose="020b0502040204020203"/>
              <a:ea typeface="微软雅黑"/>
              <a:cs typeface="Segoe UI Light" panose="020b0502040204020203"/>
            </a:endParaRP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28650" y="4755491"/>
            <a:ext cx="2057400" cy="273168"/>
          </a:xfrm>
        </p:spPr>
        <p:txBody>
          <a:bodyPr/>
          <a:lstStyle/>
          <a:p>
            <a:fld id="{A685A6CA-0CF8-4C0F-A4EF-5C6C0D45FAA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28950" y="4755491"/>
            <a:ext cx="3086100" cy="27316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55491"/>
            <a:ext cx="2057400" cy="273168"/>
          </a:xfrm>
        </p:spPr>
        <p:txBody>
          <a:bodyPr/>
          <a:lstStyle/>
          <a:p>
            <a:fld id="{D7E8A902-E013-4FF5-9CBD-78113C78402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9144000" cy="25322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9144000" cy="1096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1413820"/>
            <a:ext cx="9144000" cy="3716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9144000" cy="1096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9144000" cy="699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9144000" cy="1096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494254" y="193197"/>
            <a:ext cx="3978687" cy="396196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1795" b="1">
                <a:solidFill>
                  <a:schemeClr val="bg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4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9144000" cy="699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9144000" cy="1096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494254" y="193197"/>
            <a:ext cx="3978687" cy="396196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1795" b="1">
                <a:solidFill>
                  <a:schemeClr val="bg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5" name="直角三角形 4"/>
          <p:cNvSpPr/>
          <p:nvPr userDrawn="1">
            <p:custDataLst>
              <p:tags r:id="rId5"/>
            </p:custDataLst>
          </p:nvPr>
        </p:nvSpPr>
        <p:spPr>
          <a:xfrm>
            <a:off x="161598" y="813800"/>
            <a:ext cx="8561703" cy="415580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6" name="直角三角形 5"/>
          <p:cNvSpPr/>
          <p:nvPr userDrawn="1">
            <p:custDataLst>
              <p:tags r:id="rId6"/>
            </p:custDataLst>
          </p:nvPr>
        </p:nvSpPr>
        <p:spPr>
          <a:xfrm rot="10800000">
            <a:off x="420702" y="802058"/>
            <a:ext cx="8561703" cy="4155805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0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672924"/>
            <a:ext cx="9144000" cy="3948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494254" y="193197"/>
            <a:ext cx="3978687" cy="396196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1795" b="1">
                <a:solidFill>
                  <a:schemeClr val="accent2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5" name="矩形 4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9144000" cy="1096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9144000" cy="699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9144000" cy="1096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494254" y="193197"/>
            <a:ext cx="3978687" cy="396196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1795" b="1">
                <a:solidFill>
                  <a:schemeClr val="bg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4" y="2721224"/>
            <a:ext cx="2387614" cy="1961106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68" y="137578"/>
            <a:ext cx="636805" cy="272821"/>
          </a:xfrm>
          <a:prstGeom prst="rect">
            <a:avLst/>
          </a:prstGeom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-1206"/>
            <a:ext cx="9144000" cy="448281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38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4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502" y="99298"/>
            <a:ext cx="693978" cy="267704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>
            <p:custDataLst>
              <p:tags r:id="rId6"/>
            </p:custDataLst>
          </p:nvPr>
        </p:nvCxnSpPr>
        <p:spPr>
          <a:xfrm>
            <a:off x="0" y="407120"/>
            <a:ext cx="9144000" cy="0"/>
          </a:xfrm>
          <a:prstGeom prst="line">
            <a:avLst/>
          </a:prstGeom>
          <a:ln>
            <a:solidFill>
              <a:srgbClr val="D2D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>
            <a:grpSpLocks noChangeAspect="1"/>
          </p:cNvGrpSpPr>
          <p:nvPr userDrawn="1">
            <p:custDataLst>
              <p:tags r:id="rId7"/>
            </p:custDataLst>
          </p:nvPr>
        </p:nvGrpSpPr>
        <p:grpSpPr>
          <a:xfrm>
            <a:off x="115927" y="87364"/>
            <a:ext cx="334549" cy="289481"/>
            <a:chOff x="5084763" y="971548"/>
            <a:chExt cx="323865" cy="277813"/>
          </a:xfrm>
          <a:solidFill>
            <a:srgbClr val="F8CBAD"/>
          </a:solidFill>
        </p:grpSpPr>
        <p:sp>
          <p:nvSpPr>
            <p:cNvPr id="14" name="Freeform 301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5191140" y="1031873"/>
              <a:ext cx="217488" cy="217488"/>
            </a:xfrm>
            <a:custGeom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" h="57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Freeform 302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5084781" y="971548"/>
              <a:ext cx="139701" cy="139700"/>
            </a:xfrm>
            <a:custGeom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Freeform 303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5084763" y="1111250"/>
              <a:ext cx="109538" cy="104775"/>
            </a:xfrm>
            <a:custGeom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9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9144000" cy="699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9144000" cy="1096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494254" y="193197"/>
            <a:ext cx="3978687" cy="396196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1795" b="1">
                <a:solidFill>
                  <a:schemeClr val="bg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19"/>
          <a:stretch>
            <a:fillRect/>
          </a:stretch>
        </p:blipFill>
        <p:spPr>
          <a:xfrm>
            <a:off x="3048001" y="1537342"/>
            <a:ext cx="6096000" cy="3403431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78.xml" /><Relationship Id="rId21" Type="http://schemas.openxmlformats.org/officeDocument/2006/relationships/image" Target="file:///D:\qq&#25991;&#20214;\712321467\Image\C2C\Image2\%7b75232B38-A165-1FB7-499C-2E1C792CACB5%7d.png" TargetMode="External" /><Relationship Id="rId22" Type="http://schemas.openxmlformats.org/officeDocument/2006/relationships/image" Target="../media/image9.png" /><Relationship Id="rId23" Type="http://schemas.openxmlformats.org/officeDocument/2006/relationships/tags" Target="../tags/tag79.xml" /><Relationship Id="rId24" Type="http://schemas.openxmlformats.org/officeDocument/2006/relationships/tags" Target="../tags/tag80.xml" /><Relationship Id="rId25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20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2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 title="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2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/>
  <p:timing/>
  <p:txStyles>
    <p:titleStyle>
      <a:lvl1pPr algn="l" defTabSz="683895" rtl="0" eaLnBrk="1" latinLnBrk="0" hangingPunct="1">
        <a:lnSpc>
          <a:spcPct val="90000"/>
        </a:lnSpc>
        <a:spcBef>
          <a:spcPct val="0"/>
        </a:spcBef>
        <a:buNone/>
        <a:defRPr sz="3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815" indent="-170815" algn="l" defTabSz="68389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8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345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5" kern="1200">
          <a:solidFill>
            <a:schemeClr val="tx1"/>
          </a:solidFill>
          <a:latin typeface="+mn-lt"/>
          <a:ea typeface="+mn-ea"/>
          <a:cs typeface="+mn-cs"/>
        </a:defRPr>
      </a:lvl3pPr>
      <a:lvl4pPr marL="1196975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4pPr>
      <a:lvl5pPr marL="153924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5pPr>
      <a:lvl6pPr marL="188087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6pPr>
      <a:lvl7pPr marL="2223135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7pPr>
      <a:lvl8pPr marL="256540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8pPr>
      <a:lvl9pPr marL="290703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1pPr>
      <a:lvl2pPr marL="342265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2pPr>
      <a:lvl3pPr marL="683895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3pPr>
      <a:lvl4pPr marL="1026160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5pPr>
      <a:lvl6pPr marL="1710055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6pPr>
      <a:lvl7pPr marL="2052320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7pPr>
      <a:lvl8pPr marL="2393950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8pPr>
      <a:lvl9pPr marL="2736215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microsoft.com/office/2007/relationships/hdphoto" Target="../media/image11.wdp" /><Relationship Id="rId11" Type="http://schemas.openxmlformats.org/officeDocument/2006/relationships/tags" Target="../tags/tag100.xml" /><Relationship Id="rId12" Type="http://schemas.openxmlformats.org/officeDocument/2006/relationships/image" Target="../media/image12.png" /><Relationship Id="rId13" Type="http://schemas.openxmlformats.org/officeDocument/2006/relationships/tags" Target="../tags/tag101.xml" /><Relationship Id="rId2" Type="http://schemas.openxmlformats.org/officeDocument/2006/relationships/tags" Target="../tags/tag93.xml" /><Relationship Id="rId3" Type="http://schemas.openxmlformats.org/officeDocument/2006/relationships/tags" Target="../tags/tag94.xml" /><Relationship Id="rId4" Type="http://schemas.openxmlformats.org/officeDocument/2006/relationships/tags" Target="../tags/tag95.xml" /><Relationship Id="rId5" Type="http://schemas.openxmlformats.org/officeDocument/2006/relationships/tags" Target="../tags/tag96.xml" /><Relationship Id="rId6" Type="http://schemas.openxmlformats.org/officeDocument/2006/relationships/tags" Target="../tags/tag97.xml" /><Relationship Id="rId7" Type="http://schemas.openxmlformats.org/officeDocument/2006/relationships/tags" Target="../tags/tag98.xml" /><Relationship Id="rId8" Type="http://schemas.openxmlformats.org/officeDocument/2006/relationships/tags" Target="../tags/tag99.xml" /><Relationship Id="rId9" Type="http://schemas.openxmlformats.org/officeDocument/2006/relationships/image" Target="../media/image10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tags" Target="../tags/tag210.xml" /><Relationship Id="rId11" Type="http://schemas.openxmlformats.org/officeDocument/2006/relationships/tags" Target="../tags/tag211.xml" /><Relationship Id="rId12" Type="http://schemas.openxmlformats.org/officeDocument/2006/relationships/tags" Target="../tags/tag212.xml" /><Relationship Id="rId2" Type="http://schemas.openxmlformats.org/officeDocument/2006/relationships/tags" Target="../tags/tag202.xml" /><Relationship Id="rId3" Type="http://schemas.openxmlformats.org/officeDocument/2006/relationships/tags" Target="../tags/tag203.xml" /><Relationship Id="rId4" Type="http://schemas.openxmlformats.org/officeDocument/2006/relationships/tags" Target="../tags/tag204.xml" /><Relationship Id="rId5" Type="http://schemas.openxmlformats.org/officeDocument/2006/relationships/tags" Target="../tags/tag205.xml" /><Relationship Id="rId6" Type="http://schemas.openxmlformats.org/officeDocument/2006/relationships/tags" Target="../tags/tag206.xml" /><Relationship Id="rId7" Type="http://schemas.openxmlformats.org/officeDocument/2006/relationships/tags" Target="../tags/tag207.xml" /><Relationship Id="rId8" Type="http://schemas.openxmlformats.org/officeDocument/2006/relationships/tags" Target="../tags/tag208.xml" /><Relationship Id="rId9" Type="http://schemas.openxmlformats.org/officeDocument/2006/relationships/tags" Target="../tags/tag209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213.xml" /><Relationship Id="rId3" Type="http://schemas.openxmlformats.org/officeDocument/2006/relationships/tags" Target="../tags/tag214.xml" /><Relationship Id="rId4" Type="http://schemas.openxmlformats.org/officeDocument/2006/relationships/tags" Target="../tags/tag215.xml" /><Relationship Id="rId5" Type="http://schemas.openxmlformats.org/officeDocument/2006/relationships/tags" Target="../tags/tag216.xml" /><Relationship Id="rId6" Type="http://schemas.openxmlformats.org/officeDocument/2006/relationships/tags" Target="../tags/tag217.xml" /><Relationship Id="rId7" Type="http://schemas.openxmlformats.org/officeDocument/2006/relationships/tags" Target="../tags/tag218.xml" /><Relationship Id="rId8" Type="http://schemas.openxmlformats.org/officeDocument/2006/relationships/tags" Target="../tags/tag2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220.xml" /><Relationship Id="rId3" Type="http://schemas.openxmlformats.org/officeDocument/2006/relationships/tags" Target="../tags/tag221.xml" /><Relationship Id="rId4" Type="http://schemas.openxmlformats.org/officeDocument/2006/relationships/tags" Target="../tags/tag222.xml" /><Relationship Id="rId5" Type="http://schemas.openxmlformats.org/officeDocument/2006/relationships/tags" Target="../tags/tag223.xml" /><Relationship Id="rId6" Type="http://schemas.openxmlformats.org/officeDocument/2006/relationships/tags" Target="../tags/tag224.xml" /><Relationship Id="rId7" Type="http://schemas.openxmlformats.org/officeDocument/2006/relationships/tags" Target="../tags/tag225.xml" /><Relationship Id="rId8" Type="http://schemas.openxmlformats.org/officeDocument/2006/relationships/tags" Target="../tags/tag226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227.xml" /><Relationship Id="rId3" Type="http://schemas.openxmlformats.org/officeDocument/2006/relationships/tags" Target="../tags/tag228.xml" /><Relationship Id="rId4" Type="http://schemas.openxmlformats.org/officeDocument/2006/relationships/tags" Target="../tags/tag229.xml" /><Relationship Id="rId5" Type="http://schemas.openxmlformats.org/officeDocument/2006/relationships/tags" Target="../tags/tag230.xml" /><Relationship Id="rId6" Type="http://schemas.openxmlformats.org/officeDocument/2006/relationships/tags" Target="../tags/tag231.xml" /><Relationship Id="rId7" Type="http://schemas.openxmlformats.org/officeDocument/2006/relationships/tags" Target="../tags/tag232.xml" /><Relationship Id="rId8" Type="http://schemas.openxmlformats.org/officeDocument/2006/relationships/tags" Target="../tags/tag23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tags" Target="../tags/tag110.xml" /><Relationship Id="rId11" Type="http://schemas.openxmlformats.org/officeDocument/2006/relationships/tags" Target="../tags/tag111.xml" /><Relationship Id="rId12" Type="http://schemas.openxmlformats.org/officeDocument/2006/relationships/tags" Target="../tags/tag112.xml" /><Relationship Id="rId13" Type="http://schemas.openxmlformats.org/officeDocument/2006/relationships/tags" Target="../tags/tag113.xml" /><Relationship Id="rId14" Type="http://schemas.openxmlformats.org/officeDocument/2006/relationships/tags" Target="../tags/tag114.xml" /><Relationship Id="rId15" Type="http://schemas.openxmlformats.org/officeDocument/2006/relationships/tags" Target="../tags/tag115.xml" /><Relationship Id="rId16" Type="http://schemas.openxmlformats.org/officeDocument/2006/relationships/tags" Target="../tags/tag116.xml" /><Relationship Id="rId17" Type="http://schemas.openxmlformats.org/officeDocument/2006/relationships/tags" Target="../tags/tag117.xml" /><Relationship Id="rId18" Type="http://schemas.openxmlformats.org/officeDocument/2006/relationships/tags" Target="../tags/tag118.xml" /><Relationship Id="rId19" Type="http://schemas.openxmlformats.org/officeDocument/2006/relationships/tags" Target="../tags/tag119.xml" /><Relationship Id="rId2" Type="http://schemas.openxmlformats.org/officeDocument/2006/relationships/tags" Target="../tags/tag102.xml" /><Relationship Id="rId20" Type="http://schemas.openxmlformats.org/officeDocument/2006/relationships/tags" Target="../tags/tag120.xml" /><Relationship Id="rId21" Type="http://schemas.openxmlformats.org/officeDocument/2006/relationships/tags" Target="../tags/tag121.xml" /><Relationship Id="rId22" Type="http://schemas.openxmlformats.org/officeDocument/2006/relationships/tags" Target="../tags/tag122.xml" /><Relationship Id="rId23" Type="http://schemas.openxmlformats.org/officeDocument/2006/relationships/tags" Target="../tags/tag123.xml" /><Relationship Id="rId3" Type="http://schemas.openxmlformats.org/officeDocument/2006/relationships/tags" Target="../tags/tag103.xml" /><Relationship Id="rId4" Type="http://schemas.openxmlformats.org/officeDocument/2006/relationships/tags" Target="../tags/tag104.xml" /><Relationship Id="rId5" Type="http://schemas.openxmlformats.org/officeDocument/2006/relationships/tags" Target="../tags/tag105.xml" /><Relationship Id="rId6" Type="http://schemas.openxmlformats.org/officeDocument/2006/relationships/tags" Target="../tags/tag106.xml" /><Relationship Id="rId7" Type="http://schemas.openxmlformats.org/officeDocument/2006/relationships/tags" Target="../tags/tag107.xml" /><Relationship Id="rId8" Type="http://schemas.openxmlformats.org/officeDocument/2006/relationships/tags" Target="../tags/tag108.xml" /><Relationship Id="rId9" Type="http://schemas.openxmlformats.org/officeDocument/2006/relationships/tags" Target="../tags/tag109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tags" Target="../tags/tag131.xml" /><Relationship Id="rId11" Type="http://schemas.openxmlformats.org/officeDocument/2006/relationships/tags" Target="../tags/tag132.xml" /><Relationship Id="rId2" Type="http://schemas.openxmlformats.org/officeDocument/2006/relationships/tags" Target="../tags/tag124.xml" /><Relationship Id="rId3" Type="http://schemas.openxmlformats.org/officeDocument/2006/relationships/tags" Target="../tags/tag125.xml" /><Relationship Id="rId4" Type="http://schemas.openxmlformats.org/officeDocument/2006/relationships/tags" Target="../tags/tag126.xml" /><Relationship Id="rId5" Type="http://schemas.openxmlformats.org/officeDocument/2006/relationships/image" Target="../media/image13.png" /><Relationship Id="rId6" Type="http://schemas.openxmlformats.org/officeDocument/2006/relationships/tags" Target="../tags/tag127.xml" /><Relationship Id="rId7" Type="http://schemas.openxmlformats.org/officeDocument/2006/relationships/tags" Target="../tags/tag128.xml" /><Relationship Id="rId8" Type="http://schemas.openxmlformats.org/officeDocument/2006/relationships/tags" Target="../tags/tag129.xml" /><Relationship Id="rId9" Type="http://schemas.openxmlformats.org/officeDocument/2006/relationships/tags" Target="../tags/tag130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133.xml" /><Relationship Id="rId3" Type="http://schemas.openxmlformats.org/officeDocument/2006/relationships/tags" Target="../tags/tag134.xml" /><Relationship Id="rId4" Type="http://schemas.openxmlformats.org/officeDocument/2006/relationships/tags" Target="../tags/tag13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tags" Target="../tags/tag143.xml" /><Relationship Id="rId11" Type="http://schemas.openxmlformats.org/officeDocument/2006/relationships/tags" Target="../tags/tag144.xml" /><Relationship Id="rId12" Type="http://schemas.openxmlformats.org/officeDocument/2006/relationships/tags" Target="../tags/tag145.xml" /><Relationship Id="rId13" Type="http://schemas.openxmlformats.org/officeDocument/2006/relationships/tags" Target="../tags/tag146.xml" /><Relationship Id="rId14" Type="http://schemas.openxmlformats.org/officeDocument/2006/relationships/tags" Target="../tags/tag147.xml" /><Relationship Id="rId2" Type="http://schemas.openxmlformats.org/officeDocument/2006/relationships/tags" Target="../tags/tag136.xml" /><Relationship Id="rId3" Type="http://schemas.openxmlformats.org/officeDocument/2006/relationships/tags" Target="../tags/tag137.xml" /><Relationship Id="rId4" Type="http://schemas.openxmlformats.org/officeDocument/2006/relationships/tags" Target="../tags/tag138.xml" /><Relationship Id="rId5" Type="http://schemas.openxmlformats.org/officeDocument/2006/relationships/tags" Target="../tags/tag139.xml" /><Relationship Id="rId6" Type="http://schemas.openxmlformats.org/officeDocument/2006/relationships/tags" Target="../tags/tag140.xml" /><Relationship Id="rId7" Type="http://schemas.openxmlformats.org/officeDocument/2006/relationships/tags" Target="../tags/tag141.xml" /><Relationship Id="rId8" Type="http://schemas.openxmlformats.org/officeDocument/2006/relationships/tags" Target="../tags/tag142.xml" /><Relationship Id="rId9" Type="http://schemas.openxmlformats.org/officeDocument/2006/relationships/image" Target="../media/image1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tags" Target="../tags/tag154.xml" /><Relationship Id="rId11" Type="http://schemas.openxmlformats.org/officeDocument/2006/relationships/tags" Target="../tags/tag155.xml" /><Relationship Id="rId12" Type="http://schemas.openxmlformats.org/officeDocument/2006/relationships/tags" Target="../tags/tag156.xml" /><Relationship Id="rId13" Type="http://schemas.openxmlformats.org/officeDocument/2006/relationships/oleObject" Target="../embeddings/oleObject2.bin" TargetMode="Internal" /><Relationship Id="rId14" Type="http://schemas.openxmlformats.org/officeDocument/2006/relationships/image" Target="../media/image16.wmf" /><Relationship Id="rId15" Type="http://schemas.openxmlformats.org/officeDocument/2006/relationships/tags" Target="../tags/tag157.xml" /><Relationship Id="rId16" Type="http://schemas.openxmlformats.org/officeDocument/2006/relationships/tags" Target="../tags/tag158.xml" /><Relationship Id="rId17" Type="http://schemas.openxmlformats.org/officeDocument/2006/relationships/tags" Target="../tags/tag159.xml" /><Relationship Id="rId18" Type="http://schemas.openxmlformats.org/officeDocument/2006/relationships/oleObject" Target="../embeddings/oleObject3.bin" TargetMode="Internal" /><Relationship Id="rId19" Type="http://schemas.openxmlformats.org/officeDocument/2006/relationships/image" Target="../media/image17.wmf" /><Relationship Id="rId2" Type="http://schemas.openxmlformats.org/officeDocument/2006/relationships/tags" Target="../tags/tag148.xml" /><Relationship Id="rId20" Type="http://schemas.openxmlformats.org/officeDocument/2006/relationships/tags" Target="../tags/tag160.xml" /><Relationship Id="rId21" Type="http://schemas.openxmlformats.org/officeDocument/2006/relationships/tags" Target="../tags/tag161.xml" /><Relationship Id="rId22" Type="http://schemas.openxmlformats.org/officeDocument/2006/relationships/tags" Target="../tags/tag162.xml" /><Relationship Id="rId23" Type="http://schemas.openxmlformats.org/officeDocument/2006/relationships/tags" Target="../tags/tag163.xml" /><Relationship Id="rId24" Type="http://schemas.openxmlformats.org/officeDocument/2006/relationships/tags" Target="../tags/tag164.xml" /><Relationship Id="rId25" Type="http://schemas.openxmlformats.org/officeDocument/2006/relationships/vmlDrawing" Target="../drawings/vmlDrawing1.vml" /><Relationship Id="rId3" Type="http://schemas.openxmlformats.org/officeDocument/2006/relationships/tags" Target="../tags/tag149.xml" /><Relationship Id="rId4" Type="http://schemas.openxmlformats.org/officeDocument/2006/relationships/tags" Target="../tags/tag150.xml" /><Relationship Id="rId5" Type="http://schemas.openxmlformats.org/officeDocument/2006/relationships/tags" Target="../tags/tag151.xml" /><Relationship Id="rId6" Type="http://schemas.openxmlformats.org/officeDocument/2006/relationships/tags" Target="../tags/tag152.xml" /><Relationship Id="rId7" Type="http://schemas.openxmlformats.org/officeDocument/2006/relationships/tags" Target="../tags/tag153.xml" /><Relationship Id="rId8" Type="http://schemas.openxmlformats.org/officeDocument/2006/relationships/oleObject" Target="../embeddings/oleObject1.bin" TargetMode="Internal" /><Relationship Id="rId9" Type="http://schemas.openxmlformats.org/officeDocument/2006/relationships/image" Target="../media/image15.wmf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image" Target="../media/image18.wmf" /><Relationship Id="rId11" Type="http://schemas.openxmlformats.org/officeDocument/2006/relationships/tags" Target="../tags/tag172.xml" /><Relationship Id="rId12" Type="http://schemas.openxmlformats.org/officeDocument/2006/relationships/tags" Target="../tags/tag173.xml" /><Relationship Id="rId13" Type="http://schemas.openxmlformats.org/officeDocument/2006/relationships/tags" Target="../tags/tag174.xml" /><Relationship Id="rId14" Type="http://schemas.openxmlformats.org/officeDocument/2006/relationships/oleObject" Target="../embeddings/oleObject5.bin" TargetMode="Internal" /><Relationship Id="rId15" Type="http://schemas.openxmlformats.org/officeDocument/2006/relationships/image" Target="../media/image19.wmf" /><Relationship Id="rId16" Type="http://schemas.openxmlformats.org/officeDocument/2006/relationships/tags" Target="../tags/tag175.xml" /><Relationship Id="rId17" Type="http://schemas.openxmlformats.org/officeDocument/2006/relationships/tags" Target="../tags/tag176.xml" /><Relationship Id="rId18" Type="http://schemas.openxmlformats.org/officeDocument/2006/relationships/tags" Target="../tags/tag177.xml" /><Relationship Id="rId19" Type="http://schemas.openxmlformats.org/officeDocument/2006/relationships/tags" Target="../tags/tag178.xml" /><Relationship Id="rId2" Type="http://schemas.openxmlformats.org/officeDocument/2006/relationships/tags" Target="../tags/tag165.xml" /><Relationship Id="rId20" Type="http://schemas.openxmlformats.org/officeDocument/2006/relationships/tags" Target="../tags/tag179.xml" /><Relationship Id="rId21" Type="http://schemas.openxmlformats.org/officeDocument/2006/relationships/vmlDrawing" Target="../drawings/vmlDrawing2.vml" /><Relationship Id="rId3" Type="http://schemas.openxmlformats.org/officeDocument/2006/relationships/tags" Target="../tags/tag166.xml" /><Relationship Id="rId4" Type="http://schemas.openxmlformats.org/officeDocument/2006/relationships/tags" Target="../tags/tag167.xml" /><Relationship Id="rId5" Type="http://schemas.openxmlformats.org/officeDocument/2006/relationships/tags" Target="../tags/tag168.xml" /><Relationship Id="rId6" Type="http://schemas.openxmlformats.org/officeDocument/2006/relationships/tags" Target="../tags/tag169.xml" /><Relationship Id="rId7" Type="http://schemas.openxmlformats.org/officeDocument/2006/relationships/tags" Target="../tags/tag170.xml" /><Relationship Id="rId8" Type="http://schemas.openxmlformats.org/officeDocument/2006/relationships/tags" Target="../tags/tag171.xml" /><Relationship Id="rId9" Type="http://schemas.openxmlformats.org/officeDocument/2006/relationships/oleObject" Target="../embeddings/oleObject4.bin" TargetMode="Interna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tags" Target="../tags/tag188.xml" /><Relationship Id="rId11" Type="http://schemas.openxmlformats.org/officeDocument/2006/relationships/tags" Target="../tags/tag189.xml" /><Relationship Id="rId12" Type="http://schemas.openxmlformats.org/officeDocument/2006/relationships/tags" Target="../tags/tag190.xml" /><Relationship Id="rId2" Type="http://schemas.openxmlformats.org/officeDocument/2006/relationships/tags" Target="../tags/tag180.xml" /><Relationship Id="rId3" Type="http://schemas.openxmlformats.org/officeDocument/2006/relationships/tags" Target="../tags/tag181.xml" /><Relationship Id="rId4" Type="http://schemas.openxmlformats.org/officeDocument/2006/relationships/tags" Target="../tags/tag182.xml" /><Relationship Id="rId5" Type="http://schemas.openxmlformats.org/officeDocument/2006/relationships/tags" Target="../tags/tag183.xml" /><Relationship Id="rId6" Type="http://schemas.openxmlformats.org/officeDocument/2006/relationships/tags" Target="../tags/tag184.xml" /><Relationship Id="rId7" Type="http://schemas.openxmlformats.org/officeDocument/2006/relationships/tags" Target="../tags/tag185.xml" /><Relationship Id="rId8" Type="http://schemas.openxmlformats.org/officeDocument/2006/relationships/tags" Target="../tags/tag186.xml" /><Relationship Id="rId9" Type="http://schemas.openxmlformats.org/officeDocument/2006/relationships/tags" Target="../tags/tag18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tags" Target="../tags/tag199.xml" /><Relationship Id="rId11" Type="http://schemas.openxmlformats.org/officeDocument/2006/relationships/tags" Target="../tags/tag200.xml" /><Relationship Id="rId12" Type="http://schemas.openxmlformats.org/officeDocument/2006/relationships/tags" Target="../tags/tag201.xml" /><Relationship Id="rId2" Type="http://schemas.openxmlformats.org/officeDocument/2006/relationships/tags" Target="../tags/tag191.xml" /><Relationship Id="rId3" Type="http://schemas.openxmlformats.org/officeDocument/2006/relationships/tags" Target="../tags/tag192.xml" /><Relationship Id="rId4" Type="http://schemas.openxmlformats.org/officeDocument/2006/relationships/tags" Target="../tags/tag193.xml" /><Relationship Id="rId5" Type="http://schemas.openxmlformats.org/officeDocument/2006/relationships/tags" Target="../tags/tag194.xml" /><Relationship Id="rId6" Type="http://schemas.openxmlformats.org/officeDocument/2006/relationships/tags" Target="../tags/tag195.xml" /><Relationship Id="rId7" Type="http://schemas.openxmlformats.org/officeDocument/2006/relationships/tags" Target="../tags/tag196.xml" /><Relationship Id="rId8" Type="http://schemas.openxmlformats.org/officeDocument/2006/relationships/tags" Target="../tags/tag197.xml" /><Relationship Id="rId9" Type="http://schemas.openxmlformats.org/officeDocument/2006/relationships/tags" Target="../tags/tag198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16" name="组合 15" title=""/>
          <p:cNvGrpSpPr/>
          <p:nvPr>
            <p:custDataLst>
              <p:tags r:id="rId3"/>
            </p:custDataLst>
          </p:nvPr>
        </p:nvGrpSpPr>
        <p:grpSpPr>
          <a:xfrm>
            <a:off x="11289" y="1604023"/>
            <a:ext cx="9121421" cy="2106739"/>
            <a:chOff x="0" y="2143991"/>
            <a:chExt cx="12191999" cy="2815938"/>
          </a:xfrm>
        </p:grpSpPr>
        <p:sp>
          <p:nvSpPr>
            <p:cNvPr id="2" name="矩形 1"/>
            <p:cNvSpPr/>
            <p:nvPr>
              <p:custDataLst>
                <p:tags r:id="rId4"/>
              </p:custDataLst>
            </p:nvPr>
          </p:nvSpPr>
          <p:spPr>
            <a:xfrm>
              <a:off x="0" y="2143991"/>
              <a:ext cx="12191999" cy="2815938"/>
            </a:xfrm>
            <a:prstGeom prst="rect">
              <a:avLst/>
            </a:prstGeom>
            <a:solidFill>
              <a:srgbClr val="37496B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4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ea typeface="阿里巴巴普惠体"/>
                <a:cs typeface="+mn-cs"/>
              </a:endParaRPr>
            </a:p>
          </p:txBody>
        </p:sp>
        <p:sp>
          <p:nvSpPr>
            <p:cNvPr id="15" name="任意多边形 14"/>
            <p:cNvSpPr/>
            <p:nvPr>
              <p:custDataLst>
                <p:tags r:id="rId5"/>
              </p:custDataLst>
            </p:nvPr>
          </p:nvSpPr>
          <p:spPr>
            <a:xfrm rot="3030775">
              <a:off x="200160" y="3082232"/>
              <a:ext cx="891863" cy="939455"/>
            </a:xfrm>
            <a:custGeom>
              <a:gdLst>
                <a:gd name="connsiteX0" fmla="*/ 2945837 w 3037540"/>
                <a:gd name="connsiteY0" fmla="*/ 1003140 h 3037540"/>
                <a:gd name="connsiteX1" fmla="*/ 2969259 w 3037540"/>
                <a:gd name="connsiteY1" fmla="*/ 1067134 h 3037540"/>
                <a:gd name="connsiteX2" fmla="*/ 3037540 w 3037540"/>
                <a:gd name="connsiteY2" fmla="*/ 1518770 h 3037540"/>
                <a:gd name="connsiteX3" fmla="*/ 2969259 w 3037540"/>
                <a:gd name="connsiteY3" fmla="*/ 1970406 h 3037540"/>
                <a:gd name="connsiteX4" fmla="*/ 2945837 w 3037540"/>
                <a:gd name="connsiteY4" fmla="*/ 2034400 h 3037540"/>
                <a:gd name="connsiteX5" fmla="*/ 92385 w 3037540"/>
                <a:gd name="connsiteY5" fmla="*/ 1001277 h 3037540"/>
                <a:gd name="connsiteX6" fmla="*/ 92385 w 3037540"/>
                <a:gd name="connsiteY6" fmla="*/ 2036264 h 3037540"/>
                <a:gd name="connsiteX7" fmla="*/ 68281 w 3037540"/>
                <a:gd name="connsiteY7" fmla="*/ 1970406 h 3037540"/>
                <a:gd name="connsiteX8" fmla="*/ 0 w 3037540"/>
                <a:gd name="connsiteY8" fmla="*/ 1518770 h 3037540"/>
                <a:gd name="connsiteX9" fmla="*/ 68281 w 3037540"/>
                <a:gd name="connsiteY9" fmla="*/ 1067134 h 3037540"/>
                <a:gd name="connsiteX10" fmla="*/ 2760902 w 3037540"/>
                <a:gd name="connsiteY10" fmla="*/ 646535 h 3037540"/>
                <a:gd name="connsiteX11" fmla="*/ 2778158 w 3037540"/>
                <a:gd name="connsiteY11" fmla="*/ 669611 h 3037540"/>
                <a:gd name="connsiteX12" fmla="*/ 2854233 w 3037540"/>
                <a:gd name="connsiteY12" fmla="*/ 794834 h 3037540"/>
                <a:gd name="connsiteX13" fmla="*/ 2866410 w 3037540"/>
                <a:gd name="connsiteY13" fmla="*/ 820112 h 3037540"/>
                <a:gd name="connsiteX14" fmla="*/ 2866410 w 3037540"/>
                <a:gd name="connsiteY14" fmla="*/ 2217428 h 3037540"/>
                <a:gd name="connsiteX15" fmla="*/ 2854233 w 3037540"/>
                <a:gd name="connsiteY15" fmla="*/ 2242706 h 3037540"/>
                <a:gd name="connsiteX16" fmla="*/ 2778158 w 3037540"/>
                <a:gd name="connsiteY16" fmla="*/ 2367929 h 3037540"/>
                <a:gd name="connsiteX17" fmla="*/ 2760902 w 3037540"/>
                <a:gd name="connsiteY17" fmla="*/ 2391005 h 3037540"/>
                <a:gd name="connsiteX18" fmla="*/ 277320 w 3037540"/>
                <a:gd name="connsiteY18" fmla="*/ 645623 h 3037540"/>
                <a:gd name="connsiteX19" fmla="*/ 277320 w 3037540"/>
                <a:gd name="connsiteY19" fmla="*/ 2391917 h 3037540"/>
                <a:gd name="connsiteX20" fmla="*/ 259382 w 3037540"/>
                <a:gd name="connsiteY20" fmla="*/ 2367929 h 3037540"/>
                <a:gd name="connsiteX21" fmla="*/ 183307 w 3037540"/>
                <a:gd name="connsiteY21" fmla="*/ 2242706 h 3037540"/>
                <a:gd name="connsiteX22" fmla="*/ 171812 w 3037540"/>
                <a:gd name="connsiteY22" fmla="*/ 2218844 h 3037540"/>
                <a:gd name="connsiteX23" fmla="*/ 171812 w 3037540"/>
                <a:gd name="connsiteY23" fmla="*/ 818697 h 3037540"/>
                <a:gd name="connsiteX24" fmla="*/ 183307 w 3037540"/>
                <a:gd name="connsiteY24" fmla="*/ 794834 h 3037540"/>
                <a:gd name="connsiteX25" fmla="*/ 259382 w 3037540"/>
                <a:gd name="connsiteY25" fmla="*/ 669611 h 3037540"/>
                <a:gd name="connsiteX26" fmla="*/ 2575967 w 3037540"/>
                <a:gd name="connsiteY26" fmla="*/ 429627 h 3037540"/>
                <a:gd name="connsiteX27" fmla="*/ 2592703 w 3037540"/>
                <a:gd name="connsiteY27" fmla="*/ 444837 h 3037540"/>
                <a:gd name="connsiteX28" fmla="*/ 2681475 w 3037540"/>
                <a:gd name="connsiteY28" fmla="*/ 542512 h 3037540"/>
                <a:gd name="connsiteX29" fmla="*/ 2681475 w 3037540"/>
                <a:gd name="connsiteY29" fmla="*/ 2495029 h 3037540"/>
                <a:gd name="connsiteX30" fmla="*/ 2592703 w 3037540"/>
                <a:gd name="connsiteY30" fmla="*/ 2592703 h 3037540"/>
                <a:gd name="connsiteX31" fmla="*/ 2575967 w 3037540"/>
                <a:gd name="connsiteY31" fmla="*/ 2607913 h 3037540"/>
                <a:gd name="connsiteX32" fmla="*/ 462255 w 3037540"/>
                <a:gd name="connsiteY32" fmla="*/ 429007 h 3037540"/>
                <a:gd name="connsiteX33" fmla="*/ 462255 w 3037540"/>
                <a:gd name="connsiteY33" fmla="*/ 2608533 h 3037540"/>
                <a:gd name="connsiteX34" fmla="*/ 444837 w 3037540"/>
                <a:gd name="connsiteY34" fmla="*/ 2592703 h 3037540"/>
                <a:gd name="connsiteX35" fmla="*/ 356747 w 3037540"/>
                <a:gd name="connsiteY35" fmla="*/ 2495779 h 3037540"/>
                <a:gd name="connsiteX36" fmla="*/ 356747 w 3037540"/>
                <a:gd name="connsiteY36" fmla="*/ 541761 h 3037540"/>
                <a:gd name="connsiteX37" fmla="*/ 444837 w 3037540"/>
                <a:gd name="connsiteY37" fmla="*/ 444837 h 3037540"/>
                <a:gd name="connsiteX38" fmla="*/ 2391032 w 3037540"/>
                <a:gd name="connsiteY38" fmla="*/ 276658 h 3037540"/>
                <a:gd name="connsiteX39" fmla="*/ 2484849 w 3037540"/>
                <a:gd name="connsiteY39" fmla="*/ 346813 h 3037540"/>
                <a:gd name="connsiteX40" fmla="*/ 2496540 w 3037540"/>
                <a:gd name="connsiteY40" fmla="*/ 357439 h 3037540"/>
                <a:gd name="connsiteX41" fmla="*/ 2496540 w 3037540"/>
                <a:gd name="connsiteY41" fmla="*/ 2680102 h 3037540"/>
                <a:gd name="connsiteX42" fmla="*/ 2484849 w 3037540"/>
                <a:gd name="connsiteY42" fmla="*/ 2690727 h 3037540"/>
                <a:gd name="connsiteX43" fmla="*/ 2391032 w 3037540"/>
                <a:gd name="connsiteY43" fmla="*/ 2760882 h 3037540"/>
                <a:gd name="connsiteX44" fmla="*/ 647190 w 3037540"/>
                <a:gd name="connsiteY44" fmla="*/ 276148 h 3037540"/>
                <a:gd name="connsiteX45" fmla="*/ 647190 w 3037540"/>
                <a:gd name="connsiteY45" fmla="*/ 2761392 h 3037540"/>
                <a:gd name="connsiteX46" fmla="*/ 552691 w 3037540"/>
                <a:gd name="connsiteY46" fmla="*/ 2690727 h 3037540"/>
                <a:gd name="connsiteX47" fmla="*/ 541682 w 3037540"/>
                <a:gd name="connsiteY47" fmla="*/ 2680722 h 3037540"/>
                <a:gd name="connsiteX48" fmla="*/ 541682 w 3037540"/>
                <a:gd name="connsiteY48" fmla="*/ 356819 h 3037540"/>
                <a:gd name="connsiteX49" fmla="*/ 552691 w 3037540"/>
                <a:gd name="connsiteY49" fmla="*/ 346813 h 3037540"/>
                <a:gd name="connsiteX50" fmla="*/ 2206097 w 3037540"/>
                <a:gd name="connsiteY50" fmla="*/ 165672 h 3037540"/>
                <a:gd name="connsiteX51" fmla="*/ 2242706 w 3037540"/>
                <a:gd name="connsiteY51" fmla="*/ 183307 h 3037540"/>
                <a:gd name="connsiteX52" fmla="*/ 2311605 w 3037540"/>
                <a:gd name="connsiteY52" fmla="*/ 225164 h 3037540"/>
                <a:gd name="connsiteX53" fmla="*/ 2311605 w 3037540"/>
                <a:gd name="connsiteY53" fmla="*/ 2812376 h 3037540"/>
                <a:gd name="connsiteX54" fmla="*/ 2242706 w 3037540"/>
                <a:gd name="connsiteY54" fmla="*/ 2854233 h 3037540"/>
                <a:gd name="connsiteX55" fmla="*/ 2206097 w 3037540"/>
                <a:gd name="connsiteY55" fmla="*/ 2871869 h 3037540"/>
                <a:gd name="connsiteX56" fmla="*/ 832125 w 3037540"/>
                <a:gd name="connsiteY56" fmla="*/ 165343 h 3037540"/>
                <a:gd name="connsiteX57" fmla="*/ 832125 w 3037540"/>
                <a:gd name="connsiteY57" fmla="*/ 2872197 h 3037540"/>
                <a:gd name="connsiteX58" fmla="*/ 794834 w 3037540"/>
                <a:gd name="connsiteY58" fmla="*/ 2854233 h 3037540"/>
                <a:gd name="connsiteX59" fmla="*/ 726617 w 3037540"/>
                <a:gd name="connsiteY59" fmla="*/ 2812790 h 3037540"/>
                <a:gd name="connsiteX60" fmla="*/ 726617 w 3037540"/>
                <a:gd name="connsiteY60" fmla="*/ 224750 h 3037540"/>
                <a:gd name="connsiteX61" fmla="*/ 794834 w 3037540"/>
                <a:gd name="connsiteY61" fmla="*/ 183307 h 3037540"/>
                <a:gd name="connsiteX62" fmla="*/ 2021162 w 3037540"/>
                <a:gd name="connsiteY62" fmla="*/ 86858 h 3037540"/>
                <a:gd name="connsiteX63" fmla="*/ 2109944 w 3037540"/>
                <a:gd name="connsiteY63" fmla="*/ 119353 h 3037540"/>
                <a:gd name="connsiteX64" fmla="*/ 2126670 w 3037540"/>
                <a:gd name="connsiteY64" fmla="*/ 127410 h 3037540"/>
                <a:gd name="connsiteX65" fmla="*/ 2126670 w 3037540"/>
                <a:gd name="connsiteY65" fmla="*/ 2910131 h 3037540"/>
                <a:gd name="connsiteX66" fmla="*/ 2109944 w 3037540"/>
                <a:gd name="connsiteY66" fmla="*/ 2918188 h 3037540"/>
                <a:gd name="connsiteX67" fmla="*/ 2021162 w 3037540"/>
                <a:gd name="connsiteY67" fmla="*/ 2950682 h 3037540"/>
                <a:gd name="connsiteX68" fmla="*/ 1017060 w 3037540"/>
                <a:gd name="connsiteY68" fmla="*/ 86608 h 3037540"/>
                <a:gd name="connsiteX69" fmla="*/ 1017060 w 3037540"/>
                <a:gd name="connsiteY69" fmla="*/ 2950932 h 3037540"/>
                <a:gd name="connsiteX70" fmla="*/ 927596 w 3037540"/>
                <a:gd name="connsiteY70" fmla="*/ 2918188 h 3037540"/>
                <a:gd name="connsiteX71" fmla="*/ 911552 w 3037540"/>
                <a:gd name="connsiteY71" fmla="*/ 2910459 h 3037540"/>
                <a:gd name="connsiteX72" fmla="*/ 911552 w 3037540"/>
                <a:gd name="connsiteY72" fmla="*/ 127081 h 3037540"/>
                <a:gd name="connsiteX73" fmla="*/ 927596 w 3037540"/>
                <a:gd name="connsiteY73" fmla="*/ 119353 h 3037540"/>
                <a:gd name="connsiteX74" fmla="*/ 1836227 w 3037540"/>
                <a:gd name="connsiteY74" fmla="*/ 33780 h 3037540"/>
                <a:gd name="connsiteX75" fmla="*/ 1941735 w 3037540"/>
                <a:gd name="connsiteY75" fmla="*/ 60909 h 3037540"/>
                <a:gd name="connsiteX76" fmla="*/ 1941735 w 3037540"/>
                <a:gd name="connsiteY76" fmla="*/ 2976631 h 3037540"/>
                <a:gd name="connsiteX77" fmla="*/ 1836227 w 3037540"/>
                <a:gd name="connsiteY77" fmla="*/ 3003760 h 3037540"/>
                <a:gd name="connsiteX78" fmla="*/ 1201995 w 3037540"/>
                <a:gd name="connsiteY78" fmla="*/ 33605 h 3037540"/>
                <a:gd name="connsiteX79" fmla="*/ 1201995 w 3037540"/>
                <a:gd name="connsiteY79" fmla="*/ 3003936 h 3037540"/>
                <a:gd name="connsiteX80" fmla="*/ 1096487 w 3037540"/>
                <a:gd name="connsiteY80" fmla="*/ 2976807 h 3037540"/>
                <a:gd name="connsiteX81" fmla="*/ 1096487 w 3037540"/>
                <a:gd name="connsiteY81" fmla="*/ 60734 h 3037540"/>
                <a:gd name="connsiteX82" fmla="*/ 1651292 w 3037540"/>
                <a:gd name="connsiteY82" fmla="*/ 6692 h 3037540"/>
                <a:gd name="connsiteX83" fmla="*/ 1674055 w 3037540"/>
                <a:gd name="connsiteY83" fmla="*/ 7841 h 3037540"/>
                <a:gd name="connsiteX84" fmla="*/ 1756800 w 3037540"/>
                <a:gd name="connsiteY84" fmla="*/ 20470 h 3037540"/>
                <a:gd name="connsiteX85" fmla="*/ 1756800 w 3037540"/>
                <a:gd name="connsiteY85" fmla="*/ 3017071 h 3037540"/>
                <a:gd name="connsiteX86" fmla="*/ 1674055 w 3037540"/>
                <a:gd name="connsiteY86" fmla="*/ 3029699 h 3037540"/>
                <a:gd name="connsiteX87" fmla="*/ 1651292 w 3037540"/>
                <a:gd name="connsiteY87" fmla="*/ 3030848 h 3037540"/>
                <a:gd name="connsiteX88" fmla="*/ 1386930 w 3037540"/>
                <a:gd name="connsiteY88" fmla="*/ 6657 h 3037540"/>
                <a:gd name="connsiteX89" fmla="*/ 1386930 w 3037540"/>
                <a:gd name="connsiteY89" fmla="*/ 3030883 h 3037540"/>
                <a:gd name="connsiteX90" fmla="*/ 1363485 w 3037540"/>
                <a:gd name="connsiteY90" fmla="*/ 3029699 h 3037540"/>
                <a:gd name="connsiteX91" fmla="*/ 1281422 w 3037540"/>
                <a:gd name="connsiteY91" fmla="*/ 3017175 h 3037540"/>
                <a:gd name="connsiteX92" fmla="*/ 1281422 w 3037540"/>
                <a:gd name="connsiteY92" fmla="*/ 20366 h 3037540"/>
                <a:gd name="connsiteX93" fmla="*/ 1363485 w 3037540"/>
                <a:gd name="connsiteY93" fmla="*/ 7841 h 3037540"/>
                <a:gd name="connsiteX94" fmla="*/ 1518770 w 3037540"/>
                <a:gd name="connsiteY94" fmla="*/ 0 h 3037540"/>
                <a:gd name="connsiteX95" fmla="*/ 1571865 w 3037540"/>
                <a:gd name="connsiteY95" fmla="*/ 2681 h 3037540"/>
                <a:gd name="connsiteX96" fmla="*/ 1571865 w 3037540"/>
                <a:gd name="connsiteY96" fmla="*/ 3034859 h 3037540"/>
                <a:gd name="connsiteX97" fmla="*/ 1518770 w 3037540"/>
                <a:gd name="connsiteY97" fmla="*/ 3037540 h 3037540"/>
                <a:gd name="connsiteX98" fmla="*/ 1466357 w 3037540"/>
                <a:gd name="connsiteY98" fmla="*/ 3034894 h 3037540"/>
                <a:gd name="connsiteX99" fmla="*/ 1466357 w 3037540"/>
                <a:gd name="connsiteY99" fmla="*/ 2647 h 30375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3037540" h="3037540">
                  <a:moveTo>
                    <a:pt x="2945837" y="1003140"/>
                  </a:moveTo>
                  <a:lnTo>
                    <a:pt x="2969259" y="1067134"/>
                  </a:lnTo>
                  <a:cubicBezTo>
                    <a:pt x="3013635" y="1209806"/>
                    <a:pt x="3037540" y="1361496"/>
                    <a:pt x="3037540" y="1518770"/>
                  </a:cubicBezTo>
                  <a:cubicBezTo>
                    <a:pt x="3037540" y="1676044"/>
                    <a:pt x="3013635" y="1827734"/>
                    <a:pt x="2969259" y="1970406"/>
                  </a:cubicBezTo>
                  <a:lnTo>
                    <a:pt x="2945837" y="2034400"/>
                  </a:lnTo>
                  <a:close/>
                  <a:moveTo>
                    <a:pt x="92385" y="1001277"/>
                  </a:moveTo>
                  <a:lnTo>
                    <a:pt x="92385" y="2036264"/>
                  </a:lnTo>
                  <a:lnTo>
                    <a:pt x="68281" y="1970406"/>
                  </a:lnTo>
                  <a:cubicBezTo>
                    <a:pt x="23905" y="1827734"/>
                    <a:pt x="0" y="1676044"/>
                    <a:pt x="0" y="1518770"/>
                  </a:cubicBezTo>
                  <a:cubicBezTo>
                    <a:pt x="0" y="1361496"/>
                    <a:pt x="23905" y="1209806"/>
                    <a:pt x="68281" y="1067134"/>
                  </a:cubicBezTo>
                  <a:close/>
                  <a:moveTo>
                    <a:pt x="2760902" y="646535"/>
                  </a:moveTo>
                  <a:lnTo>
                    <a:pt x="2778158" y="669611"/>
                  </a:lnTo>
                  <a:cubicBezTo>
                    <a:pt x="2805451" y="710011"/>
                    <a:pt x="2830852" y="751794"/>
                    <a:pt x="2854233" y="794834"/>
                  </a:cubicBezTo>
                  <a:lnTo>
                    <a:pt x="2866410" y="820112"/>
                  </a:lnTo>
                  <a:lnTo>
                    <a:pt x="2866410" y="2217428"/>
                  </a:lnTo>
                  <a:lnTo>
                    <a:pt x="2854233" y="2242706"/>
                  </a:lnTo>
                  <a:cubicBezTo>
                    <a:pt x="2830852" y="2285746"/>
                    <a:pt x="2805451" y="2327530"/>
                    <a:pt x="2778158" y="2367929"/>
                  </a:cubicBezTo>
                  <a:lnTo>
                    <a:pt x="2760902" y="2391005"/>
                  </a:lnTo>
                  <a:close/>
                  <a:moveTo>
                    <a:pt x="277320" y="645623"/>
                  </a:moveTo>
                  <a:lnTo>
                    <a:pt x="277320" y="2391917"/>
                  </a:lnTo>
                  <a:lnTo>
                    <a:pt x="259382" y="2367929"/>
                  </a:lnTo>
                  <a:cubicBezTo>
                    <a:pt x="232089" y="2327530"/>
                    <a:pt x="206688" y="2285746"/>
                    <a:pt x="183307" y="2242706"/>
                  </a:cubicBezTo>
                  <a:lnTo>
                    <a:pt x="171812" y="2218844"/>
                  </a:lnTo>
                  <a:lnTo>
                    <a:pt x="171812" y="818697"/>
                  </a:lnTo>
                  <a:lnTo>
                    <a:pt x="183307" y="794834"/>
                  </a:lnTo>
                  <a:cubicBezTo>
                    <a:pt x="206688" y="751794"/>
                    <a:pt x="232089" y="710011"/>
                    <a:pt x="259382" y="669611"/>
                  </a:cubicBezTo>
                  <a:close/>
                  <a:moveTo>
                    <a:pt x="2575967" y="429627"/>
                  </a:moveTo>
                  <a:lnTo>
                    <a:pt x="2592703" y="444837"/>
                  </a:lnTo>
                  <a:lnTo>
                    <a:pt x="2681475" y="542512"/>
                  </a:lnTo>
                  <a:lnTo>
                    <a:pt x="2681475" y="2495029"/>
                  </a:lnTo>
                  <a:lnTo>
                    <a:pt x="2592703" y="2592703"/>
                  </a:lnTo>
                  <a:lnTo>
                    <a:pt x="2575967" y="2607913"/>
                  </a:lnTo>
                  <a:close/>
                  <a:moveTo>
                    <a:pt x="462255" y="429007"/>
                  </a:moveTo>
                  <a:lnTo>
                    <a:pt x="462255" y="2608533"/>
                  </a:lnTo>
                  <a:lnTo>
                    <a:pt x="444837" y="2592703"/>
                  </a:lnTo>
                  <a:lnTo>
                    <a:pt x="356747" y="2495779"/>
                  </a:lnTo>
                  <a:lnTo>
                    <a:pt x="356747" y="541761"/>
                  </a:lnTo>
                  <a:lnTo>
                    <a:pt x="444837" y="444837"/>
                  </a:lnTo>
                  <a:close/>
                  <a:moveTo>
                    <a:pt x="2391032" y="276658"/>
                  </a:moveTo>
                  <a:lnTo>
                    <a:pt x="2484849" y="346813"/>
                  </a:lnTo>
                  <a:lnTo>
                    <a:pt x="2496540" y="357439"/>
                  </a:lnTo>
                  <a:lnTo>
                    <a:pt x="2496540" y="2680102"/>
                  </a:lnTo>
                  <a:lnTo>
                    <a:pt x="2484849" y="2690727"/>
                  </a:lnTo>
                  <a:lnTo>
                    <a:pt x="2391032" y="2760882"/>
                  </a:lnTo>
                  <a:close/>
                  <a:moveTo>
                    <a:pt x="647190" y="276148"/>
                  </a:moveTo>
                  <a:lnTo>
                    <a:pt x="647190" y="2761392"/>
                  </a:lnTo>
                  <a:lnTo>
                    <a:pt x="552691" y="2690727"/>
                  </a:lnTo>
                  <a:lnTo>
                    <a:pt x="541682" y="2680722"/>
                  </a:lnTo>
                  <a:lnTo>
                    <a:pt x="541682" y="356819"/>
                  </a:lnTo>
                  <a:lnTo>
                    <a:pt x="552691" y="346813"/>
                  </a:lnTo>
                  <a:close/>
                  <a:moveTo>
                    <a:pt x="2206097" y="165672"/>
                  </a:moveTo>
                  <a:lnTo>
                    <a:pt x="2242706" y="183307"/>
                  </a:lnTo>
                  <a:lnTo>
                    <a:pt x="2311605" y="225164"/>
                  </a:lnTo>
                  <a:lnTo>
                    <a:pt x="2311605" y="2812376"/>
                  </a:lnTo>
                  <a:lnTo>
                    <a:pt x="2242706" y="2854233"/>
                  </a:lnTo>
                  <a:lnTo>
                    <a:pt x="2206097" y="2871869"/>
                  </a:lnTo>
                  <a:close/>
                  <a:moveTo>
                    <a:pt x="832125" y="165343"/>
                  </a:moveTo>
                  <a:lnTo>
                    <a:pt x="832125" y="2872197"/>
                  </a:lnTo>
                  <a:lnTo>
                    <a:pt x="794834" y="2854233"/>
                  </a:lnTo>
                  <a:lnTo>
                    <a:pt x="726617" y="2812790"/>
                  </a:lnTo>
                  <a:lnTo>
                    <a:pt x="726617" y="224750"/>
                  </a:lnTo>
                  <a:lnTo>
                    <a:pt x="794834" y="183307"/>
                  </a:lnTo>
                  <a:close/>
                  <a:moveTo>
                    <a:pt x="2021162" y="86858"/>
                  </a:moveTo>
                  <a:lnTo>
                    <a:pt x="2109944" y="119353"/>
                  </a:lnTo>
                  <a:lnTo>
                    <a:pt x="2126670" y="127410"/>
                  </a:lnTo>
                  <a:lnTo>
                    <a:pt x="2126670" y="2910131"/>
                  </a:lnTo>
                  <a:lnTo>
                    <a:pt x="2109944" y="2918188"/>
                  </a:lnTo>
                  <a:lnTo>
                    <a:pt x="2021162" y="2950682"/>
                  </a:lnTo>
                  <a:close/>
                  <a:moveTo>
                    <a:pt x="1017060" y="86608"/>
                  </a:moveTo>
                  <a:lnTo>
                    <a:pt x="1017060" y="2950932"/>
                  </a:lnTo>
                  <a:lnTo>
                    <a:pt x="927596" y="2918188"/>
                  </a:lnTo>
                  <a:lnTo>
                    <a:pt x="911552" y="2910459"/>
                  </a:lnTo>
                  <a:lnTo>
                    <a:pt x="911552" y="127081"/>
                  </a:lnTo>
                  <a:lnTo>
                    <a:pt x="927596" y="119353"/>
                  </a:lnTo>
                  <a:close/>
                  <a:moveTo>
                    <a:pt x="1836227" y="33780"/>
                  </a:moveTo>
                  <a:lnTo>
                    <a:pt x="1941735" y="60909"/>
                  </a:lnTo>
                  <a:lnTo>
                    <a:pt x="1941735" y="2976631"/>
                  </a:lnTo>
                  <a:lnTo>
                    <a:pt x="1836227" y="3003760"/>
                  </a:lnTo>
                  <a:close/>
                  <a:moveTo>
                    <a:pt x="1201995" y="33605"/>
                  </a:moveTo>
                  <a:lnTo>
                    <a:pt x="1201995" y="3003936"/>
                  </a:lnTo>
                  <a:lnTo>
                    <a:pt x="1096487" y="2976807"/>
                  </a:lnTo>
                  <a:lnTo>
                    <a:pt x="1096487" y="60734"/>
                  </a:lnTo>
                  <a:close/>
                  <a:moveTo>
                    <a:pt x="1651292" y="6692"/>
                  </a:moveTo>
                  <a:lnTo>
                    <a:pt x="1674055" y="7841"/>
                  </a:lnTo>
                  <a:lnTo>
                    <a:pt x="1756800" y="20470"/>
                  </a:lnTo>
                  <a:lnTo>
                    <a:pt x="1756800" y="3017071"/>
                  </a:lnTo>
                  <a:lnTo>
                    <a:pt x="1674055" y="3029699"/>
                  </a:lnTo>
                  <a:lnTo>
                    <a:pt x="1651292" y="3030848"/>
                  </a:lnTo>
                  <a:close/>
                  <a:moveTo>
                    <a:pt x="1386930" y="6657"/>
                  </a:moveTo>
                  <a:lnTo>
                    <a:pt x="1386930" y="3030883"/>
                  </a:lnTo>
                  <a:lnTo>
                    <a:pt x="1363485" y="3029699"/>
                  </a:lnTo>
                  <a:lnTo>
                    <a:pt x="1281422" y="3017175"/>
                  </a:lnTo>
                  <a:lnTo>
                    <a:pt x="1281422" y="20366"/>
                  </a:lnTo>
                  <a:lnTo>
                    <a:pt x="1363485" y="7841"/>
                  </a:lnTo>
                  <a:close/>
                  <a:moveTo>
                    <a:pt x="1518770" y="0"/>
                  </a:moveTo>
                  <a:lnTo>
                    <a:pt x="1571865" y="2681"/>
                  </a:lnTo>
                  <a:lnTo>
                    <a:pt x="1571865" y="3034859"/>
                  </a:lnTo>
                  <a:lnTo>
                    <a:pt x="1518770" y="3037540"/>
                  </a:lnTo>
                  <a:lnTo>
                    <a:pt x="1466357" y="3034894"/>
                  </a:lnTo>
                  <a:lnTo>
                    <a:pt x="1466357" y="26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4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cs typeface="+mn-cs"/>
              </a:endParaRPr>
            </a:p>
          </p:txBody>
        </p:sp>
      </p:grpSp>
      <p:sp>
        <p:nvSpPr>
          <p:cNvPr id="21" name="文本框 20" title=""/>
          <p:cNvSpPr txBox="1"/>
          <p:nvPr>
            <p:custDataLst>
              <p:tags r:id="rId6"/>
            </p:custDataLst>
          </p:nvPr>
        </p:nvSpPr>
        <p:spPr>
          <a:xfrm>
            <a:off x="10814" y="2340690"/>
            <a:ext cx="4064734" cy="65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65" b="1" i="0" u="none" strike="noStrike" kern="0" cap="none" spc="0" normalizeH="0" baseline="0" noProof="0">
                <a:ln>
                  <a:noFill/>
                </a:ln>
                <a:solidFill>
                  <a:srgbClr val="37496B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/>
                <a:cs typeface="Aparajita" panose="020b0604020202020204" pitchFamily="34" charset="0"/>
              </a:rPr>
              <a:t> </a:t>
            </a:r>
            <a:r>
              <a:rPr lang="en-US" altLang="zh-CN" sz="3665" b="1" kern="0" smtClean="0">
                <a:solidFill>
                  <a:srgbClr val="FFC000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微软雅黑" panose="020b0503020204020204" charset="-122"/>
                <a:ea typeface="微软雅黑"/>
                <a:cs typeface="Aparajita" panose="020b0604020202020204" pitchFamily="34" charset="0"/>
              </a:rPr>
              <a:t>    </a:t>
            </a:r>
            <a:endParaRPr kumimoji="0" lang="zh-CN" altLang="en-US" sz="3665" b="1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/>
              <a:cs typeface="Aparajita" panose="020b0604020202020204" pitchFamily="34" charset="0"/>
            </a:endParaRPr>
          </a:p>
        </p:txBody>
      </p:sp>
      <p:sp>
        <p:nvSpPr>
          <p:cNvPr id="3" name="矩形 2" title=""/>
          <p:cNvSpPr/>
          <p:nvPr>
            <p:custDataLst>
              <p:tags r:id="rId7"/>
            </p:custDataLst>
          </p:nvPr>
        </p:nvSpPr>
        <p:spPr>
          <a:xfrm>
            <a:off x="579953" y="2392948"/>
            <a:ext cx="4560236" cy="990600"/>
          </a:xfrm>
          <a:prstGeom prst="rect">
            <a:avLst/>
          </a:prstGeom>
          <a:noFill/>
        </p:spPr>
        <p:txBody>
          <a:bodyPr wrap="square" lIns="68410" tIns="34205" rIns="68410" bIns="34205">
            <a:spAutoFit/>
          </a:bodyPr>
          <a:lstStyle/>
          <a:p>
            <a:pPr algn="ctr"/>
            <a:r>
              <a:rPr lang="zh-CN" altLang="en-US" sz="2995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第一节  质量及其测量</a:t>
            </a:r>
            <a:endParaRPr lang="zh-CN" altLang="en-US" sz="2995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zh-CN" altLang="en-US" sz="2995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（第二课时）</a:t>
            </a:r>
            <a:endParaRPr lang="zh-CN" altLang="en-US" sz="2995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矩形 4" title=""/>
          <p:cNvSpPr/>
          <p:nvPr>
            <p:custDataLst>
              <p:tags r:id="rId8"/>
            </p:custDataLst>
          </p:nvPr>
        </p:nvSpPr>
        <p:spPr>
          <a:xfrm>
            <a:off x="454058" y="178153"/>
            <a:ext cx="5328906" cy="572770"/>
          </a:xfrm>
          <a:prstGeom prst="rect">
            <a:avLst/>
          </a:prstGeom>
          <a:noFill/>
        </p:spPr>
        <p:txBody>
          <a:bodyPr wrap="square" lIns="68410" tIns="34205" rIns="68410" bIns="34205">
            <a:spAutoFit/>
          </a:bodyPr>
          <a:lstStyle/>
          <a:p>
            <a:pPr algn="ctr"/>
            <a:r>
              <a:rPr lang="zh-CN" altLang="en-US" sz="329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第六章  物质的物理属性</a:t>
            </a:r>
            <a:endParaRPr lang="zh-CN" altLang="en-US" sz="3290" b="1" cap="none" spc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680" y="1603850"/>
            <a:ext cx="3249032" cy="21069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 flipH="1">
            <a:off x="11391900" y="117094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文本框 4" title=""/>
          <p:cNvSpPr txBox="1"/>
          <p:nvPr>
            <p:custDataLst>
              <p:tags r:id="rId3"/>
            </p:custDataLst>
          </p:nvPr>
        </p:nvSpPr>
        <p:spPr>
          <a:xfrm>
            <a:off x="2249452" y="3384184"/>
            <a:ext cx="4521477" cy="4235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no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 defTabSz="685165" fontAlgn="auto">
              <a:buNone/>
              <a:defRPr/>
            </a:pPr>
            <a:r>
              <a:rPr kumimoji="1" sz="2395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用“积累法”测微小物体质量</a:t>
            </a:r>
            <a:endParaRPr kumimoji="1" sz="2395" b="1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6" name="组合 5" title=""/>
          <p:cNvGrpSpPr/>
          <p:nvPr>
            <p:custDataLst>
              <p:tags r:id="rId4"/>
            </p:custDataLst>
          </p:nvPr>
        </p:nvGrpSpPr>
        <p:grpSpPr>
          <a:xfrm>
            <a:off x="1042138" y="417077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711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AE0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0203"/>
                </a:solidFill>
              </a:endParaRPr>
            </a:p>
          </p:txBody>
        </p:sp>
      </p:grpSp>
      <p:sp>
        <p:nvSpPr>
          <p:cNvPr id="10" name="文本框 9" title=""/>
          <p:cNvSpPr txBox="1"/>
          <p:nvPr>
            <p:custDataLst>
              <p:tags r:id="rId7"/>
            </p:custDataLst>
          </p:nvPr>
        </p:nvSpPr>
        <p:spPr>
          <a:xfrm>
            <a:off x="1686917" y="393766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测量物体的质量</a:t>
            </a:r>
            <a:endParaRPr lang="zh-CN" altLang="en-US" sz="30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1" name="直接连接符 10" title=""/>
          <p:cNvCxnSpPr/>
          <p:nvPr>
            <p:custDataLst>
              <p:tags r:id="rId8"/>
            </p:custDataLst>
          </p:nvPr>
        </p:nvCxnSpPr>
        <p:spPr>
          <a:xfrm flipV="1">
            <a:off x="1687145" y="900972"/>
            <a:ext cx="5556738" cy="23447"/>
          </a:xfrm>
          <a:prstGeom prst="line">
            <a:avLst/>
          </a:prstGeom>
          <a:ln w="12700">
            <a:solidFill>
              <a:srgbClr val="711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 title=""/>
          <p:cNvSpPr txBox="1"/>
          <p:nvPr>
            <p:custDataLst>
              <p:tags r:id="rId9"/>
            </p:custDataLst>
          </p:nvPr>
        </p:nvSpPr>
        <p:spPr>
          <a:xfrm>
            <a:off x="1996665" y="1237823"/>
            <a:ext cx="1745781" cy="4235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no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 defTabSz="685165" fontAlgn="auto">
              <a:buNone/>
              <a:defRPr/>
            </a:pPr>
            <a:r>
              <a:rPr kumimoji="1" sz="2395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1.常规测量</a:t>
            </a:r>
            <a:endParaRPr kumimoji="1" sz="2395" b="1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10"/>
            </p:custDataLst>
          </p:nvPr>
        </p:nvSpPr>
        <p:spPr>
          <a:xfrm>
            <a:off x="2283201" y="1651971"/>
            <a:ext cx="4521477" cy="4235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no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 defTabSz="685165" fontAlgn="auto">
              <a:buNone/>
              <a:defRPr/>
            </a:pPr>
            <a:r>
              <a:rPr kumimoji="1" sz="2395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用托盘天平测固体的质量</a:t>
            </a:r>
            <a:endParaRPr kumimoji="1" sz="2395" b="1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11"/>
            </p:custDataLst>
          </p:nvPr>
        </p:nvSpPr>
        <p:spPr>
          <a:xfrm>
            <a:off x="2087376" y="2781441"/>
            <a:ext cx="1745781" cy="4235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no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 defTabSz="685165" fontAlgn="auto">
              <a:buNone/>
              <a:defRPr/>
            </a:pPr>
            <a:r>
              <a:rPr kumimoji="1" sz="2395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2.特殊测量</a:t>
            </a:r>
            <a:endParaRPr kumimoji="1" sz="2395" b="1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12"/>
            </p:custDataLst>
          </p:nvPr>
        </p:nvSpPr>
        <p:spPr>
          <a:xfrm>
            <a:off x="2200275" y="2216785"/>
            <a:ext cx="5253355" cy="4235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no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 defTabSz="685165" fontAlgn="auto">
              <a:buNone/>
              <a:defRPr/>
            </a:pPr>
            <a:r>
              <a:rPr kumimoji="1" sz="2395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用托盘天平测液体（或药品）的质量</a:t>
            </a:r>
            <a:endParaRPr kumimoji="1" sz="2395" b="1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1673446" y="376033"/>
            <a:ext cx="1586272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0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练 习</a:t>
            </a:r>
            <a:endParaRPr lang="zh-CN" altLang="en-US" sz="30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4"/>
            </p:custDataLst>
          </p:nvPr>
        </p:nvSpPr>
        <p:spPr>
          <a:xfrm>
            <a:off x="1011795" y="1479856"/>
            <a:ext cx="7139413" cy="17344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695" b="1">
                <a:latin typeface="Times New Roman"/>
                <a:ea typeface="Times New Roman" panose="02020603050405020304"/>
              </a:rPr>
              <a:t>1</a:t>
            </a:r>
            <a:r>
              <a:rPr lang="zh-CN" altLang="en-US" sz="2695" b="1">
                <a:latin typeface="宋体" panose="02010600030101010101" pitchFamily="2" charset="-122"/>
                <a:ea typeface="宋体" panose="02010600030101010101" pitchFamily="2" charset="-122"/>
              </a:rPr>
              <a:t>、下列物体中，质量是</a:t>
            </a:r>
            <a:r>
              <a:rPr lang="en-US" altLang="zh-CN" sz="2695" b="1">
                <a:latin typeface="Times New Roman"/>
                <a:ea typeface="Times New Roman" panose="02020603050405020304"/>
              </a:rPr>
              <a:t>1.5</a:t>
            </a:r>
            <a:r>
              <a:rPr lang="en-US" altLang="zh-CN" sz="2695" b="1"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en-US" altLang="zh-CN" sz="2695" b="1">
                <a:latin typeface="Times New Roman"/>
                <a:ea typeface="Times New Roman" panose="02020603050405020304"/>
              </a:rPr>
              <a:t>10</a:t>
            </a:r>
            <a:r>
              <a:rPr lang="en-US" altLang="zh-CN" sz="2695" b="1" baseline="30000">
                <a:latin typeface="Times New Roman"/>
                <a:ea typeface="Times New Roman" panose="02020603050405020304"/>
              </a:rPr>
              <a:t>7</a:t>
            </a:r>
            <a:r>
              <a:rPr lang="en-US" altLang="zh-CN" sz="2695" b="1">
                <a:latin typeface="Times New Roman"/>
                <a:ea typeface="Times New Roman" panose="02020603050405020304"/>
              </a:rPr>
              <a:t>mg</a:t>
            </a:r>
            <a:r>
              <a:rPr lang="zh-CN" altLang="en-US" sz="2695" b="1">
                <a:latin typeface="宋体" panose="02010600030101010101" pitchFamily="2" charset="-122"/>
                <a:ea typeface="宋体" panose="02010600030101010101" pitchFamily="2" charset="-122"/>
              </a:rPr>
              <a:t>的物体可能是 </a:t>
            </a:r>
            <a:r>
              <a:rPr lang="en-US" altLang="zh-CN" sz="2695" b="1">
                <a:latin typeface="宋体" panose="02010600030101010101" pitchFamily="2" charset="-122"/>
                <a:ea typeface="宋体" panose="02010600030101010101" pitchFamily="2" charset="-122"/>
              </a:rPr>
              <a:t> </a:t>
            </a:r>
            <a:r>
              <a:rPr lang="en-US" altLang="zh-CN" sz="2695" b="1">
                <a:latin typeface="Times New Roman"/>
                <a:ea typeface="Times New Roman" panose="02020603050405020304"/>
              </a:rPr>
              <a:t>(       )</a:t>
            </a:r>
            <a:endParaRPr lang="en-US" altLang="zh-CN" sz="2695" b="1">
              <a:latin typeface="Times New Roman"/>
              <a:ea typeface="Times New Roman" panose="02020603050405020304"/>
            </a:endParaRPr>
          </a:p>
          <a:p>
            <a:pPr marL="22860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695" b="1">
                <a:latin typeface="Times New Roman"/>
                <a:ea typeface="Times New Roman" panose="02020603050405020304"/>
              </a:rPr>
              <a:t>A.</a:t>
            </a:r>
            <a:r>
              <a:rPr lang="zh-CN" altLang="en-US" sz="2695" b="1">
                <a:latin typeface="宋体" panose="02010600030101010101" pitchFamily="2" charset="-122"/>
                <a:ea typeface="宋体" panose="02010600030101010101" pitchFamily="2" charset="-122"/>
              </a:rPr>
              <a:t>一头大象 </a:t>
            </a:r>
            <a:r>
              <a:rPr lang="en-US" altLang="zh-CN" sz="2695" b="1">
                <a:latin typeface="宋体" panose="02010600030101010101" pitchFamily="2" charset="-122"/>
                <a:ea typeface="宋体" panose="02010600030101010101" pitchFamily="2" charset="-122"/>
              </a:rPr>
              <a:t> </a:t>
            </a:r>
            <a:endParaRPr lang="en-US" altLang="zh-CN" sz="2695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2860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695" b="1">
                <a:latin typeface="Times New Roman"/>
                <a:ea typeface="Times New Roman" panose="02020603050405020304"/>
              </a:rPr>
              <a:t>B.</a:t>
            </a:r>
            <a:r>
              <a:rPr lang="zh-CN" altLang="en-US" sz="2695" b="1">
                <a:latin typeface="宋体" panose="02010600030101010101" pitchFamily="2" charset="-122"/>
                <a:ea typeface="宋体" panose="02010600030101010101" pitchFamily="2" charset="-122"/>
              </a:rPr>
              <a:t>一辆自行车 </a:t>
            </a:r>
            <a:r>
              <a:rPr lang="en-US" altLang="zh-CN" sz="2695" b="1">
                <a:latin typeface="宋体" panose="02010600030101010101" pitchFamily="2" charset="-122"/>
                <a:ea typeface="宋体" panose="02010600030101010101" pitchFamily="2" charset="-122"/>
              </a:rPr>
              <a:t> </a:t>
            </a:r>
            <a:endParaRPr lang="en-US" altLang="zh-CN" sz="2695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2860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695" b="1">
                <a:latin typeface="Times New Roman"/>
                <a:ea typeface="Times New Roman" panose="02020603050405020304"/>
              </a:rPr>
              <a:t>C.</a:t>
            </a:r>
            <a:r>
              <a:rPr lang="zh-CN" altLang="en-US" sz="2695" b="1">
                <a:latin typeface="宋体" panose="02010600030101010101" pitchFamily="2" charset="-122"/>
                <a:ea typeface="宋体" panose="02010600030101010101" pitchFamily="2" charset="-122"/>
              </a:rPr>
              <a:t>一只鸡 </a:t>
            </a:r>
            <a:r>
              <a:rPr lang="en-US" altLang="zh-CN" sz="2695" b="1">
                <a:latin typeface="宋体" panose="02010600030101010101" pitchFamily="2" charset="-122"/>
                <a:ea typeface="宋体" panose="02010600030101010101" pitchFamily="2" charset="-122"/>
              </a:rPr>
              <a:t> </a:t>
            </a:r>
            <a:endParaRPr lang="en-US" altLang="zh-CN" sz="2695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2860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695" b="1">
                <a:latin typeface="Times New Roman"/>
                <a:ea typeface="Times New Roman" panose="02020603050405020304"/>
              </a:rPr>
              <a:t>D.</a:t>
            </a:r>
            <a:r>
              <a:rPr lang="zh-CN" altLang="en-US" sz="2695" b="1">
                <a:latin typeface="宋体" panose="02010600030101010101" pitchFamily="2" charset="-122"/>
                <a:ea typeface="宋体" panose="02010600030101010101" pitchFamily="2" charset="-122"/>
              </a:rPr>
              <a:t>一只蚂蚁</a:t>
            </a:r>
            <a:endParaRPr lang="zh-CN" altLang="en-US" sz="2695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6" name="组合 5" title=""/>
          <p:cNvGrpSpPr/>
          <p:nvPr>
            <p:custDataLst>
              <p:tags r:id="rId5"/>
            </p:custDataLst>
          </p:nvPr>
        </p:nvGrpSpPr>
        <p:grpSpPr>
          <a:xfrm>
            <a:off x="1042138" y="417077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711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7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AE0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0203"/>
                </a:solidFill>
              </a:endParaRPr>
            </a:p>
          </p:txBody>
        </p:sp>
      </p:grpSp>
      <p:cxnSp>
        <p:nvCxnSpPr>
          <p:cNvPr id="11" name="直接连接符 10" title=""/>
          <p:cNvCxnSpPr/>
          <p:nvPr>
            <p:custDataLst>
              <p:tags r:id="rId8"/>
            </p:custDataLst>
          </p:nvPr>
        </p:nvCxnSpPr>
        <p:spPr>
          <a:xfrm flipV="1">
            <a:off x="1687145" y="900972"/>
            <a:ext cx="5556738" cy="23447"/>
          </a:xfrm>
          <a:prstGeom prst="line">
            <a:avLst/>
          </a:prstGeom>
          <a:ln w="12700">
            <a:solidFill>
              <a:srgbClr val="711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618434" y="1199877"/>
            <a:ext cx="8108564" cy="3229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 defTabSz="266700">
              <a:buClrTx/>
              <a:buSzTx/>
              <a:buFontTx/>
            </a:pPr>
            <a:r>
              <a:rPr lang="en-US" altLang="zh-CN" sz="2695" b="1">
                <a:latin typeface="Times New Roman"/>
                <a:ea typeface="Times New Roman" panose="02020603050405020304"/>
                <a:sym typeface="+mn-ea"/>
              </a:rPr>
              <a:t>2、下列过程中物体质量发生变化的是（　　）</a:t>
            </a:r>
            <a:endParaRPr lang="en-US" altLang="zh-CN" sz="2695" b="1">
              <a:latin typeface="Times New Roman"/>
              <a:ea typeface="Times New Roman" panose="02020603050405020304"/>
              <a:sym typeface="+mn-ea"/>
            </a:endParaRPr>
          </a:p>
          <a:p>
            <a:pPr lvl="0" algn="just" defTabSz="266700">
              <a:buClrTx/>
              <a:buSzTx/>
              <a:buFontTx/>
            </a:pPr>
            <a:r>
              <a:rPr lang="en-US" altLang="zh-CN" sz="2695" b="1">
                <a:latin typeface="Times New Roman"/>
                <a:ea typeface="Times New Roman" panose="02020603050405020304"/>
                <a:sym typeface="+mn-ea"/>
              </a:rPr>
              <a:t>A．一杯水结成冰</a:t>
            </a:r>
            <a:endParaRPr lang="en-US" altLang="zh-CN" sz="2695" b="1">
              <a:latin typeface="Times New Roman"/>
              <a:ea typeface="Times New Roman" panose="02020603050405020304"/>
              <a:sym typeface="+mn-ea"/>
            </a:endParaRPr>
          </a:p>
          <a:p>
            <a:pPr lvl="0" algn="just" defTabSz="266700">
              <a:buClrTx/>
              <a:buSzTx/>
              <a:buFontTx/>
            </a:pPr>
            <a:r>
              <a:rPr lang="en-US" altLang="zh-CN" sz="2695" b="1">
                <a:latin typeface="Times New Roman"/>
                <a:ea typeface="Times New Roman" panose="02020603050405020304"/>
                <a:sym typeface="+mn-ea"/>
              </a:rPr>
              <a:t>B．将一矿石由月球运回地球</a:t>
            </a:r>
            <a:endParaRPr lang="en-US" altLang="zh-CN" sz="2695" b="1">
              <a:latin typeface="Times New Roman"/>
              <a:ea typeface="Times New Roman" panose="02020603050405020304"/>
              <a:sym typeface="+mn-ea"/>
            </a:endParaRPr>
          </a:p>
          <a:p>
            <a:pPr lvl="0" algn="just" defTabSz="266700">
              <a:buClrTx/>
              <a:buSzTx/>
              <a:buFontTx/>
            </a:pPr>
            <a:r>
              <a:rPr lang="en-US" altLang="zh-CN" sz="2695" b="1">
                <a:latin typeface="Times New Roman"/>
                <a:ea typeface="Times New Roman" panose="02020603050405020304"/>
                <a:sym typeface="+mn-ea"/>
              </a:rPr>
              <a:t>C．将一块铁烧红</a:t>
            </a:r>
            <a:endParaRPr lang="en-US" altLang="zh-CN" sz="2695" b="1">
              <a:latin typeface="Times New Roman"/>
              <a:ea typeface="Times New Roman" panose="02020603050405020304"/>
              <a:sym typeface="+mn-ea"/>
            </a:endParaRPr>
          </a:p>
          <a:p>
            <a:pPr lvl="0" algn="just" defTabSz="266700">
              <a:buClrTx/>
              <a:buSzTx/>
              <a:buFontTx/>
            </a:pPr>
            <a:r>
              <a:rPr lang="en-US" altLang="zh-CN" sz="2695" b="1">
                <a:latin typeface="Times New Roman"/>
                <a:ea typeface="Times New Roman" panose="02020603050405020304"/>
                <a:sym typeface="+mn-ea"/>
              </a:rPr>
              <a:t>D．氧气瓶中的氧气被用去一部分</a:t>
            </a:r>
            <a:endParaRPr lang="en-US" altLang="zh-CN" sz="2695" b="1">
              <a:latin typeface="Times New Roman"/>
              <a:ea typeface="Times New Roman" panose="02020603050405020304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1673446" y="376033"/>
            <a:ext cx="1586272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0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练 习</a:t>
            </a:r>
            <a:endParaRPr lang="zh-CN" altLang="en-US" sz="30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6" name="组合 5" title=""/>
          <p:cNvGrpSpPr/>
          <p:nvPr>
            <p:custDataLst>
              <p:tags r:id="rId5"/>
            </p:custDataLst>
          </p:nvPr>
        </p:nvGrpSpPr>
        <p:grpSpPr>
          <a:xfrm>
            <a:off x="1042138" y="417077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711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7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AE0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0203"/>
                </a:solidFill>
              </a:endParaRPr>
            </a:p>
          </p:txBody>
        </p:sp>
      </p:grpSp>
      <p:cxnSp>
        <p:nvCxnSpPr>
          <p:cNvPr id="11" name="直接连接符 10" title=""/>
          <p:cNvCxnSpPr/>
          <p:nvPr>
            <p:custDataLst>
              <p:tags r:id="rId8"/>
            </p:custDataLst>
          </p:nvPr>
        </p:nvCxnSpPr>
        <p:spPr>
          <a:xfrm flipV="1">
            <a:off x="1687145" y="900972"/>
            <a:ext cx="5556738" cy="23447"/>
          </a:xfrm>
          <a:prstGeom prst="line">
            <a:avLst/>
          </a:prstGeom>
          <a:ln w="12700">
            <a:solidFill>
              <a:srgbClr val="711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618434" y="1230357"/>
            <a:ext cx="8108564" cy="3229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 defTabSz="266700">
              <a:buClrTx/>
              <a:buSzTx/>
              <a:buFontTx/>
            </a:pPr>
            <a:r>
              <a:rPr lang="en-US" altLang="zh-CN" sz="2695" b="1">
                <a:latin typeface="Times New Roman"/>
                <a:ea typeface="Times New Roman" panose="02020603050405020304"/>
                <a:sym typeface="+mn-ea"/>
              </a:rPr>
              <a:t>3</a:t>
            </a:r>
            <a:r>
              <a:rPr lang="zh-CN" altLang="en-US" sz="2695" b="1">
                <a:latin typeface="Times New Roman"/>
                <a:ea typeface="Times New Roman" panose="02020603050405020304"/>
                <a:sym typeface="+mn-ea"/>
              </a:rPr>
              <a:t>．想测一张邮票的质量，下列方法可行的是</a:t>
            </a:r>
            <a:r>
              <a:rPr lang="en-US" altLang="zh-CN" sz="2695" b="1">
                <a:latin typeface="Times New Roman"/>
                <a:ea typeface="Times New Roman" panose="02020603050405020304"/>
                <a:sym typeface="+mn-ea"/>
              </a:rPr>
              <a:t>(      )</a:t>
            </a:r>
            <a:endParaRPr lang="en-US" altLang="zh-CN" sz="2695" b="1">
              <a:latin typeface="Times New Roman"/>
              <a:ea typeface="Times New Roman" panose="02020603050405020304"/>
              <a:sym typeface="+mn-ea"/>
            </a:endParaRPr>
          </a:p>
          <a:p>
            <a:pPr lvl="0" algn="just" defTabSz="266700">
              <a:buClrTx/>
              <a:buSzTx/>
              <a:buFontTx/>
            </a:pPr>
            <a:r>
              <a:rPr lang="en-US" altLang="zh-CN" sz="2695" b="1">
                <a:latin typeface="Times New Roman"/>
                <a:ea typeface="Times New Roman" panose="02020603050405020304"/>
                <a:sym typeface="+mn-ea"/>
              </a:rPr>
              <a:t>A</a:t>
            </a:r>
            <a:r>
              <a:rPr lang="zh-CN" altLang="en-US" sz="2695" b="1">
                <a:latin typeface="Times New Roman"/>
                <a:ea typeface="Times New Roman" panose="02020603050405020304"/>
                <a:sym typeface="+mn-ea"/>
              </a:rPr>
              <a:t>．直接测量一张邮票的质量</a:t>
            </a:r>
            <a:r>
              <a:rPr lang="en-US" altLang="zh-CN" sz="2695" b="1">
                <a:latin typeface="Times New Roman"/>
                <a:ea typeface="Times New Roman" panose="02020603050405020304"/>
                <a:sym typeface="+mn-ea"/>
              </a:rPr>
              <a:t>  </a:t>
            </a:r>
            <a:endParaRPr lang="en-US" altLang="zh-CN" sz="2695" b="1">
              <a:latin typeface="Times New Roman"/>
              <a:ea typeface="Times New Roman" panose="02020603050405020304"/>
              <a:sym typeface="+mn-ea"/>
            </a:endParaRPr>
          </a:p>
          <a:p>
            <a:pPr lvl="0" algn="just" defTabSz="266700">
              <a:buClrTx/>
              <a:buSzTx/>
              <a:buFontTx/>
            </a:pPr>
            <a:r>
              <a:rPr lang="en-US" altLang="zh-CN" sz="2695" b="1">
                <a:latin typeface="Times New Roman"/>
                <a:ea typeface="Times New Roman" panose="02020603050405020304"/>
                <a:sym typeface="+mn-ea"/>
              </a:rPr>
              <a:t>B</a:t>
            </a:r>
            <a:r>
              <a:rPr lang="zh-CN" altLang="en-US" sz="2695" b="1">
                <a:latin typeface="Times New Roman"/>
                <a:ea typeface="Times New Roman" panose="02020603050405020304"/>
                <a:sym typeface="+mn-ea"/>
              </a:rPr>
              <a:t>．测量一张邮票与一本书的总质量，再减去这本书的质量</a:t>
            </a:r>
            <a:endParaRPr lang="zh-CN" altLang="en-US" sz="2695" b="1">
              <a:latin typeface="Times New Roman"/>
              <a:ea typeface="Times New Roman" panose="02020603050405020304"/>
              <a:sym typeface="+mn-ea"/>
            </a:endParaRPr>
          </a:p>
          <a:p>
            <a:pPr lvl="0" algn="just" defTabSz="266700">
              <a:buClrTx/>
              <a:buSzTx/>
              <a:buFontTx/>
            </a:pPr>
            <a:r>
              <a:rPr lang="en-US" altLang="zh-CN" sz="2695" b="1">
                <a:latin typeface="Times New Roman"/>
                <a:ea typeface="Times New Roman" panose="02020603050405020304"/>
                <a:sym typeface="+mn-ea"/>
              </a:rPr>
              <a:t>C</a:t>
            </a:r>
            <a:r>
              <a:rPr lang="zh-CN" altLang="en-US" sz="2695" b="1">
                <a:latin typeface="Times New Roman"/>
                <a:ea typeface="Times New Roman" panose="02020603050405020304"/>
                <a:sym typeface="+mn-ea"/>
              </a:rPr>
              <a:t>．测</a:t>
            </a:r>
            <a:r>
              <a:rPr lang="en-US" altLang="zh-CN" sz="2695" b="1">
                <a:latin typeface="Times New Roman"/>
                <a:ea typeface="Times New Roman" panose="02020603050405020304"/>
                <a:sym typeface="+mn-ea"/>
              </a:rPr>
              <a:t>10</a:t>
            </a:r>
            <a:r>
              <a:rPr lang="zh-CN" altLang="en-US" sz="2695" b="1">
                <a:latin typeface="Times New Roman"/>
                <a:ea typeface="Times New Roman" panose="02020603050405020304"/>
                <a:sym typeface="+mn-ea"/>
              </a:rPr>
              <a:t>张邮票的质量，再除以</a:t>
            </a:r>
            <a:r>
              <a:rPr lang="en-US" altLang="zh-CN" sz="2695" b="1">
                <a:latin typeface="Times New Roman"/>
                <a:ea typeface="Times New Roman" panose="02020603050405020304"/>
                <a:sym typeface="+mn-ea"/>
              </a:rPr>
              <a:t>10</a:t>
            </a:r>
            <a:endParaRPr lang="en-US" altLang="zh-CN" sz="2695" b="1">
              <a:latin typeface="Times New Roman"/>
              <a:ea typeface="Times New Roman" panose="02020603050405020304"/>
              <a:sym typeface="+mn-ea"/>
            </a:endParaRPr>
          </a:p>
          <a:p>
            <a:pPr lvl="0" algn="just" defTabSz="266700">
              <a:buClrTx/>
              <a:buSzTx/>
              <a:buFontTx/>
            </a:pPr>
            <a:r>
              <a:rPr lang="en-US" altLang="zh-CN" sz="2695" b="1">
                <a:latin typeface="Times New Roman"/>
                <a:ea typeface="Times New Roman" panose="02020603050405020304"/>
                <a:sym typeface="+mn-ea"/>
              </a:rPr>
              <a:t>D</a:t>
            </a:r>
            <a:r>
              <a:rPr lang="zh-CN" altLang="en-US" sz="2695" b="1">
                <a:latin typeface="Times New Roman"/>
                <a:ea typeface="Times New Roman" panose="02020603050405020304"/>
                <a:sym typeface="+mn-ea"/>
              </a:rPr>
              <a:t>．测</a:t>
            </a:r>
            <a:r>
              <a:rPr lang="en-US" altLang="zh-CN" sz="2695" b="1">
                <a:latin typeface="Times New Roman"/>
                <a:ea typeface="Times New Roman" panose="02020603050405020304"/>
                <a:sym typeface="+mn-ea"/>
              </a:rPr>
              <a:t>100</a:t>
            </a:r>
            <a:r>
              <a:rPr lang="zh-CN" altLang="en-US" sz="2695" b="1">
                <a:latin typeface="Times New Roman"/>
                <a:ea typeface="Times New Roman" panose="02020603050405020304"/>
                <a:sym typeface="+mn-ea"/>
              </a:rPr>
              <a:t>张邮票的质量，再除以</a:t>
            </a:r>
            <a:r>
              <a:rPr lang="en-US" altLang="zh-CN" sz="2695" b="1">
                <a:latin typeface="Times New Roman"/>
                <a:ea typeface="Times New Roman" panose="02020603050405020304"/>
                <a:sym typeface="+mn-ea"/>
              </a:rPr>
              <a:t>100</a:t>
            </a:r>
            <a:endParaRPr lang="en-US" altLang="zh-CN" sz="2695" b="1">
              <a:latin typeface="Times New Roman"/>
              <a:ea typeface="Times New Roman" panose="02020603050405020304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1673446" y="376033"/>
            <a:ext cx="1586272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0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练 习</a:t>
            </a:r>
            <a:endParaRPr lang="zh-CN" altLang="en-US" sz="30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6" name="组合 5" title=""/>
          <p:cNvGrpSpPr/>
          <p:nvPr>
            <p:custDataLst>
              <p:tags r:id="rId5"/>
            </p:custDataLst>
          </p:nvPr>
        </p:nvGrpSpPr>
        <p:grpSpPr>
          <a:xfrm>
            <a:off x="1042138" y="417077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711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7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AE0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0203"/>
                </a:solidFill>
              </a:endParaRPr>
            </a:p>
          </p:txBody>
        </p:sp>
      </p:grpSp>
      <p:cxnSp>
        <p:nvCxnSpPr>
          <p:cNvPr id="11" name="直接连接符 10" title=""/>
          <p:cNvCxnSpPr/>
          <p:nvPr>
            <p:custDataLst>
              <p:tags r:id="rId8"/>
            </p:custDataLst>
          </p:nvPr>
        </p:nvCxnSpPr>
        <p:spPr>
          <a:xfrm flipV="1">
            <a:off x="1687145" y="900972"/>
            <a:ext cx="5556738" cy="23447"/>
          </a:xfrm>
          <a:prstGeom prst="line">
            <a:avLst/>
          </a:prstGeom>
          <a:ln w="12700">
            <a:solidFill>
              <a:srgbClr val="711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657860" y="1209675"/>
            <a:ext cx="8187690" cy="29305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133985" indent="-133985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质量是物体所含</a:t>
            </a:r>
            <a:r>
              <a:rPr lang="zh-CN" altLang="en-US" sz="2400" b="1" u="sng">
                <a:latin typeface="宋体" panose="02010600030101010101" pitchFamily="2" charset="-122"/>
                <a:ea typeface="宋体" panose="02010600030101010101" pitchFamily="2" charset="-122"/>
              </a:rPr>
              <a:t>　　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的多少，它是物体本身的一种属性，不随物体的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____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____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____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而变化．国际单位制中质量的基本单位是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__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，常用的单位还有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___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____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等．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33985" indent="-133985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latin typeface="Times New Roman"/>
                <a:ea typeface="Times New Roman" panose="02020603050405020304"/>
              </a:rPr>
              <a:t>2.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使用天平时，将天平放在</a:t>
            </a:r>
            <a:r>
              <a:rPr lang="en-US" altLang="zh-CN" sz="2400" b="1">
                <a:latin typeface="Times New Roman"/>
                <a:ea typeface="Times New Roman" panose="02020603050405020304"/>
              </a:rPr>
              <a:t>________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上；使用前将游码移至</a:t>
            </a:r>
            <a:r>
              <a:rPr lang="en-US" altLang="zh-CN" sz="2400" b="1">
                <a:latin typeface="Times New Roman"/>
                <a:ea typeface="Times New Roman" panose="02020603050405020304"/>
              </a:rPr>
              <a:t>_______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刻度线处，若指针向左偏，应将横梁右端的平衡螺母向</a:t>
            </a:r>
            <a:r>
              <a:rPr lang="en-US" altLang="zh-CN" sz="2400" b="1">
                <a:latin typeface="Times New Roman"/>
                <a:ea typeface="Times New Roman" panose="02020603050405020304"/>
              </a:rPr>
              <a:t>___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调；称量时，物体放在天平的</a:t>
            </a:r>
            <a:r>
              <a:rPr lang="en-US" altLang="zh-CN" sz="2400" b="1">
                <a:latin typeface="Times New Roman"/>
                <a:ea typeface="Times New Roman" panose="02020603050405020304"/>
              </a:rPr>
              <a:t>____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盘，砝码放在天平的</a:t>
            </a:r>
            <a:r>
              <a:rPr lang="en-US" altLang="zh-CN" sz="2400" b="1">
                <a:latin typeface="Times New Roman"/>
                <a:ea typeface="Times New Roman" panose="02020603050405020304"/>
              </a:rPr>
              <a:t>_____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盘；通过增减砝码和移动</a:t>
            </a:r>
            <a:r>
              <a:rPr lang="en-US" altLang="zh-CN" sz="2400" b="1">
                <a:latin typeface="Times New Roman"/>
                <a:ea typeface="Times New Roman" panose="02020603050405020304"/>
              </a:rPr>
              <a:t>______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的方法使天平平衡；天平平衡时，被称物体的质量就等于</a:t>
            </a:r>
            <a:r>
              <a:rPr lang="en-US" altLang="zh-CN" sz="2400" b="1">
                <a:latin typeface="Times New Roman"/>
                <a:ea typeface="Times New Roman" panose="02020603050405020304"/>
              </a:rPr>
              <a:t>______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质量加上</a:t>
            </a:r>
            <a:r>
              <a:rPr lang="en-US" altLang="zh-CN" sz="2400" b="1">
                <a:latin typeface="Times New Roman"/>
                <a:ea typeface="Times New Roman" panose="02020603050405020304"/>
              </a:rPr>
              <a:t>______.</a:t>
            </a:r>
            <a:endParaRPr lang="en-US" altLang="zh-CN" sz="2400" b="1">
              <a:latin typeface="Times New Roman"/>
              <a:ea typeface="Times New Roman" panose="02020603050405020304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1397000" y="309245"/>
            <a:ext cx="4572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33985" indent="-133985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sym typeface="+mn-ea"/>
              </a:rPr>
              <a:t>一、基础知识回顾：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5"/>
            </p:custDataLst>
          </p:nvPr>
        </p:nvSpPr>
        <p:spPr>
          <a:xfrm>
            <a:off x="3160395" y="1209983"/>
            <a:ext cx="809413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物质</a:t>
            </a:r>
            <a:endParaRPr lang="zh-CN" altLang="en-US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6"/>
            </p:custDataLst>
          </p:nvPr>
        </p:nvSpPr>
        <p:spPr>
          <a:xfrm>
            <a:off x="2350770" y="1533833"/>
            <a:ext cx="809413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形状</a:t>
            </a:r>
            <a:endParaRPr lang="zh-CN" altLang="en-US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7"/>
            </p:custDataLst>
          </p:nvPr>
        </p:nvSpPr>
        <p:spPr>
          <a:xfrm>
            <a:off x="3277870" y="1554153"/>
            <a:ext cx="809413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位置</a:t>
            </a:r>
            <a:endParaRPr lang="zh-CN" altLang="en-US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8"/>
            </p:custDataLst>
          </p:nvPr>
        </p:nvSpPr>
        <p:spPr>
          <a:xfrm>
            <a:off x="4197350" y="1551613"/>
            <a:ext cx="809413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状态</a:t>
            </a:r>
            <a:endParaRPr lang="zh-CN" altLang="en-US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9"/>
            </p:custDataLst>
          </p:nvPr>
        </p:nvSpPr>
        <p:spPr>
          <a:xfrm>
            <a:off x="2614295" y="1915468"/>
            <a:ext cx="809413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kg</a:t>
            </a:r>
            <a:endParaRPr lang="en-US" altLang="zh-CN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10"/>
            </p:custDataLst>
          </p:nvPr>
        </p:nvSpPr>
        <p:spPr>
          <a:xfrm>
            <a:off x="5413375" y="1915160"/>
            <a:ext cx="64452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g</a:t>
            </a:r>
            <a:endParaRPr lang="en-US" altLang="zh-CN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1"/>
            </p:custDataLst>
          </p:nvPr>
        </p:nvSpPr>
        <p:spPr>
          <a:xfrm>
            <a:off x="6374765" y="1915160"/>
            <a:ext cx="64452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mg</a:t>
            </a:r>
            <a:endParaRPr lang="en-US" altLang="zh-CN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2"/>
            </p:custDataLst>
          </p:nvPr>
        </p:nvSpPr>
        <p:spPr>
          <a:xfrm>
            <a:off x="4377690" y="2295525"/>
            <a:ext cx="161925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水平桌面</a:t>
            </a:r>
            <a:endParaRPr lang="zh-CN" altLang="en-US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13"/>
            </p:custDataLst>
          </p:nvPr>
        </p:nvSpPr>
        <p:spPr>
          <a:xfrm>
            <a:off x="654685" y="2649220"/>
            <a:ext cx="161925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左端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“0”</a:t>
            </a:r>
            <a:endParaRPr lang="en-US" altLang="zh-CN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14"/>
            </p:custDataLst>
          </p:nvPr>
        </p:nvSpPr>
        <p:spPr>
          <a:xfrm>
            <a:off x="1466215" y="3012440"/>
            <a:ext cx="62928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左</a:t>
            </a:r>
            <a:endParaRPr lang="zh-CN" altLang="en-US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15"/>
            </p:custDataLst>
          </p:nvPr>
        </p:nvSpPr>
        <p:spPr>
          <a:xfrm>
            <a:off x="6057900" y="3012440"/>
            <a:ext cx="62928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左</a:t>
            </a:r>
            <a:endParaRPr lang="zh-CN" altLang="en-US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16"/>
            </p:custDataLst>
          </p:nvPr>
        </p:nvSpPr>
        <p:spPr>
          <a:xfrm>
            <a:off x="1644650" y="3375660"/>
            <a:ext cx="62928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右</a:t>
            </a:r>
            <a:endParaRPr lang="zh-CN" altLang="en-US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文本框 15" title=""/>
          <p:cNvSpPr txBox="1"/>
          <p:nvPr>
            <p:custDataLst>
              <p:tags r:id="rId17"/>
            </p:custDataLst>
          </p:nvPr>
        </p:nvSpPr>
        <p:spPr>
          <a:xfrm>
            <a:off x="5794375" y="3404235"/>
            <a:ext cx="106172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游码</a:t>
            </a:r>
            <a:endParaRPr lang="zh-CN" altLang="en-US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文本框 16" title=""/>
          <p:cNvSpPr txBox="1"/>
          <p:nvPr>
            <p:custDataLst>
              <p:tags r:id="rId18"/>
            </p:custDataLst>
          </p:nvPr>
        </p:nvSpPr>
        <p:spPr>
          <a:xfrm>
            <a:off x="6645275" y="3759835"/>
            <a:ext cx="106172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砝码</a:t>
            </a:r>
            <a:endParaRPr lang="zh-CN" altLang="en-US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文本框 17" title=""/>
          <p:cNvSpPr txBox="1"/>
          <p:nvPr>
            <p:custDataLst>
              <p:tags r:id="rId19"/>
            </p:custDataLst>
          </p:nvPr>
        </p:nvSpPr>
        <p:spPr>
          <a:xfrm>
            <a:off x="818515" y="4139565"/>
            <a:ext cx="3674745" cy="4229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游码对应刻度表示的质量</a:t>
            </a:r>
            <a:endParaRPr lang="zh-CN" altLang="en-US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9" name="组合 18" title=""/>
          <p:cNvGrpSpPr/>
          <p:nvPr>
            <p:custDataLst>
              <p:tags r:id="rId20"/>
            </p:custDataLst>
          </p:nvPr>
        </p:nvGrpSpPr>
        <p:grpSpPr>
          <a:xfrm>
            <a:off x="1042138" y="417077"/>
            <a:ext cx="445481" cy="469613"/>
            <a:chOff x="2121873" y="1511588"/>
            <a:chExt cx="445481" cy="469613"/>
          </a:xfrm>
        </p:grpSpPr>
        <p:sp>
          <p:nvSpPr>
            <p:cNvPr id="20" name="矩形 19"/>
            <p:cNvSpPr/>
            <p:nvPr>
              <p:custDataLst>
                <p:tags r:id="rId21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711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22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AE0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0203"/>
                </a:solidFill>
              </a:endParaRPr>
            </a:p>
          </p:txBody>
        </p:sp>
      </p:grpSp>
      <p:cxnSp>
        <p:nvCxnSpPr>
          <p:cNvPr id="22" name="直接连接符 21" title=""/>
          <p:cNvCxnSpPr/>
          <p:nvPr>
            <p:custDataLst>
              <p:tags r:id="rId23"/>
            </p:custDataLst>
          </p:nvPr>
        </p:nvCxnSpPr>
        <p:spPr>
          <a:xfrm flipV="1">
            <a:off x="1687145" y="900972"/>
            <a:ext cx="5556738" cy="23447"/>
          </a:xfrm>
          <a:prstGeom prst="line">
            <a:avLst/>
          </a:prstGeom>
          <a:ln w="12700">
            <a:solidFill>
              <a:srgbClr val="711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5" grpId="0"/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 title=""/>
          <p:cNvSpPr/>
          <p:nvPr>
            <p:custDataLst>
              <p:tags r:id="rId3"/>
            </p:custDataLst>
          </p:nvPr>
        </p:nvSpPr>
        <p:spPr>
          <a:xfrm>
            <a:off x="130794" y="1187842"/>
            <a:ext cx="1706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95">
                <a:latin typeface="黑体" panose="02010609060101010101" charset="-122"/>
                <a:ea typeface="黑体" panose="02010609060101010101" charset="-122"/>
              </a:rPr>
              <a:t>实验与记录</a:t>
            </a:r>
            <a:endParaRPr lang="zh-CN" altLang="en-US" sz="2395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矩形 3" title=""/>
          <p:cNvSpPr/>
          <p:nvPr>
            <p:custDataLst>
              <p:tags r:id="rId4"/>
            </p:custDataLst>
          </p:nvPr>
        </p:nvSpPr>
        <p:spPr>
          <a:xfrm>
            <a:off x="130794" y="1673004"/>
            <a:ext cx="6278904" cy="3030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95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1. </a:t>
            </a:r>
            <a:r>
              <a:rPr lang="zh-CN" altLang="en-US" sz="2095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把</a:t>
            </a:r>
            <a:r>
              <a:rPr lang="zh-CN" altLang="en-US" sz="2095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托盘天平放在水平台面上，观察托盘天平的最大测量值和分度值</a:t>
            </a:r>
            <a:r>
              <a:rPr lang="zh-CN" altLang="en-US" sz="2095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en-US" altLang="zh-CN" sz="2095" smtClean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095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2. </a:t>
            </a:r>
            <a:r>
              <a:rPr lang="zh-CN" altLang="en-US" sz="2095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将游码移到标尺左端</a:t>
            </a:r>
            <a:r>
              <a:rPr lang="zh-CN" altLang="en-US" sz="2095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的“</a:t>
            </a:r>
            <a:r>
              <a:rPr lang="en-US" altLang="zh-CN" sz="2095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0</a:t>
            </a:r>
            <a:r>
              <a:rPr lang="zh-CN" altLang="en-US" sz="2095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”刻度线</a:t>
            </a:r>
            <a:r>
              <a:rPr lang="zh-CN" altLang="en-US" sz="2095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处</a:t>
            </a:r>
            <a:r>
              <a:rPr lang="zh-CN" altLang="en-US" sz="2095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，调节</a:t>
            </a:r>
            <a:r>
              <a:rPr lang="zh-CN" altLang="en-US" sz="2095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平衡螺母使横梁平衡。</a:t>
            </a:r>
            <a:br>
              <a:rPr lang="zh-CN" altLang="en-US" sz="2095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</a:br>
            <a:r>
              <a:rPr lang="en-US" altLang="zh-CN" sz="2095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 </a:t>
            </a:r>
            <a:r>
              <a:rPr lang="zh-CN" altLang="en-US" sz="2095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先估计文具盒的质量，再用托盘天平测量。</a:t>
            </a:r>
            <a:br>
              <a:rPr lang="zh-CN" altLang="en-US" sz="2095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</a:br>
            <a:r>
              <a:rPr lang="en-US" altLang="zh-CN" sz="2095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4. </a:t>
            </a:r>
            <a:r>
              <a:rPr lang="zh-CN" altLang="en-US" sz="2095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如图 </a:t>
            </a:r>
            <a:r>
              <a:rPr lang="en-US" altLang="zh-CN" sz="2095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6-4 </a:t>
            </a:r>
            <a:r>
              <a:rPr lang="zh-CN" altLang="en-US" sz="2095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所示，给你一个空烧杯，如何用</a:t>
            </a:r>
            <a:r>
              <a:rPr lang="zh-CN" altLang="en-US" sz="2095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托盘</a:t>
            </a:r>
            <a:r>
              <a:rPr lang="zh-CN" altLang="en-US" sz="2095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天平测量锥形瓶中水的质量？请实际测一测。</a:t>
            </a:r>
            <a:endParaRPr lang="zh-CN" altLang="en-US" sz="2095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96889" y="2255867"/>
            <a:ext cx="2387666" cy="2419759"/>
          </a:xfrm>
          <a:prstGeom prst="rect">
            <a:avLst/>
          </a:prstGeom>
        </p:spPr>
      </p:pic>
      <p:sp>
        <p:nvSpPr>
          <p:cNvPr id="13" name="文本框 12" title=""/>
          <p:cNvSpPr txBox="1"/>
          <p:nvPr>
            <p:custDataLst>
              <p:tags r:id="rId7"/>
            </p:custDataLst>
          </p:nvPr>
        </p:nvSpPr>
        <p:spPr>
          <a:xfrm>
            <a:off x="1703705" y="340995"/>
            <a:ext cx="4449445" cy="555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33985" indent="-133985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sym typeface="+mn-ea"/>
              </a:rPr>
              <a:t>二、测量物体的质量：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7" name="组合 6" title=""/>
          <p:cNvGrpSpPr/>
          <p:nvPr>
            <p:custDataLst>
              <p:tags r:id="rId8"/>
            </p:custDataLst>
          </p:nvPr>
        </p:nvGrpSpPr>
        <p:grpSpPr>
          <a:xfrm>
            <a:off x="1042138" y="417077"/>
            <a:ext cx="445481" cy="469613"/>
            <a:chOff x="2121873" y="1511588"/>
            <a:chExt cx="445481" cy="469613"/>
          </a:xfrm>
        </p:grpSpPr>
        <p:sp>
          <p:nvSpPr>
            <p:cNvPr id="8" name="矩形 7"/>
            <p:cNvSpPr/>
            <p:nvPr>
              <p:custDataLst>
                <p:tags r:id="rId9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711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10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AE0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0203"/>
                </a:solidFill>
              </a:endParaRPr>
            </a:p>
          </p:txBody>
        </p:sp>
      </p:grpSp>
      <p:cxnSp>
        <p:nvCxnSpPr>
          <p:cNvPr id="10" name="直接连接符 9" title=""/>
          <p:cNvCxnSpPr/>
          <p:nvPr>
            <p:custDataLst>
              <p:tags r:id="rId11"/>
            </p:custDataLst>
          </p:nvPr>
        </p:nvCxnSpPr>
        <p:spPr>
          <a:xfrm flipV="1">
            <a:off x="1687145" y="900972"/>
            <a:ext cx="5556738" cy="23447"/>
          </a:xfrm>
          <a:prstGeom prst="line">
            <a:avLst/>
          </a:prstGeom>
          <a:ln w="12700">
            <a:solidFill>
              <a:srgbClr val="711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 title=""/>
          <p:cNvSpPr/>
          <p:nvPr>
            <p:custDataLst>
              <p:tags r:id="rId3"/>
            </p:custDataLst>
          </p:nvPr>
        </p:nvSpPr>
        <p:spPr>
          <a:xfrm>
            <a:off x="322643" y="484916"/>
            <a:ext cx="1897380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95">
                <a:latin typeface="黑体" panose="02010609060101010101" charset="-122"/>
                <a:ea typeface="黑体" panose="02010609060101010101" charset="-122"/>
              </a:rPr>
              <a:t>交流与讨论</a:t>
            </a:r>
            <a:endParaRPr lang="zh-CN" altLang="en-US" sz="2695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矩形 2" title=""/>
          <p:cNvSpPr/>
          <p:nvPr>
            <p:custDataLst>
              <p:tags r:id="rId4"/>
            </p:custDataLst>
          </p:nvPr>
        </p:nvSpPr>
        <p:spPr>
          <a:xfrm>
            <a:off x="322643" y="968467"/>
            <a:ext cx="8498712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95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1. </a:t>
            </a:r>
            <a:r>
              <a:rPr lang="zh-CN" altLang="en-US" sz="2395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用托盘天平测量固体和液体质量的方法有什么</a:t>
            </a:r>
            <a:r>
              <a:rPr lang="zh-CN" altLang="en-US" sz="2395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区别</a:t>
            </a:r>
            <a:r>
              <a:rPr lang="en-US" altLang="zh-CN" sz="2395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?</a:t>
            </a:r>
            <a:br>
              <a:rPr lang="zh-CN" altLang="en-US" sz="2395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</a:br>
            <a:r>
              <a:rPr lang="en-US" altLang="zh-CN" sz="2395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2. </a:t>
            </a:r>
            <a:r>
              <a:rPr lang="zh-CN" altLang="en-US" sz="2395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一枚回形针的质量很小，你认为怎样测量才能使结果更</a:t>
            </a:r>
            <a:r>
              <a:rPr lang="zh-CN" altLang="en-US" sz="2395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精确</a:t>
            </a:r>
            <a:r>
              <a:rPr lang="en-US" altLang="zh-CN" sz="2395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?</a:t>
            </a:r>
            <a:endParaRPr lang="zh-CN" altLang="en-US" sz="2395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内容占位符 2" title=""/>
          <p:cNvSpPr txBox="1"/>
          <p:nvPr>
            <p:custDataLst>
              <p:tags r:id="rId3"/>
            </p:custDataLst>
          </p:nvPr>
        </p:nvSpPr>
        <p:spPr>
          <a:xfrm>
            <a:off x="729397" y="1063657"/>
            <a:ext cx="4997034" cy="40200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165" fontAlgn="auto">
              <a:spcBef>
                <a:spcPct val="0"/>
              </a:spcBef>
              <a:buNone/>
              <a:defRPr/>
            </a:pPr>
            <a:r>
              <a:rPr kumimoji="1" lang="en-US" altLang="zh-CN" sz="2395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2395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kumimoji="1" lang="zh-CN" altLang="zh-CN" sz="2395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测量文具盒的质量</a:t>
            </a:r>
            <a:endParaRPr kumimoji="1" lang="zh-CN" altLang="zh-CN" sz="2395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kumimoji="1" lang="zh-CN" altLang="zh-CN" sz="2095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4"/>
            </p:custDataLst>
          </p:nvPr>
        </p:nvSpPr>
        <p:spPr>
          <a:xfrm>
            <a:off x="471769" y="1657923"/>
            <a:ext cx="7327272" cy="9372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457200" defTabSz="91440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300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</a:defRPr>
            </a:lvl1pPr>
          </a:lstStyle>
          <a:p>
            <a:r>
              <a:rPr lang="en-US" altLang="zh-CN" sz="2295"/>
              <a:t>1.</a:t>
            </a:r>
            <a:r>
              <a:rPr lang="zh-CN" altLang="zh-CN" sz="2295"/>
              <a:t>调节天平，使天平平衡；</a:t>
            </a:r>
            <a:endParaRPr lang="zh-CN" altLang="zh-CN" sz="2295"/>
          </a:p>
          <a:p>
            <a:endParaRPr lang="zh-CN" altLang="en-US" sz="2295"/>
          </a:p>
        </p:txBody>
      </p:sp>
      <p:sp>
        <p:nvSpPr>
          <p:cNvPr id="6" name="文本框 8" title=""/>
          <p:cNvSpPr txBox="1"/>
          <p:nvPr>
            <p:custDataLst>
              <p:tags r:id="rId5"/>
            </p:custDataLst>
          </p:nvPr>
        </p:nvSpPr>
        <p:spPr>
          <a:xfrm>
            <a:off x="547200" y="3251277"/>
            <a:ext cx="7327272" cy="9372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457200" defTabSz="91440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300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</a:defRPr>
            </a:lvl1pPr>
          </a:lstStyle>
          <a:p>
            <a:r>
              <a:rPr lang="en-US" altLang="zh-CN" sz="2295"/>
              <a:t>3.</a:t>
            </a:r>
            <a:r>
              <a:rPr lang="zh-CN" altLang="zh-CN" sz="2295"/>
              <a:t>往右盘加减砝码</a:t>
            </a:r>
            <a:r>
              <a:rPr lang="zh-CN" altLang="en-US" sz="2295"/>
              <a:t>，</a:t>
            </a:r>
            <a:r>
              <a:rPr lang="zh-CN" altLang="zh-CN" sz="2295"/>
              <a:t>移动游码，直至天平平衡；</a:t>
            </a:r>
            <a:endParaRPr lang="zh-CN" altLang="zh-CN" sz="2295"/>
          </a:p>
          <a:p>
            <a:endParaRPr lang="zh-CN" altLang="en-US" sz="2295"/>
          </a:p>
        </p:txBody>
      </p:sp>
      <p:sp>
        <p:nvSpPr>
          <p:cNvPr id="7" name="文本框 8" title=""/>
          <p:cNvSpPr txBox="1"/>
          <p:nvPr>
            <p:custDataLst>
              <p:tags r:id="rId6"/>
            </p:custDataLst>
          </p:nvPr>
        </p:nvSpPr>
        <p:spPr>
          <a:xfrm>
            <a:off x="532619" y="2443603"/>
            <a:ext cx="8600092" cy="9372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457200" defTabSz="91440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300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</a:defRPr>
            </a:lvl1pPr>
          </a:lstStyle>
          <a:p>
            <a:r>
              <a:rPr lang="en-US" altLang="zh-CN" sz="2295"/>
              <a:t>2.</a:t>
            </a:r>
            <a:r>
              <a:rPr lang="zh-CN" altLang="zh-CN" sz="2295"/>
              <a:t>将文具盒放在左盘；</a:t>
            </a:r>
            <a:endParaRPr lang="zh-CN" altLang="zh-CN" sz="2295"/>
          </a:p>
          <a:p>
            <a:endParaRPr lang="zh-CN" altLang="en-US" sz="2295"/>
          </a:p>
        </p:txBody>
      </p:sp>
      <mc:AlternateContent>
        <mc:Choice Requires="a14">
          <p:sp>
            <p:nvSpPr>
              <p:cNvPr id="4" name="文本框 8" title="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47172" y="4010439"/>
                <a:ext cx="7327067" cy="9372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457200" defTabSz="914400" fontAlgn="base">
                  <a:lnSpc>
                    <a:spcPts val="33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300" i="0" u="none" strike="noStrike" cap="none" spc="0" normalizeH="0" baseline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/>
                  </a:defRPr>
                </a:lvl1pPr>
              </a:lstStyle>
              <a:p>
                <a:r>
                  <a:rPr lang="en-US" altLang="zh-CN" sz="2295"/>
                  <a:t>4.</a:t>
                </a:r>
                <a:r>
                  <a:rPr lang="zh-CN" altLang="zh-CN" sz="2295"/>
                  <a:t>计算：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295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295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95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盒</m:t>
                          </m:r>
                        </m:sub>
                      </m:sSub>
                      <m:r>
                        <a:rPr lang="en-US" altLang="zh-CN" sz="2295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295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295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95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砝码</m:t>
                          </m:r>
                        </m:sub>
                      </m:sSub>
                      <m:r>
                        <a:rPr lang="en-US" altLang="zh-CN" sz="2295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295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295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95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游码</m:t>
                          </m:r>
                        </m:sub>
                      </m:sSub>
                    </m:oMath>
                  </m:oMathPara>
                </a14:m>
                <a:endParaRPr lang="zh-CN" altLang="zh-CN" sz="2295"/>
              </a:p>
              <a:p>
                <a:endParaRPr lang="zh-CN" altLang="en-US" sz="2295"/>
              </a:p>
            </p:txBody>
          </p:sp>
        </mc:Choice>
        <mc:Fallback>
          <p:sp>
            <p:nvSpPr>
              <p:cNvPr id="4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547172" y="4010439"/>
                <a:ext cx="7327067" cy="937260"/>
              </a:xfrm>
              <a:prstGeom prst="rect">
                <a:avLst/>
              </a:prstGeom>
              <a:blipFill rotWithShape="1">
                <a:blip r:embed="rId9"/>
                <a:stretch>
                  <a:fillRect l="-6" t="-44" r="3" b="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 title=""/>
          <p:cNvSpPr txBox="1"/>
          <p:nvPr>
            <p:custDataLst>
              <p:tags r:id="rId10"/>
            </p:custDataLst>
          </p:nvPr>
        </p:nvSpPr>
        <p:spPr>
          <a:xfrm>
            <a:off x="1703705" y="340995"/>
            <a:ext cx="4449445" cy="555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33985" indent="-133985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sym typeface="+mn-ea"/>
              </a:rPr>
              <a:t>二、测量物体的质量：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3" name="组合 2" title=""/>
          <p:cNvGrpSpPr/>
          <p:nvPr>
            <p:custDataLst>
              <p:tags r:id="rId11"/>
            </p:custDataLst>
          </p:nvPr>
        </p:nvGrpSpPr>
        <p:grpSpPr>
          <a:xfrm>
            <a:off x="1042138" y="417077"/>
            <a:ext cx="445481" cy="469613"/>
            <a:chOff x="2121873" y="1511588"/>
            <a:chExt cx="445481" cy="469613"/>
          </a:xfrm>
        </p:grpSpPr>
        <p:sp>
          <p:nvSpPr>
            <p:cNvPr id="8" name="矩形 7"/>
            <p:cNvSpPr/>
            <p:nvPr>
              <p:custDataLst>
                <p:tags r:id="rId12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711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13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AE0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0203"/>
                </a:solidFill>
              </a:endParaRPr>
            </a:p>
          </p:txBody>
        </p:sp>
      </p:grpSp>
      <p:cxnSp>
        <p:nvCxnSpPr>
          <p:cNvPr id="11" name="直接连接符 10" title=""/>
          <p:cNvCxnSpPr/>
          <p:nvPr>
            <p:custDataLst>
              <p:tags r:id="rId14"/>
            </p:custDataLst>
          </p:nvPr>
        </p:nvCxnSpPr>
        <p:spPr>
          <a:xfrm flipV="1">
            <a:off x="1687145" y="900972"/>
            <a:ext cx="5556738" cy="23447"/>
          </a:xfrm>
          <a:prstGeom prst="line">
            <a:avLst/>
          </a:prstGeom>
          <a:ln w="12700">
            <a:solidFill>
              <a:srgbClr val="711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内容占位符 2" title=""/>
          <p:cNvSpPr txBox="1"/>
          <p:nvPr>
            <p:custDataLst>
              <p:tags r:id="rId3"/>
            </p:custDataLst>
          </p:nvPr>
        </p:nvSpPr>
        <p:spPr>
          <a:xfrm>
            <a:off x="729397" y="1111235"/>
            <a:ext cx="4997034" cy="40200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165" fontAlgn="auto">
              <a:spcBef>
                <a:spcPct val="0"/>
              </a:spcBef>
              <a:buNone/>
              <a:defRPr/>
            </a:pPr>
            <a:r>
              <a:rPr kumimoji="1" lang="en-US" altLang="zh-CN" sz="2395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2395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kumimoji="1" lang="zh-CN" altLang="zh-CN" sz="2395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测量水的质量</a:t>
            </a:r>
            <a:endParaRPr kumimoji="1" lang="zh-CN" altLang="zh-CN" sz="2395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kumimoji="1" lang="zh-CN" altLang="zh-CN" sz="2095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8" title=""/>
          <p:cNvSpPr txBox="1"/>
          <p:nvPr>
            <p:custDataLst>
              <p:tags r:id="rId4"/>
            </p:custDataLst>
          </p:nvPr>
        </p:nvSpPr>
        <p:spPr>
          <a:xfrm>
            <a:off x="595940" y="1806140"/>
            <a:ext cx="8246541" cy="5143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457200" defTabSz="91440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300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</a:defRPr>
            </a:lvl1pPr>
          </a:lstStyle>
          <a:p>
            <a:r>
              <a:rPr lang="en-US" altLang="zh-CN" sz="2295"/>
              <a:t>1.</a:t>
            </a:r>
            <a:r>
              <a:rPr lang="zh-CN" altLang="zh-CN" sz="2295"/>
              <a:t>调节天平，使天平平衡；</a:t>
            </a:r>
            <a:endParaRPr lang="zh-CN" altLang="zh-CN" sz="2295"/>
          </a:p>
        </p:txBody>
      </p:sp>
      <p:grpSp>
        <p:nvGrpSpPr>
          <p:cNvPr id="10" name="组合 9" title=""/>
          <p:cNvGrpSpPr/>
          <p:nvPr>
            <p:custDataLst>
              <p:tags r:id="rId5"/>
            </p:custDataLst>
          </p:nvPr>
        </p:nvGrpSpPr>
        <p:grpSpPr>
          <a:xfrm>
            <a:off x="610508" y="2411343"/>
            <a:ext cx="8246541" cy="562182"/>
            <a:chOff x="600702" y="1303327"/>
            <a:chExt cx="8266953" cy="563573"/>
          </a:xfrm>
        </p:grpSpPr>
        <p:sp>
          <p:nvSpPr>
            <p:cNvPr id="9" name="文本框 8"/>
            <p:cNvSpPr txBox="1"/>
            <p:nvPr>
              <p:custDataLst>
                <p:tags r:id="rId6"/>
              </p:custDataLst>
            </p:nvPr>
          </p:nvSpPr>
          <p:spPr>
            <a:xfrm>
              <a:off x="600702" y="1303327"/>
              <a:ext cx="8266953" cy="5156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457200" defTabSz="914400" fontAlgn="base">
                <a:lnSpc>
                  <a:spcPts val="33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300" i="0" u="none" strike="noStrike" cap="none" spc="0" normalizeH="0" baseline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charset="-122"/>
                  <a:ea typeface="微软雅黑"/>
                </a:defRPr>
              </a:lvl1pPr>
            </a:lstStyle>
            <a:p>
              <a:r>
                <a:rPr lang="en-US" altLang="zh-CN" sz="2295"/>
                <a:t>2.</a:t>
              </a:r>
              <a:r>
                <a:rPr lang="zh-CN" altLang="zh-CN" sz="2295"/>
                <a:t>用天平测出空烧杯的质量，记为</a:t>
              </a:r>
              <a:r>
                <a:rPr lang="en-US" altLang="zh-CN" sz="2295"/>
                <a:t>       </a:t>
              </a:r>
              <a:r>
                <a:rPr lang="zh-CN" altLang="zh-CN" sz="2295"/>
                <a:t>；</a:t>
              </a:r>
              <a:endParaRPr lang="zh-CN" altLang="zh-CN" sz="2295"/>
            </a:p>
          </p:txBody>
        </p:sp>
        <p:graphicFrame>
          <p:nvGraphicFramePr>
            <p:cNvPr id="2" name="对象 1">
              <a:hlinkClick action="ppaction://ole?verb=0"/>
            </p:cNvPr>
            <p:cNvGraphicFramePr>
              <a:graphicFrameLocks noChangeAspect="1"/>
            </p:cNvGraphicFramePr>
            <p:nvPr>
              <p:custDataLst>
                <p:tags r:id="rId7"/>
              </p:custDataLst>
            </p:nvPr>
          </p:nvGraphicFramePr>
          <p:xfrm>
            <a:off x="5477510" y="1306830"/>
            <a:ext cx="591185" cy="560070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38" r:id="rId8" imgW="241300" imgH="228600" progId="Equation.KSEE3">
                    <p:embed/>
                  </p:oleObj>
                </mc:Choice>
                <mc:Fallback>
                  <p:oleObj r:id="rId8" imgW="241300" imgH="2286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477510" y="1306830"/>
                          <a:ext cx="591185" cy="5600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组合 10" title=""/>
          <p:cNvGrpSpPr/>
          <p:nvPr>
            <p:custDataLst>
              <p:tags r:id="rId10"/>
            </p:custDataLst>
          </p:nvPr>
        </p:nvGrpSpPr>
        <p:grpSpPr>
          <a:xfrm>
            <a:off x="595940" y="3203455"/>
            <a:ext cx="8254668" cy="589098"/>
            <a:chOff x="594245" y="2097399"/>
            <a:chExt cx="8266953" cy="590556"/>
          </a:xfrm>
        </p:grpSpPr>
        <p:sp>
          <p:nvSpPr>
            <p:cNvPr id="6" name="文本框 8"/>
            <p:cNvSpPr txBox="1"/>
            <p:nvPr>
              <p:custDataLst>
                <p:tags r:id="rId11"/>
              </p:custDataLst>
            </p:nvPr>
          </p:nvSpPr>
          <p:spPr>
            <a:xfrm>
              <a:off x="594245" y="2097399"/>
              <a:ext cx="8266953" cy="5156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457200" defTabSz="914400" fontAlgn="base">
                <a:lnSpc>
                  <a:spcPts val="33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300" i="0" u="none" strike="noStrike" cap="none" spc="0" normalizeH="0" baseline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charset="-122"/>
                  <a:ea typeface="微软雅黑"/>
                </a:defRPr>
              </a:lvl1pPr>
            </a:lstStyle>
            <a:p>
              <a:r>
                <a:rPr lang="en-US" altLang="zh-CN" sz="2295"/>
                <a:t>3.</a:t>
              </a:r>
              <a:r>
                <a:rPr lang="zh-CN" altLang="zh-CN" sz="2295"/>
                <a:t>往烧杯中加水，测出烧杯与水的总质量，记为</a:t>
              </a:r>
              <a:r>
                <a:rPr lang="en-US" altLang="zh-CN" sz="2295"/>
                <a:t>          </a:t>
              </a:r>
              <a:r>
                <a:rPr lang="zh-CN" altLang="zh-CN" sz="2295"/>
                <a:t>；</a:t>
              </a:r>
              <a:endParaRPr lang="zh-CN" altLang="zh-CN" sz="2295"/>
            </a:p>
          </p:txBody>
        </p:sp>
        <p:graphicFrame>
          <p:nvGraphicFramePr>
            <p:cNvPr id="3" name="对象 2">
              <a:hlinkClick action="ppaction://ole?verb=0"/>
            </p:cNvPr>
            <p:cNvGraphicFramePr>
              <a:graphicFrameLocks noChangeAspect="1"/>
            </p:cNvGraphicFramePr>
            <p:nvPr>
              <p:custDataLst>
                <p:tags r:id="rId12"/>
              </p:custDataLst>
            </p:nvPr>
          </p:nvGraphicFramePr>
          <p:xfrm>
            <a:off x="7394893" y="2126615"/>
            <a:ext cx="591820" cy="561340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39" r:id="rId13" imgW="241300" imgH="228600" progId="Equation.KSEE3">
                    <p:embed/>
                  </p:oleObj>
                </mc:Choice>
                <mc:Fallback>
                  <p:oleObj r:id="rId13" imgW="241300" imgH="2286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394893" y="2126615"/>
                          <a:ext cx="591820" cy="5613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组合 11" title=""/>
          <p:cNvGrpSpPr/>
          <p:nvPr>
            <p:custDataLst>
              <p:tags r:id="rId15"/>
            </p:custDataLst>
          </p:nvPr>
        </p:nvGrpSpPr>
        <p:grpSpPr>
          <a:xfrm>
            <a:off x="610543" y="3995884"/>
            <a:ext cx="8246541" cy="711977"/>
            <a:chOff x="600737" y="2891790"/>
            <a:chExt cx="8266953" cy="713740"/>
          </a:xfrm>
        </p:grpSpPr>
        <p:sp>
          <p:nvSpPr>
            <p:cNvPr id="7" name="文本框 8"/>
            <p:cNvSpPr txBox="1"/>
            <p:nvPr>
              <p:custDataLst>
                <p:tags r:id="rId16"/>
              </p:custDataLst>
            </p:nvPr>
          </p:nvSpPr>
          <p:spPr>
            <a:xfrm>
              <a:off x="600737" y="2936213"/>
              <a:ext cx="8266953" cy="5156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457200" defTabSz="914400" fontAlgn="base">
                <a:lnSpc>
                  <a:spcPts val="33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300" i="0" u="none" strike="noStrike" cap="none" spc="0" normalizeH="0" baseline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charset="-122"/>
                  <a:ea typeface="微软雅黑"/>
                </a:defRPr>
              </a:lvl1pPr>
            </a:lstStyle>
            <a:p>
              <a:r>
                <a:rPr lang="en-US" altLang="zh-CN" sz="2295"/>
                <a:t>4.</a:t>
              </a:r>
              <a:r>
                <a:rPr lang="zh-CN" altLang="zh-CN" sz="2295"/>
                <a:t>计算：</a:t>
              </a:r>
              <a:r>
                <a:rPr lang="en-US" altLang="zh-CN" sz="2295"/>
                <a:t>                               </a:t>
              </a:r>
              <a:r>
                <a:rPr lang="zh-CN" altLang="zh-CN" sz="2295"/>
                <a:t>。</a:t>
              </a:r>
              <a:endParaRPr lang="zh-CN" altLang="zh-CN" sz="2295"/>
            </a:p>
          </p:txBody>
        </p:sp>
        <p:graphicFrame>
          <p:nvGraphicFramePr>
            <p:cNvPr id="8" name="对象 7">
              <a:hlinkClick action="ppaction://ole?verb=0"/>
            </p:cNvPr>
            <p:cNvGraphicFramePr>
              <a:graphicFrameLocks noChangeAspect="1"/>
            </p:cNvGraphicFramePr>
            <p:nvPr>
              <p:custDataLst>
                <p:tags r:id="rId17"/>
              </p:custDataLst>
            </p:nvPr>
          </p:nvGraphicFramePr>
          <p:xfrm>
            <a:off x="2155190" y="2891790"/>
            <a:ext cx="2854960" cy="713740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40" r:id="rId18" imgW="2430780" imgH="607695" progId="Equation.KSEE3">
                    <p:embed/>
                  </p:oleObj>
                </mc:Choice>
                <mc:Fallback>
                  <p:oleObj r:id="rId18" imgW="2430780" imgH="607695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155190" y="2891790"/>
                          <a:ext cx="2854960" cy="7137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文本框 13" title=""/>
          <p:cNvSpPr txBox="1"/>
          <p:nvPr>
            <p:custDataLst>
              <p:tags r:id="rId20"/>
            </p:custDataLst>
          </p:nvPr>
        </p:nvSpPr>
        <p:spPr>
          <a:xfrm>
            <a:off x="1703705" y="340995"/>
            <a:ext cx="4449445" cy="555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33985" indent="-133985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sym typeface="+mn-ea"/>
              </a:rPr>
              <a:t>二、测量物体的质量：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15" name="组合 14" title=""/>
          <p:cNvGrpSpPr/>
          <p:nvPr>
            <p:custDataLst>
              <p:tags r:id="rId21"/>
            </p:custDataLst>
          </p:nvPr>
        </p:nvGrpSpPr>
        <p:grpSpPr>
          <a:xfrm>
            <a:off x="1042138" y="417077"/>
            <a:ext cx="445481" cy="469613"/>
            <a:chOff x="2121873" y="1511588"/>
            <a:chExt cx="445481" cy="469613"/>
          </a:xfrm>
        </p:grpSpPr>
        <p:sp>
          <p:nvSpPr>
            <p:cNvPr id="16" name="矩形 15"/>
            <p:cNvSpPr/>
            <p:nvPr>
              <p:custDataLst>
                <p:tags r:id="rId22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711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23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AE0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0203"/>
                </a:solidFill>
              </a:endParaRPr>
            </a:p>
          </p:txBody>
        </p:sp>
      </p:grpSp>
      <p:cxnSp>
        <p:nvCxnSpPr>
          <p:cNvPr id="18" name="直接连接符 17" title=""/>
          <p:cNvCxnSpPr/>
          <p:nvPr>
            <p:custDataLst>
              <p:tags r:id="rId24"/>
            </p:custDataLst>
          </p:nvPr>
        </p:nvCxnSpPr>
        <p:spPr>
          <a:xfrm flipV="1">
            <a:off x="1687145" y="900972"/>
            <a:ext cx="5556738" cy="23447"/>
          </a:xfrm>
          <a:prstGeom prst="line">
            <a:avLst/>
          </a:prstGeom>
          <a:ln w="12700">
            <a:solidFill>
              <a:srgbClr val="711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内容占位符 2" title=""/>
          <p:cNvSpPr txBox="1"/>
          <p:nvPr>
            <p:custDataLst>
              <p:tags r:id="rId3"/>
            </p:custDataLst>
          </p:nvPr>
        </p:nvSpPr>
        <p:spPr>
          <a:xfrm>
            <a:off x="603231" y="1353232"/>
            <a:ext cx="5836285" cy="30167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no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 defTabSz="685165" fontAlgn="auto">
              <a:buNone/>
              <a:defRPr/>
            </a:pPr>
            <a:r>
              <a:rPr kumimoji="1" lang="en-US" altLang="zh-CN" sz="2395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kumimoji="1" sz="2395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、测量一枚回形针的质量</a:t>
            </a:r>
            <a:endParaRPr kumimoji="1" sz="2395" b="1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0" lvl="0" algn="l" defTabSz="685165" fontAlgn="auto">
              <a:buNone/>
              <a:defRPr/>
            </a:pPr>
            <a:endParaRPr kumimoji="1" sz="2395" b="1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4"/>
            </p:custDataLst>
          </p:nvPr>
        </p:nvSpPr>
        <p:spPr>
          <a:xfrm>
            <a:off x="518536" y="2612787"/>
            <a:ext cx="6003189" cy="5143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457200" defTabSz="91440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300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</a:defRPr>
            </a:lvl1pPr>
          </a:lstStyle>
          <a:p>
            <a:pPr lvl="0" algn="l"/>
            <a:r>
              <a:rPr lang="en-US" altLang="zh-CN" sz="2295">
                <a:sym typeface="+mn-ea"/>
              </a:rPr>
              <a:t>2.取50枚回形针放在左盘；</a:t>
            </a:r>
            <a:endParaRPr lang="en-US" altLang="zh-CN" sz="2295">
              <a:sym typeface="+mn-ea"/>
            </a:endParaRPr>
          </a:p>
        </p:txBody>
      </p:sp>
      <p:sp>
        <p:nvSpPr>
          <p:cNvPr id="4" name="文本框 8" title=""/>
          <p:cNvSpPr txBox="1"/>
          <p:nvPr>
            <p:custDataLst>
              <p:tags r:id="rId5"/>
            </p:custDataLst>
          </p:nvPr>
        </p:nvSpPr>
        <p:spPr>
          <a:xfrm>
            <a:off x="502869" y="2095809"/>
            <a:ext cx="6003189" cy="5143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457200" defTabSz="91440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300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</a:defRPr>
            </a:lvl1pPr>
          </a:lstStyle>
          <a:p>
            <a:pPr lvl="0" algn="l"/>
            <a:r>
              <a:rPr lang="en-US" altLang="zh-CN" sz="2295">
                <a:sym typeface="+mn-ea"/>
              </a:rPr>
              <a:t>1.调节天平，使天平平衡；</a:t>
            </a:r>
            <a:endParaRPr lang="en-US" altLang="zh-CN" sz="2295">
              <a:sym typeface="+mn-ea"/>
            </a:endParaRPr>
          </a:p>
        </p:txBody>
      </p:sp>
      <p:grpSp>
        <p:nvGrpSpPr>
          <p:cNvPr id="8" name="组合 7" title=""/>
          <p:cNvGrpSpPr/>
          <p:nvPr>
            <p:custDataLst>
              <p:tags r:id="rId6"/>
            </p:custDataLst>
          </p:nvPr>
        </p:nvGrpSpPr>
        <p:grpSpPr>
          <a:xfrm>
            <a:off x="527238" y="3923566"/>
            <a:ext cx="6003189" cy="937260"/>
            <a:chOff x="689635" y="3313040"/>
            <a:chExt cx="8024065" cy="1252773"/>
          </a:xfrm>
        </p:grpSpPr>
        <p:sp>
          <p:nvSpPr>
            <p:cNvPr id="6" name="文本框 8"/>
            <p:cNvSpPr txBox="1"/>
            <p:nvPr>
              <p:custDataLst>
                <p:tags r:id="rId7"/>
              </p:custDataLst>
            </p:nvPr>
          </p:nvSpPr>
          <p:spPr>
            <a:xfrm>
              <a:off x="689635" y="3313040"/>
              <a:ext cx="8024065" cy="12527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457200" defTabSz="914400" fontAlgn="base">
                <a:lnSpc>
                  <a:spcPts val="33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300" i="0" u="none" strike="noStrike" cap="none" spc="0" normalizeH="0" baseline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charset="-122"/>
                  <a:ea typeface="微软雅黑"/>
                </a:defRPr>
              </a:lvl1pPr>
            </a:lstStyle>
            <a:p>
              <a:pPr lvl="0" algn="l"/>
              <a:r>
                <a:rPr lang="en-US" altLang="zh-CN" sz="2295">
                  <a:sym typeface="+mn-ea"/>
                </a:rPr>
                <a:t>4.一枚回形针质量：</a:t>
              </a:r>
              <a:endParaRPr lang="en-US" altLang="zh-CN" sz="2295">
                <a:sym typeface="+mn-ea"/>
              </a:endParaRPr>
            </a:p>
            <a:p>
              <a:pPr lvl="0" algn="l"/>
              <a:endParaRPr lang="en-US" altLang="zh-CN" sz="2295">
                <a:sym typeface="+mn-ea"/>
              </a:endParaRPr>
            </a:p>
          </p:txBody>
        </p:sp>
        <p:graphicFrame>
          <p:nvGraphicFramePr>
            <p:cNvPr id="3" name="对象 2">
              <a:hlinkClick action="ppaction://ole?verb=0"/>
            </p:cNvPr>
            <p:cNvGraphicFramePr>
              <a:graphicFrameLocks noChangeAspect="1"/>
            </p:cNvGraphicFramePr>
            <p:nvPr>
              <p:custDataLst>
                <p:tags r:id="rId8"/>
              </p:custDataLst>
            </p:nvPr>
          </p:nvGraphicFramePr>
          <p:xfrm>
            <a:off x="4674235" y="3360738"/>
            <a:ext cx="1826895" cy="548640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41" r:id="rId9" imgW="762000" imgH="228600" progId="Equation.KSEE3">
                    <p:embed/>
                  </p:oleObj>
                </mc:Choice>
                <mc:Fallback>
                  <p:oleObj r:id="rId9" imgW="762000" imgH="2286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674235" y="3360738"/>
                          <a:ext cx="1826895" cy="5486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组合 1" title=""/>
          <p:cNvGrpSpPr/>
          <p:nvPr>
            <p:custDataLst>
              <p:tags r:id="rId11"/>
            </p:custDataLst>
          </p:nvPr>
        </p:nvGrpSpPr>
        <p:grpSpPr>
          <a:xfrm>
            <a:off x="523758" y="3175545"/>
            <a:ext cx="6003189" cy="937260"/>
            <a:chOff x="684984" y="2313210"/>
            <a:chExt cx="8024065" cy="1252773"/>
          </a:xfrm>
        </p:grpSpPr>
        <p:sp>
          <p:nvSpPr>
            <p:cNvPr id="7" name="文本框 8"/>
            <p:cNvSpPr txBox="1"/>
            <p:nvPr>
              <p:custDataLst>
                <p:tags r:id="rId12"/>
              </p:custDataLst>
            </p:nvPr>
          </p:nvSpPr>
          <p:spPr>
            <a:xfrm>
              <a:off x="684984" y="2313210"/>
              <a:ext cx="8024065" cy="12527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457200" defTabSz="914400" fontAlgn="base">
                <a:lnSpc>
                  <a:spcPts val="33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300" i="0" u="none" strike="noStrike" cap="none" spc="0" normalizeH="0" baseline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charset="-122"/>
                  <a:ea typeface="微软雅黑"/>
                </a:defRPr>
              </a:lvl1pPr>
            </a:lstStyle>
            <a:p>
              <a:pPr lvl="0" algn="l"/>
              <a:r>
                <a:rPr lang="en-US" altLang="zh-CN" sz="2295">
                  <a:sym typeface="+mn-ea"/>
                </a:rPr>
                <a:t>3.往右盘加减砝码，移动游码，直至天平平衡，记下质量为         ；</a:t>
              </a:r>
              <a:endParaRPr lang="en-US" altLang="zh-CN" sz="2295">
                <a:sym typeface="+mn-ea"/>
              </a:endParaRPr>
            </a:p>
          </p:txBody>
        </p:sp>
        <p:graphicFrame>
          <p:nvGraphicFramePr>
            <p:cNvPr id="10" name="对象 9">
              <a:hlinkClick action="ppaction://ole?verb=0"/>
            </p:cNvPr>
            <p:cNvGraphicFramePr>
              <a:graphicFrameLocks noChangeAspect="1"/>
            </p:cNvGraphicFramePr>
            <p:nvPr>
              <p:custDataLst>
                <p:tags r:id="rId13"/>
              </p:custDataLst>
            </p:nvPr>
          </p:nvGraphicFramePr>
          <p:xfrm>
            <a:off x="4094660" y="2730500"/>
            <a:ext cx="716915" cy="679450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42" name="公式" r:id="rId14" imgW="241300" imgH="228600" progId="Equation.KSEE3">
                    <p:embed/>
                  </p:oleObj>
                </mc:Choice>
                <mc:Fallback>
                  <p:oleObj name="公式" r:id="rId14" imgW="241300" imgH="2286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094660" y="2730500"/>
                          <a:ext cx="716915" cy="679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文本框 11" title=""/>
          <p:cNvSpPr txBox="1"/>
          <p:nvPr>
            <p:custDataLst>
              <p:tags r:id="rId16"/>
            </p:custDataLst>
          </p:nvPr>
        </p:nvSpPr>
        <p:spPr>
          <a:xfrm>
            <a:off x="1703705" y="340995"/>
            <a:ext cx="4449445" cy="555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33985" indent="-133985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sym typeface="+mn-ea"/>
              </a:rPr>
              <a:t>二、测量物体的质量：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14" name="组合 13" title=""/>
          <p:cNvGrpSpPr/>
          <p:nvPr>
            <p:custDataLst>
              <p:tags r:id="rId17"/>
            </p:custDataLst>
          </p:nvPr>
        </p:nvGrpSpPr>
        <p:grpSpPr>
          <a:xfrm>
            <a:off x="1042138" y="417077"/>
            <a:ext cx="445481" cy="469613"/>
            <a:chOff x="2121873" y="1511588"/>
            <a:chExt cx="445481" cy="469613"/>
          </a:xfrm>
        </p:grpSpPr>
        <p:sp>
          <p:nvSpPr>
            <p:cNvPr id="15" name="矩形 14"/>
            <p:cNvSpPr/>
            <p:nvPr>
              <p:custDataLst>
                <p:tags r:id="rId18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711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9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AE0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0203"/>
                </a:solidFill>
              </a:endParaRPr>
            </a:p>
          </p:txBody>
        </p:sp>
      </p:grpSp>
      <p:cxnSp>
        <p:nvCxnSpPr>
          <p:cNvPr id="17" name="直接连接符 16" title=""/>
          <p:cNvCxnSpPr/>
          <p:nvPr>
            <p:custDataLst>
              <p:tags r:id="rId20"/>
            </p:custDataLst>
          </p:nvPr>
        </p:nvCxnSpPr>
        <p:spPr>
          <a:xfrm flipV="1">
            <a:off x="1687145" y="900972"/>
            <a:ext cx="5556738" cy="23447"/>
          </a:xfrm>
          <a:prstGeom prst="line">
            <a:avLst/>
          </a:prstGeom>
          <a:ln w="12700">
            <a:solidFill>
              <a:srgbClr val="711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内容占位符 2" title=""/>
          <p:cNvSpPr txBox="1"/>
          <p:nvPr>
            <p:custDataLst>
              <p:tags r:id="rId3"/>
            </p:custDataLst>
          </p:nvPr>
        </p:nvSpPr>
        <p:spPr>
          <a:xfrm>
            <a:off x="603231" y="1353232"/>
            <a:ext cx="5836285" cy="30167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no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 defTabSz="685165" fontAlgn="auto">
              <a:buNone/>
              <a:defRPr/>
            </a:pPr>
            <a:r>
              <a:rPr kumimoji="1" sz="2395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拓展：</a:t>
            </a:r>
            <a:r>
              <a:rPr kumimoji="1" lang="en-US" altLang="zh-CN" sz="2395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kumimoji="1" sz="2395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kumimoji="1" lang="en-US" altLang="zh-CN" sz="2395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如何用天平测出50g的水</a:t>
            </a:r>
            <a:endParaRPr kumimoji="1" lang="en-US" altLang="zh-CN" sz="2395" b="1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4"/>
            </p:custDataLst>
          </p:nvPr>
        </p:nvSpPr>
        <p:spPr>
          <a:xfrm>
            <a:off x="537521" y="1804035"/>
            <a:ext cx="9265444" cy="5155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457200" defTabSz="91440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300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</a:defRPr>
            </a:lvl1pPr>
          </a:lstStyle>
          <a:p>
            <a:r>
              <a:rPr lang="en-US" altLang="zh-CN"/>
              <a:t>1.</a:t>
            </a:r>
            <a:r>
              <a:rPr lang="zh-CN" altLang="zh-CN"/>
              <a:t>调节天平，使天平平衡；</a:t>
            </a:r>
            <a:endParaRPr lang="zh-CN" altLang="zh-CN"/>
          </a:p>
        </p:txBody>
      </p:sp>
      <p:sp>
        <p:nvSpPr>
          <p:cNvPr id="12" name="文本框 8" title=""/>
          <p:cNvSpPr txBox="1"/>
          <p:nvPr>
            <p:custDataLst>
              <p:tags r:id="rId5"/>
            </p:custDataLst>
          </p:nvPr>
        </p:nvSpPr>
        <p:spPr>
          <a:xfrm>
            <a:off x="513001" y="2446035"/>
            <a:ext cx="9265444" cy="9387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457200" defTabSz="91440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300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</a:defRPr>
            </a:lvl1pPr>
          </a:lstStyle>
          <a:p>
            <a:r>
              <a:rPr lang="en-US" altLang="zh-CN"/>
              <a:t>2.</a:t>
            </a:r>
            <a:r>
              <a:rPr lang="zh-CN" altLang="zh-CN"/>
              <a:t>往左盘中放入</a:t>
            </a:r>
            <a:r>
              <a:rPr lang="zh-CN" altLang="en-US"/>
              <a:t>烧</a:t>
            </a:r>
            <a:r>
              <a:rPr lang="zh-CN" altLang="zh-CN"/>
              <a:t>杯，加减砝码，</a:t>
            </a:r>
            <a:endParaRPr lang="en-US" altLang="zh-CN"/>
          </a:p>
          <a:p>
            <a:r>
              <a:rPr lang="zh-CN" altLang="zh-CN"/>
              <a:t>移动游码，直至天平平衡；</a:t>
            </a:r>
            <a:endParaRPr lang="zh-CN" altLang="zh-CN"/>
          </a:p>
        </p:txBody>
      </p:sp>
      <p:sp>
        <p:nvSpPr>
          <p:cNvPr id="14" name="文本框 8" title=""/>
          <p:cNvSpPr txBox="1"/>
          <p:nvPr>
            <p:custDataLst>
              <p:tags r:id="rId6"/>
            </p:custDataLst>
          </p:nvPr>
        </p:nvSpPr>
        <p:spPr>
          <a:xfrm>
            <a:off x="536361" y="4580372"/>
            <a:ext cx="9265444" cy="4799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457200" defTabSz="91440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300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</a:defRPr>
            </a:lvl1pPr>
          </a:lstStyle>
          <a:p>
            <a:r>
              <a:rPr lang="en-US" altLang="zh-CN"/>
              <a:t>4.</a:t>
            </a:r>
            <a:r>
              <a:rPr lang="zh-CN" altLang="zh-CN"/>
              <a:t>烧杯中的水，即为</a:t>
            </a:r>
            <a:r>
              <a:rPr lang="en-US" altLang="zh-CN"/>
              <a:t>50g</a:t>
            </a:r>
            <a:r>
              <a:rPr lang="zh-CN" altLang="zh-CN"/>
              <a:t>。</a:t>
            </a:r>
            <a:endParaRPr lang="zh-CN" altLang="zh-CN"/>
          </a:p>
        </p:txBody>
      </p:sp>
      <p:sp>
        <p:nvSpPr>
          <p:cNvPr id="15" name="文本框 8" title=""/>
          <p:cNvSpPr txBox="1"/>
          <p:nvPr>
            <p:custDataLst>
              <p:tags r:id="rId7"/>
            </p:custDataLst>
          </p:nvPr>
        </p:nvSpPr>
        <p:spPr>
          <a:xfrm>
            <a:off x="514083" y="3507959"/>
            <a:ext cx="9265444" cy="9372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457200" defTabSz="91440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300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</a:defRPr>
            </a:lvl1pPr>
          </a:lstStyle>
          <a:p>
            <a:r>
              <a:rPr lang="en-US" altLang="zh-CN"/>
              <a:t>3.</a:t>
            </a:r>
            <a:r>
              <a:rPr lang="zh-CN" altLang="zh-CN"/>
              <a:t>往右盘加入</a:t>
            </a:r>
            <a:r>
              <a:rPr lang="en-US" altLang="zh-CN"/>
              <a:t>50g</a:t>
            </a:r>
            <a:r>
              <a:rPr lang="zh-CN" altLang="zh-CN"/>
              <a:t>的砝码，往左盘中的烧杯中加水，直至天平</a:t>
            </a:r>
            <a:endParaRPr lang="zh-CN" altLang="zh-CN"/>
          </a:p>
          <a:p>
            <a:r>
              <a:rPr lang="zh-CN" altLang="zh-CN"/>
              <a:t>再次平衡；</a:t>
            </a:r>
            <a:endParaRPr lang="en-US" altLang="zh-CN"/>
          </a:p>
        </p:txBody>
      </p:sp>
      <p:sp>
        <p:nvSpPr>
          <p:cNvPr id="16" name="文本框 15" title=""/>
          <p:cNvSpPr txBox="1"/>
          <p:nvPr>
            <p:custDataLst>
              <p:tags r:id="rId8"/>
            </p:custDataLst>
          </p:nvPr>
        </p:nvSpPr>
        <p:spPr>
          <a:xfrm>
            <a:off x="1703705" y="340995"/>
            <a:ext cx="4449445" cy="555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33985" indent="-133985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sym typeface="+mn-ea"/>
              </a:rPr>
              <a:t>二、测量物体的质量：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17" name="组合 16" title=""/>
          <p:cNvGrpSpPr/>
          <p:nvPr>
            <p:custDataLst>
              <p:tags r:id="rId9"/>
            </p:custDataLst>
          </p:nvPr>
        </p:nvGrpSpPr>
        <p:grpSpPr>
          <a:xfrm>
            <a:off x="1042138" y="417077"/>
            <a:ext cx="445481" cy="469613"/>
            <a:chOff x="2121873" y="1511588"/>
            <a:chExt cx="445481" cy="469613"/>
          </a:xfrm>
        </p:grpSpPr>
        <p:sp>
          <p:nvSpPr>
            <p:cNvPr id="18" name="矩形 17"/>
            <p:cNvSpPr/>
            <p:nvPr>
              <p:custDataLst>
                <p:tags r:id="rId10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711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11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AE0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0203"/>
                </a:solidFill>
              </a:endParaRPr>
            </a:p>
          </p:txBody>
        </p:sp>
      </p:grpSp>
      <p:cxnSp>
        <p:nvCxnSpPr>
          <p:cNvPr id="20" name="直接连接符 19" title=""/>
          <p:cNvCxnSpPr/>
          <p:nvPr>
            <p:custDataLst>
              <p:tags r:id="rId12"/>
            </p:custDataLst>
          </p:nvPr>
        </p:nvCxnSpPr>
        <p:spPr>
          <a:xfrm flipV="1">
            <a:off x="1687145" y="900972"/>
            <a:ext cx="5556738" cy="23447"/>
          </a:xfrm>
          <a:prstGeom prst="line">
            <a:avLst/>
          </a:prstGeom>
          <a:ln w="12700">
            <a:solidFill>
              <a:srgbClr val="711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内容占位符 2" title=""/>
          <p:cNvSpPr txBox="1"/>
          <p:nvPr>
            <p:custDataLst>
              <p:tags r:id="rId3"/>
            </p:custDataLst>
          </p:nvPr>
        </p:nvSpPr>
        <p:spPr>
          <a:xfrm>
            <a:off x="603231" y="1353232"/>
            <a:ext cx="5836285" cy="30167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no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 defTabSz="685165" fontAlgn="auto">
              <a:buNone/>
              <a:defRPr/>
            </a:pPr>
            <a:r>
              <a:rPr kumimoji="1" sz="2395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拓展：</a:t>
            </a:r>
            <a:r>
              <a:rPr kumimoji="1" lang="en-US" altLang="zh-CN" sz="2395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kumimoji="1" sz="2395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altLang="zh-CN" sz="2395">
                <a:sym typeface="+mn-ea"/>
              </a:rPr>
              <a:t>怎样用天平测出</a:t>
            </a:r>
            <a:r>
              <a:rPr lang="en-US" altLang="zh-CN" sz="2395">
                <a:sym typeface="+mn-ea"/>
              </a:rPr>
              <a:t>50g</a:t>
            </a:r>
            <a:r>
              <a:rPr altLang="zh-CN" sz="2395" smtClean="0">
                <a:sym typeface="+mn-ea"/>
              </a:rPr>
              <a:t>氯化</a:t>
            </a:r>
            <a:r>
              <a:rPr sz="2395" smtClean="0">
                <a:sym typeface="+mn-ea"/>
              </a:rPr>
              <a:t>钠</a:t>
            </a:r>
            <a:endParaRPr kumimoji="1" lang="en-US" altLang="zh-CN" sz="2395" b="1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4"/>
            </p:custDataLst>
          </p:nvPr>
        </p:nvSpPr>
        <p:spPr>
          <a:xfrm>
            <a:off x="1703705" y="340995"/>
            <a:ext cx="4449445" cy="555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33985" indent="-133985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sym typeface="+mn-ea"/>
              </a:rPr>
              <a:t>二、测量物体的质量：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5"/>
            </p:custDataLst>
          </p:nvPr>
        </p:nvSpPr>
        <p:spPr>
          <a:xfrm>
            <a:off x="237381" y="1957995"/>
            <a:ext cx="9265444" cy="5155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457200" defTabSz="91440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300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</a:defRPr>
            </a:lvl1pPr>
          </a:lstStyle>
          <a:p>
            <a:r>
              <a:rPr lang="en-US" altLang="zh-CN"/>
              <a:t>1.</a:t>
            </a:r>
            <a:r>
              <a:rPr lang="zh-CN" altLang="zh-CN"/>
              <a:t>往左盘中放入一张纸，调节天平，使天平平衡；</a:t>
            </a:r>
            <a:endParaRPr lang="zh-CN" altLang="zh-CN"/>
          </a:p>
        </p:txBody>
      </p:sp>
      <p:sp>
        <p:nvSpPr>
          <p:cNvPr id="4" name="文本框 8" title=""/>
          <p:cNvSpPr txBox="1"/>
          <p:nvPr>
            <p:custDataLst>
              <p:tags r:id="rId6"/>
            </p:custDataLst>
          </p:nvPr>
        </p:nvSpPr>
        <p:spPr>
          <a:xfrm>
            <a:off x="292056" y="3443614"/>
            <a:ext cx="9265444" cy="5155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457200" defTabSz="91440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300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</a:defRPr>
            </a:lvl1pPr>
          </a:lstStyle>
          <a:p>
            <a:r>
              <a:rPr lang="en-US" altLang="zh-CN"/>
              <a:t>3.</a:t>
            </a:r>
            <a:r>
              <a:rPr lang="zh-CN" altLang="zh-CN"/>
              <a:t>往左盘纸上加</a:t>
            </a:r>
            <a:r>
              <a:rPr lang="zh-CN" altLang="zh-CN" smtClean="0"/>
              <a:t>氯化</a:t>
            </a:r>
            <a:r>
              <a:rPr lang="zh-CN" altLang="en-US" smtClean="0"/>
              <a:t>钠</a:t>
            </a:r>
            <a:r>
              <a:rPr lang="zh-CN" altLang="zh-CN" smtClean="0"/>
              <a:t>，</a:t>
            </a:r>
            <a:r>
              <a:rPr lang="zh-CN" altLang="zh-CN"/>
              <a:t>直至天平平衡；</a:t>
            </a:r>
            <a:endParaRPr lang="en-US" altLang="zh-CN"/>
          </a:p>
        </p:txBody>
      </p:sp>
      <p:sp>
        <p:nvSpPr>
          <p:cNvPr id="6" name="文本框 8" title=""/>
          <p:cNvSpPr txBox="1"/>
          <p:nvPr>
            <p:custDataLst>
              <p:tags r:id="rId7"/>
            </p:custDataLst>
          </p:nvPr>
        </p:nvSpPr>
        <p:spPr>
          <a:xfrm>
            <a:off x="255998" y="2729239"/>
            <a:ext cx="9265444" cy="4799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457200" defTabSz="91440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300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</a:defRPr>
            </a:lvl1pPr>
          </a:lstStyle>
          <a:p>
            <a:r>
              <a:rPr lang="en-US" altLang="zh-CN"/>
              <a:t>2.</a:t>
            </a:r>
            <a:r>
              <a:rPr lang="zh-CN" altLang="zh-CN"/>
              <a:t>往右盘中加入</a:t>
            </a:r>
            <a:r>
              <a:rPr lang="en-US" altLang="zh-CN"/>
              <a:t>50g</a:t>
            </a:r>
            <a:r>
              <a:rPr lang="zh-CN" altLang="zh-CN"/>
              <a:t>的砝码；</a:t>
            </a:r>
            <a:endParaRPr lang="zh-CN" altLang="zh-CN"/>
          </a:p>
        </p:txBody>
      </p:sp>
      <p:sp>
        <p:nvSpPr>
          <p:cNvPr id="7" name="文本框 8" title=""/>
          <p:cNvSpPr txBox="1"/>
          <p:nvPr>
            <p:custDataLst>
              <p:tags r:id="rId8"/>
            </p:custDataLst>
          </p:nvPr>
        </p:nvSpPr>
        <p:spPr>
          <a:xfrm>
            <a:off x="307181" y="4153271"/>
            <a:ext cx="9265444" cy="5155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457200" defTabSz="91440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300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</a:defRPr>
            </a:lvl1pPr>
          </a:lstStyle>
          <a:p>
            <a:r>
              <a:rPr lang="en-US" altLang="zh-CN"/>
              <a:t>4.</a:t>
            </a:r>
            <a:r>
              <a:rPr lang="zh-CN" altLang="zh-CN"/>
              <a:t>纸上的</a:t>
            </a:r>
            <a:r>
              <a:rPr lang="zh-CN" altLang="zh-CN" smtClean="0"/>
              <a:t>氯化</a:t>
            </a:r>
            <a:r>
              <a:rPr lang="zh-CN" altLang="en-US" smtClean="0"/>
              <a:t>钠</a:t>
            </a:r>
            <a:r>
              <a:rPr lang="zh-CN" altLang="zh-CN" smtClean="0"/>
              <a:t>即为</a:t>
            </a:r>
            <a:r>
              <a:rPr lang="en-US" altLang="zh-CN" smtClean="0"/>
              <a:t>50</a:t>
            </a:r>
            <a:r>
              <a:rPr lang="en-US" altLang="zh-CN"/>
              <a:t>g</a:t>
            </a:r>
            <a:r>
              <a:rPr lang="zh-CN" altLang="zh-CN"/>
              <a:t>。</a:t>
            </a:r>
            <a:endParaRPr lang="zh-CN" altLang="zh-CN"/>
          </a:p>
        </p:txBody>
      </p:sp>
      <p:grpSp>
        <p:nvGrpSpPr>
          <p:cNvPr id="2" name="组合 1" title=""/>
          <p:cNvGrpSpPr/>
          <p:nvPr>
            <p:custDataLst>
              <p:tags r:id="rId9"/>
            </p:custDataLst>
          </p:nvPr>
        </p:nvGrpSpPr>
        <p:grpSpPr>
          <a:xfrm>
            <a:off x="1042138" y="417077"/>
            <a:ext cx="445481" cy="469613"/>
            <a:chOff x="2121873" y="1511588"/>
            <a:chExt cx="445481" cy="469613"/>
          </a:xfrm>
        </p:grpSpPr>
        <p:sp>
          <p:nvSpPr>
            <p:cNvPr id="3" name="矩形 2"/>
            <p:cNvSpPr/>
            <p:nvPr>
              <p:custDataLst>
                <p:tags r:id="rId10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711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11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AE0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0203"/>
                </a:solidFill>
              </a:endParaRPr>
            </a:p>
          </p:txBody>
        </p:sp>
      </p:grpSp>
      <p:cxnSp>
        <p:nvCxnSpPr>
          <p:cNvPr id="10" name="直接连接符 9" title=""/>
          <p:cNvCxnSpPr/>
          <p:nvPr>
            <p:custDataLst>
              <p:tags r:id="rId12"/>
            </p:custDataLst>
          </p:nvPr>
        </p:nvCxnSpPr>
        <p:spPr>
          <a:xfrm flipV="1">
            <a:off x="1687145" y="900972"/>
            <a:ext cx="5556738" cy="23447"/>
          </a:xfrm>
          <a:prstGeom prst="line">
            <a:avLst/>
          </a:prstGeom>
          <a:ln w="12700">
            <a:solidFill>
              <a:srgbClr val="711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6" grpId="0"/>
      <p:bldP spid="7" grpId="0"/>
    </p:bldLst>
  </p:timing>
</p:sld>
</file>

<file path=ppt/tags/tag1.xml><?xml version="1.0" encoding="utf-8"?>
<p:tagLst xmlns:p="http://schemas.openxmlformats.org/presentationml/2006/main">
  <p:tag name="AS_UNIQUEID" val="4731"/>
</p:tagLst>
</file>

<file path=ppt/tags/tag10.xml><?xml version="1.0" encoding="utf-8"?>
<p:tagLst xmlns:p="http://schemas.openxmlformats.org/presentationml/2006/main">
  <p:tag name="AS_UNIQUEID" val="1341"/>
</p:tagLst>
</file>

<file path=ppt/tags/tag100.xml><?xml version="1.0" encoding="utf-8"?>
<p:tagLst xmlns:p="http://schemas.openxmlformats.org/presentationml/2006/main">
  <p:tag name="AS_UNIQUEID" val="4758"/>
  <p:tag name="KSO_WM_BEAUTIFY_FLAG" val=""/>
  <p:tag name="KSO_WM_UNIT_PLACING_PICTURE_USER_VIEWPORT" val="{&quot;height&quot;:9582.946456692913,&quot;width&quot;:14781.176377952756}"/>
</p:tagLst>
</file>

<file path=ppt/tags/tag101.xml><?xml version="1.0" encoding="utf-8"?>
<p:tagLst xmlns:p="http://schemas.openxmlformats.org/presentationml/2006/main">
  <p:tag name="AS_UNIQUEID" val="4871"/>
</p:tagLst>
</file>

<file path=ppt/tags/tag102.xml><?xml version="1.0" encoding="utf-8"?>
<p:tagLst xmlns:p="http://schemas.openxmlformats.org/presentationml/2006/main">
  <p:tag name="AS_UNIQUEID" val="4759"/>
</p:tagLst>
</file>

<file path=ppt/tags/tag103.xml><?xml version="1.0" encoding="utf-8"?>
<p:tagLst xmlns:p="http://schemas.openxmlformats.org/presentationml/2006/main">
  <p:tag name="AS_UNIQUEID" val="4760"/>
</p:tagLst>
</file>

<file path=ppt/tags/tag104.xml><?xml version="1.0" encoding="utf-8"?>
<p:tagLst xmlns:p="http://schemas.openxmlformats.org/presentationml/2006/main">
  <p:tag name="AS_UNIQUEID" val="4761"/>
</p:tagLst>
</file>

<file path=ppt/tags/tag105.xml><?xml version="1.0" encoding="utf-8"?>
<p:tagLst xmlns:p="http://schemas.openxmlformats.org/presentationml/2006/main">
  <p:tag name="AS_UNIQUEID" val="2134"/>
</p:tagLst>
</file>

<file path=ppt/tags/tag106.xml><?xml version="1.0" encoding="utf-8"?>
<p:tagLst xmlns:p="http://schemas.openxmlformats.org/presentationml/2006/main">
  <p:tag name="AS_UNIQUEID" val="2134"/>
</p:tagLst>
</file>

<file path=ppt/tags/tag107.xml><?xml version="1.0" encoding="utf-8"?>
<p:tagLst xmlns:p="http://schemas.openxmlformats.org/presentationml/2006/main">
  <p:tag name="AS_UNIQUEID" val="2134"/>
</p:tagLst>
</file>

<file path=ppt/tags/tag108.xml><?xml version="1.0" encoding="utf-8"?>
<p:tagLst xmlns:p="http://schemas.openxmlformats.org/presentationml/2006/main">
  <p:tag name="AS_UNIQUEID" val="2134"/>
</p:tagLst>
</file>

<file path=ppt/tags/tag109.xml><?xml version="1.0" encoding="utf-8"?>
<p:tagLst xmlns:p="http://schemas.openxmlformats.org/presentationml/2006/main">
  <p:tag name="AS_UNIQUEID" val="2134"/>
</p:tagLst>
</file>

<file path=ppt/tags/tag11.xml><?xml version="1.0" encoding="utf-8"?>
<p:tagLst xmlns:p="http://schemas.openxmlformats.org/presentationml/2006/main">
  <p:tag name="AS_UNIQUEID" val="1342"/>
</p:tagLst>
</file>

<file path=ppt/tags/tag110.xml><?xml version="1.0" encoding="utf-8"?>
<p:tagLst xmlns:p="http://schemas.openxmlformats.org/presentationml/2006/main">
  <p:tag name="AS_UNIQUEID" val="2134"/>
</p:tagLst>
</file>

<file path=ppt/tags/tag111.xml><?xml version="1.0" encoding="utf-8"?>
<p:tagLst xmlns:p="http://schemas.openxmlformats.org/presentationml/2006/main">
  <p:tag name="AS_UNIQUEID" val="2134"/>
</p:tagLst>
</file>

<file path=ppt/tags/tag112.xml><?xml version="1.0" encoding="utf-8"?>
<p:tagLst xmlns:p="http://schemas.openxmlformats.org/presentationml/2006/main">
  <p:tag name="AS_UNIQUEID" val="2134"/>
</p:tagLst>
</file>

<file path=ppt/tags/tag113.xml><?xml version="1.0" encoding="utf-8"?>
<p:tagLst xmlns:p="http://schemas.openxmlformats.org/presentationml/2006/main">
  <p:tag name="AS_UNIQUEID" val="2134"/>
</p:tagLst>
</file>

<file path=ppt/tags/tag114.xml><?xml version="1.0" encoding="utf-8"?>
<p:tagLst xmlns:p="http://schemas.openxmlformats.org/presentationml/2006/main">
  <p:tag name="AS_UNIQUEID" val="2134"/>
</p:tagLst>
</file>

<file path=ppt/tags/tag115.xml><?xml version="1.0" encoding="utf-8"?>
<p:tagLst xmlns:p="http://schemas.openxmlformats.org/presentationml/2006/main">
  <p:tag name="AS_UNIQUEID" val="2134"/>
</p:tagLst>
</file>

<file path=ppt/tags/tag116.xml><?xml version="1.0" encoding="utf-8"?>
<p:tagLst xmlns:p="http://schemas.openxmlformats.org/presentationml/2006/main">
  <p:tag name="AS_UNIQUEID" val="2134"/>
</p:tagLst>
</file>

<file path=ppt/tags/tag117.xml><?xml version="1.0" encoding="utf-8"?>
<p:tagLst xmlns:p="http://schemas.openxmlformats.org/presentationml/2006/main">
  <p:tag name="AS_UNIQUEID" val="2134"/>
</p:tagLst>
</file>

<file path=ppt/tags/tag118.xml><?xml version="1.0" encoding="utf-8"?>
<p:tagLst xmlns:p="http://schemas.openxmlformats.org/presentationml/2006/main">
  <p:tag name="AS_UNIQUEID" val="2134"/>
</p:tagLst>
</file>

<file path=ppt/tags/tag119.xml><?xml version="1.0" encoding="utf-8"?>
<p:tagLst xmlns:p="http://schemas.openxmlformats.org/presentationml/2006/main">
  <p:tag name="AS_UNIQUEID" val="2134"/>
</p:tagLst>
</file>

<file path=ppt/tags/tag12.xml><?xml version="1.0" encoding="utf-8"?>
<p:tagLst xmlns:p="http://schemas.openxmlformats.org/presentationml/2006/main">
  <p:tag name="AS_UNIQUEID" val="4735"/>
</p:tagLst>
</file>

<file path=ppt/tags/tag120.xml><?xml version="1.0" encoding="utf-8"?>
<p:tagLst xmlns:p="http://schemas.openxmlformats.org/presentationml/2006/main">
  <p:tag name="AS_UNIQUEID" val="4762"/>
</p:tagLst>
</file>

<file path=ppt/tags/tag121.xml><?xml version="1.0" encoding="utf-8"?>
<p:tagLst xmlns:p="http://schemas.openxmlformats.org/presentationml/2006/main">
  <p:tag name="AS_UNIQUEID" val="4763"/>
</p:tagLst>
</file>

<file path=ppt/tags/tag122.xml><?xml version="1.0" encoding="utf-8"?>
<p:tagLst xmlns:p="http://schemas.openxmlformats.org/presentationml/2006/main">
  <p:tag name="AS_UNIQUEID" val="4764"/>
</p:tagLst>
</file>

<file path=ppt/tags/tag123.xml><?xml version="1.0" encoding="utf-8"?>
<p:tagLst xmlns:p="http://schemas.openxmlformats.org/presentationml/2006/main">
  <p:tag name="AS_UNIQUEID" val="4765"/>
</p:tagLst>
</file>

<file path=ppt/tags/tag124.xml><?xml version="1.0" encoding="utf-8"?>
<p:tagLst xmlns:p="http://schemas.openxmlformats.org/presentationml/2006/main">
  <p:tag name="AS_UNIQUEID" val="4766"/>
</p:tagLst>
</file>

<file path=ppt/tags/tag125.xml><?xml version="1.0" encoding="utf-8"?>
<p:tagLst xmlns:p="http://schemas.openxmlformats.org/presentationml/2006/main">
  <p:tag name="AS_UNIQUEID" val="4767"/>
</p:tagLst>
</file>

<file path=ppt/tags/tag126.xml><?xml version="1.0" encoding="utf-8"?>
<p:tagLst xmlns:p="http://schemas.openxmlformats.org/presentationml/2006/main">
  <p:tag name="AS_UNIQUEID" val="4768"/>
</p:tagLst>
</file>

<file path=ppt/tags/tag127.xml><?xml version="1.0" encoding="utf-8"?>
<p:tagLst xmlns:p="http://schemas.openxmlformats.org/presentationml/2006/main">
  <p:tag name="AS_UNIQUEID" val="4769"/>
</p:tagLst>
</file>

<file path=ppt/tags/tag128.xml><?xml version="1.0" encoding="utf-8"?>
<p:tagLst xmlns:p="http://schemas.openxmlformats.org/presentationml/2006/main">
  <p:tag name="AS_UNIQUEID" val="4770"/>
</p:tagLst>
</file>

<file path=ppt/tags/tag129.xml><?xml version="1.0" encoding="utf-8"?>
<p:tagLst xmlns:p="http://schemas.openxmlformats.org/presentationml/2006/main">
  <p:tag name="AS_UNIQUEID" val="4771"/>
</p:tagLst>
</file>

<file path=ppt/tags/tag13.xml><?xml version="1.0" encoding="utf-8"?>
<p:tagLst xmlns:p="http://schemas.openxmlformats.org/presentationml/2006/main">
  <p:tag name="AS_UNIQUEID" val="1344"/>
</p:tagLst>
</file>

<file path=ppt/tags/tag130.xml><?xml version="1.0" encoding="utf-8"?>
<p:tagLst xmlns:p="http://schemas.openxmlformats.org/presentationml/2006/main">
  <p:tag name="AS_UNIQUEID" val="4772"/>
</p:tagLst>
</file>

<file path=ppt/tags/tag131.xml><?xml version="1.0" encoding="utf-8"?>
<p:tagLst xmlns:p="http://schemas.openxmlformats.org/presentationml/2006/main">
  <p:tag name="AS_UNIQUEID" val="4773"/>
</p:tagLst>
</file>

<file path=ppt/tags/tag132.xml><?xml version="1.0" encoding="utf-8"?>
<p:tagLst xmlns:p="http://schemas.openxmlformats.org/presentationml/2006/main">
  <p:tag name="AS_UNIQUEID" val="4774"/>
</p:tagLst>
</file>

<file path=ppt/tags/tag133.xml><?xml version="1.0" encoding="utf-8"?>
<p:tagLst xmlns:p="http://schemas.openxmlformats.org/presentationml/2006/main">
  <p:tag name="AS_UNIQUEID" val="4775"/>
</p:tagLst>
</file>

<file path=ppt/tags/tag134.xml><?xml version="1.0" encoding="utf-8"?>
<p:tagLst xmlns:p="http://schemas.openxmlformats.org/presentationml/2006/main">
  <p:tag name="AS_UNIQUEID" val="4776"/>
</p:tagLst>
</file>

<file path=ppt/tags/tag135.xml><?xml version="1.0" encoding="utf-8"?>
<p:tagLst xmlns:p="http://schemas.openxmlformats.org/presentationml/2006/main">
  <p:tag name="AS_UNIQUEID" val="4777"/>
</p:tagLst>
</file>

<file path=ppt/tags/tag136.xml><?xml version="1.0" encoding="utf-8"?>
<p:tagLst xmlns:p="http://schemas.openxmlformats.org/presentationml/2006/main">
  <p:tag name="AS_UNIQUEID" val="4778"/>
</p:tagLst>
</file>

<file path=ppt/tags/tag137.xml><?xml version="1.0" encoding="utf-8"?>
<p:tagLst xmlns:p="http://schemas.openxmlformats.org/presentationml/2006/main">
  <p:tag name="AS_UNIQUEID" val="2145"/>
</p:tagLst>
</file>

<file path=ppt/tags/tag138.xml><?xml version="1.0" encoding="utf-8"?>
<p:tagLst xmlns:p="http://schemas.openxmlformats.org/presentationml/2006/main">
  <p:tag name="AS_UNIQUEID" val="4779"/>
  <p:tag name="KSO_WM_DIAGRAM_VIRTUALLY_FRAME" val="{&quot;height&quot;:321.3946456692914,&quot;left&quot;:48.46401574803149,&quot;top&quot;:79.05535433070865,&quot;width&quot;:911.5359842519686}"/>
</p:tagLst>
</file>

<file path=ppt/tags/tag139.xml><?xml version="1.0" encoding="utf-8"?>
<p:tagLst xmlns:p="http://schemas.openxmlformats.org/presentationml/2006/main">
  <p:tag name="AS_UNIQUEID" val="4780"/>
  <p:tag name="KSO_WM_DIAGRAM_VIRTUALLY_FRAME" val="{&quot;height&quot;:321.3946456692914,&quot;left&quot;:48.46401574803149,&quot;top&quot;:79.05535433070865,&quot;width&quot;:911.5359842519686}"/>
</p:tagLst>
</file>

<file path=ppt/tags/tag14.xml><?xml version="1.0" encoding="utf-8"?>
<p:tagLst xmlns:p="http://schemas.openxmlformats.org/presentationml/2006/main">
  <p:tag name="AS_UNIQUEID" val="1345"/>
</p:tagLst>
</file>

<file path=ppt/tags/tag140.xml><?xml version="1.0" encoding="utf-8"?>
<p:tagLst xmlns:p="http://schemas.openxmlformats.org/presentationml/2006/main">
  <p:tag name="AS_UNIQUEID" val="4781"/>
  <p:tag name="KSO_WM_DIAGRAM_VIRTUALLY_FRAME" val="{&quot;height&quot;:321.3946456692914,&quot;left&quot;:48.46401574803149,&quot;top&quot;:79.05535433070865,&quot;width&quot;:911.5359842519686}"/>
</p:tagLst>
</file>

<file path=ppt/tags/tag141.xml><?xml version="1.0" encoding="utf-8"?>
<p:tagLst xmlns:p="http://schemas.openxmlformats.org/presentationml/2006/main">
  <p:tag name="AS_UNIQUEID" val="4782"/>
  <p:tag name="KSO_WM_DIAGRAM_VIRTUALLY_FRAME" val="{&quot;height&quot;:321.3946456692914,&quot;left&quot;:48.46401574803149,&quot;top&quot;:79.05535433070865,&quot;width&quot;:911.5359842519686}"/>
</p:tagLst>
</file>

<file path=ppt/tags/tag142.xml><?xml version="1.0" encoding="utf-8"?>
<p:tagLst xmlns:p="http://schemas.openxmlformats.org/presentationml/2006/main">
  <p:tag name="AS_UNIQUEID" val="4783"/>
  <p:tag name="KSO_WM_DIAGRAM_VIRTUALLY_FRAME" val="{&quot;height&quot;:321.3946456692914,&quot;left&quot;:48.46401574803149,&quot;top&quot;:79.05535433070865,&quot;width&quot;:911.5359842519686}"/>
</p:tagLst>
</file>

<file path=ppt/tags/tag143.xml><?xml version="1.0" encoding="utf-8"?>
<p:tagLst xmlns:p="http://schemas.openxmlformats.org/presentationml/2006/main">
  <p:tag name="AS_UNIQUEID" val="4784"/>
</p:tagLst>
</file>

<file path=ppt/tags/tag144.xml><?xml version="1.0" encoding="utf-8"?>
<p:tagLst xmlns:p="http://schemas.openxmlformats.org/presentationml/2006/main">
  <p:tag name="AS_UNIQUEID" val="4785"/>
</p:tagLst>
</file>

<file path=ppt/tags/tag145.xml><?xml version="1.0" encoding="utf-8"?>
<p:tagLst xmlns:p="http://schemas.openxmlformats.org/presentationml/2006/main">
  <p:tag name="AS_UNIQUEID" val="4786"/>
</p:tagLst>
</file>

<file path=ppt/tags/tag146.xml><?xml version="1.0" encoding="utf-8"?>
<p:tagLst xmlns:p="http://schemas.openxmlformats.org/presentationml/2006/main">
  <p:tag name="AS_UNIQUEID" val="4787"/>
</p:tagLst>
</file>

<file path=ppt/tags/tag147.xml><?xml version="1.0" encoding="utf-8"?>
<p:tagLst xmlns:p="http://schemas.openxmlformats.org/presentationml/2006/main">
  <p:tag name="AS_UNIQUEID" val="4788"/>
</p:tagLst>
</file>

<file path=ppt/tags/tag148.xml><?xml version="1.0" encoding="utf-8"?>
<p:tagLst xmlns:p="http://schemas.openxmlformats.org/presentationml/2006/main">
  <p:tag name="AS_UNIQUEID" val="4789"/>
</p:tagLst>
</file>

<file path=ppt/tags/tag149.xml><?xml version="1.0" encoding="utf-8"?>
<p:tagLst xmlns:p="http://schemas.openxmlformats.org/presentationml/2006/main">
  <p:tag name="AS_UNIQUEID" val="2145"/>
</p:tagLst>
</file>

<file path=ppt/tags/tag15.xml><?xml version="1.0" encoding="utf-8"?>
<p:tagLst xmlns:p="http://schemas.openxmlformats.org/presentationml/2006/main">
  <p:tag name="AS_UNIQUEID" val="1346"/>
</p:tagLst>
</file>

<file path=ppt/tags/tag150.xml><?xml version="1.0" encoding="utf-8"?>
<p:tagLst xmlns:p="http://schemas.openxmlformats.org/presentationml/2006/main">
  <p:tag name="AS_UNIQUEID" val="4790"/>
</p:tagLst>
</file>

<file path=ppt/tags/tag151.xml><?xml version="1.0" encoding="utf-8"?>
<p:tagLst xmlns:p="http://schemas.openxmlformats.org/presentationml/2006/main">
  <p:tag name="AS_UNIQUEID" val="4791"/>
</p:tagLst>
</file>

<file path=ppt/tags/tag152.xml><?xml version="1.0" encoding="utf-8"?>
<p:tagLst xmlns:p="http://schemas.openxmlformats.org/presentationml/2006/main">
  <p:tag name="AS_UNIQUEID" val="4792"/>
</p:tagLst>
</file>

<file path=ppt/tags/tag153.xml><?xml version="1.0" encoding="utf-8"?>
<p:tagLst xmlns:p="http://schemas.openxmlformats.org/presentationml/2006/main">
  <p:tag name="AS_UNIQUEID" val="4793"/>
</p:tagLst>
</file>

<file path=ppt/tags/tag154.xml><?xml version="1.0" encoding="utf-8"?>
<p:tagLst xmlns:p="http://schemas.openxmlformats.org/presentationml/2006/main">
  <p:tag name="AS_UNIQUEID" val="4794"/>
</p:tagLst>
</file>

<file path=ppt/tags/tag155.xml><?xml version="1.0" encoding="utf-8"?>
<p:tagLst xmlns:p="http://schemas.openxmlformats.org/presentationml/2006/main">
  <p:tag name="AS_UNIQUEID" val="4795"/>
</p:tagLst>
</file>

<file path=ppt/tags/tag156.xml><?xml version="1.0" encoding="utf-8"?>
<p:tagLst xmlns:p="http://schemas.openxmlformats.org/presentationml/2006/main">
  <p:tag name="AS_UNIQUEID" val="4796"/>
</p:tagLst>
</file>

<file path=ppt/tags/tag157.xml><?xml version="1.0" encoding="utf-8"?>
<p:tagLst xmlns:p="http://schemas.openxmlformats.org/presentationml/2006/main">
  <p:tag name="AS_UNIQUEID" val="4797"/>
</p:tagLst>
</file>

<file path=ppt/tags/tag158.xml><?xml version="1.0" encoding="utf-8"?>
<p:tagLst xmlns:p="http://schemas.openxmlformats.org/presentationml/2006/main">
  <p:tag name="AS_UNIQUEID" val="4798"/>
</p:tagLst>
</file>

<file path=ppt/tags/tag159.xml><?xml version="1.0" encoding="utf-8"?>
<p:tagLst xmlns:p="http://schemas.openxmlformats.org/presentationml/2006/main">
  <p:tag name="AS_UNIQUEID" val="4799"/>
</p:tagLst>
</file>

<file path=ppt/tags/tag16.xml><?xml version="1.0" encoding="utf-8"?>
<p:tagLst xmlns:p="http://schemas.openxmlformats.org/presentationml/2006/main">
  <p:tag name="AS_UNIQUEID" val="1347"/>
</p:tagLst>
</file>

<file path=ppt/tags/tag160.xml><?xml version="1.0" encoding="utf-8"?>
<p:tagLst xmlns:p="http://schemas.openxmlformats.org/presentationml/2006/main">
  <p:tag name="AS_UNIQUEID" val="4800"/>
</p:tagLst>
</file>

<file path=ppt/tags/tag161.xml><?xml version="1.0" encoding="utf-8"?>
<p:tagLst xmlns:p="http://schemas.openxmlformats.org/presentationml/2006/main">
  <p:tag name="AS_UNIQUEID" val="4801"/>
</p:tagLst>
</file>

<file path=ppt/tags/tag162.xml><?xml version="1.0" encoding="utf-8"?>
<p:tagLst xmlns:p="http://schemas.openxmlformats.org/presentationml/2006/main">
  <p:tag name="AS_UNIQUEID" val="4802"/>
</p:tagLst>
</file>

<file path=ppt/tags/tag163.xml><?xml version="1.0" encoding="utf-8"?>
<p:tagLst xmlns:p="http://schemas.openxmlformats.org/presentationml/2006/main">
  <p:tag name="AS_UNIQUEID" val="4803"/>
</p:tagLst>
</file>

<file path=ppt/tags/tag164.xml><?xml version="1.0" encoding="utf-8"?>
<p:tagLst xmlns:p="http://schemas.openxmlformats.org/presentationml/2006/main">
  <p:tag name="AS_UNIQUEID" val="4804"/>
</p:tagLst>
</file>

<file path=ppt/tags/tag165.xml><?xml version="1.0" encoding="utf-8"?>
<p:tagLst xmlns:p="http://schemas.openxmlformats.org/presentationml/2006/main">
  <p:tag name="AS_UNIQUEID" val="4805"/>
</p:tagLst>
</file>

<file path=ppt/tags/tag166.xml><?xml version="1.0" encoding="utf-8"?>
<p:tagLst xmlns:p="http://schemas.openxmlformats.org/presentationml/2006/main">
  <p:tag name="AS_UNIQUEID" val="2145"/>
</p:tagLst>
</file>

<file path=ppt/tags/tag167.xml><?xml version="1.0" encoding="utf-8"?>
<p:tagLst xmlns:p="http://schemas.openxmlformats.org/presentationml/2006/main">
  <p:tag name="AS_UNIQUEID" val="4806"/>
</p:tagLst>
</file>

<file path=ppt/tags/tag168.xml><?xml version="1.0" encoding="utf-8"?>
<p:tagLst xmlns:p="http://schemas.openxmlformats.org/presentationml/2006/main">
  <p:tag name="AS_UNIQUEID" val="4807"/>
</p:tagLst>
</file>

<file path=ppt/tags/tag169.xml><?xml version="1.0" encoding="utf-8"?>
<p:tagLst xmlns:p="http://schemas.openxmlformats.org/presentationml/2006/main">
  <p:tag name="AS_UNIQUEID" val="4808"/>
</p:tagLst>
</file>

<file path=ppt/tags/tag17.xml><?xml version="1.0" encoding="utf-8"?>
<p:tagLst xmlns:p="http://schemas.openxmlformats.org/presentationml/2006/main">
  <p:tag name="AS_UNIQUEID" val="1348"/>
</p:tagLst>
</file>

<file path=ppt/tags/tag170.xml><?xml version="1.0" encoding="utf-8"?>
<p:tagLst xmlns:p="http://schemas.openxmlformats.org/presentationml/2006/main">
  <p:tag name="AS_UNIQUEID" val="4809"/>
</p:tagLst>
</file>

<file path=ppt/tags/tag171.xml><?xml version="1.0" encoding="utf-8"?>
<p:tagLst xmlns:p="http://schemas.openxmlformats.org/presentationml/2006/main">
  <p:tag name="AS_UNIQUEID" val="4810"/>
</p:tagLst>
</file>

<file path=ppt/tags/tag172.xml><?xml version="1.0" encoding="utf-8"?>
<p:tagLst xmlns:p="http://schemas.openxmlformats.org/presentationml/2006/main">
  <p:tag name="AS_UNIQUEID" val="4811"/>
</p:tagLst>
</file>

<file path=ppt/tags/tag173.xml><?xml version="1.0" encoding="utf-8"?>
<p:tagLst xmlns:p="http://schemas.openxmlformats.org/presentationml/2006/main">
  <p:tag name="AS_UNIQUEID" val="4812"/>
</p:tagLst>
</file>

<file path=ppt/tags/tag174.xml><?xml version="1.0" encoding="utf-8"?>
<p:tagLst xmlns:p="http://schemas.openxmlformats.org/presentationml/2006/main">
  <p:tag name="AS_UNIQUEID" val="4813"/>
</p:tagLst>
</file>

<file path=ppt/tags/tag175.xml><?xml version="1.0" encoding="utf-8"?>
<p:tagLst xmlns:p="http://schemas.openxmlformats.org/presentationml/2006/main">
  <p:tag name="AS_UNIQUEID" val="4814"/>
</p:tagLst>
</file>

<file path=ppt/tags/tag176.xml><?xml version="1.0" encoding="utf-8"?>
<p:tagLst xmlns:p="http://schemas.openxmlformats.org/presentationml/2006/main">
  <p:tag name="AS_UNIQUEID" val="4815"/>
</p:tagLst>
</file>

<file path=ppt/tags/tag177.xml><?xml version="1.0" encoding="utf-8"?>
<p:tagLst xmlns:p="http://schemas.openxmlformats.org/presentationml/2006/main">
  <p:tag name="AS_UNIQUEID" val="4816"/>
</p:tagLst>
</file>

<file path=ppt/tags/tag178.xml><?xml version="1.0" encoding="utf-8"?>
<p:tagLst xmlns:p="http://schemas.openxmlformats.org/presentationml/2006/main">
  <p:tag name="AS_UNIQUEID" val="4817"/>
</p:tagLst>
</file>

<file path=ppt/tags/tag179.xml><?xml version="1.0" encoding="utf-8"?>
<p:tagLst xmlns:p="http://schemas.openxmlformats.org/presentationml/2006/main">
  <p:tag name="AS_UNIQUEID" val="4818"/>
</p:tagLst>
</file>

<file path=ppt/tags/tag18.xml><?xml version="1.0" encoding="utf-8"?>
<p:tagLst xmlns:p="http://schemas.openxmlformats.org/presentationml/2006/main">
  <p:tag name="AS_UNIQUEID" val="4736"/>
</p:tagLst>
</file>

<file path=ppt/tags/tag180.xml><?xml version="1.0" encoding="utf-8"?>
<p:tagLst xmlns:p="http://schemas.openxmlformats.org/presentationml/2006/main">
  <p:tag name="AS_UNIQUEID" val="4819"/>
</p:tagLst>
</file>

<file path=ppt/tags/tag181.xml><?xml version="1.0" encoding="utf-8"?>
<p:tagLst xmlns:p="http://schemas.openxmlformats.org/presentationml/2006/main">
  <p:tag name="AS_UNIQUEID" val="2145"/>
</p:tagLst>
</file>

<file path=ppt/tags/tag182.xml><?xml version="1.0" encoding="utf-8"?>
<p:tagLst xmlns:p="http://schemas.openxmlformats.org/presentationml/2006/main">
  <p:tag name="AS_UNIQUEID" val="4820"/>
</p:tagLst>
</file>

<file path=ppt/tags/tag183.xml><?xml version="1.0" encoding="utf-8"?>
<p:tagLst xmlns:p="http://schemas.openxmlformats.org/presentationml/2006/main">
  <p:tag name="AS_UNIQUEID" val="4821"/>
</p:tagLst>
</file>

<file path=ppt/tags/tag184.xml><?xml version="1.0" encoding="utf-8"?>
<p:tagLst xmlns:p="http://schemas.openxmlformats.org/presentationml/2006/main">
  <p:tag name="AS_UNIQUEID" val="4822"/>
</p:tagLst>
</file>

<file path=ppt/tags/tag185.xml><?xml version="1.0" encoding="utf-8"?>
<p:tagLst xmlns:p="http://schemas.openxmlformats.org/presentationml/2006/main">
  <p:tag name="AS_UNIQUEID" val="4823"/>
</p:tagLst>
</file>

<file path=ppt/tags/tag186.xml><?xml version="1.0" encoding="utf-8"?>
<p:tagLst xmlns:p="http://schemas.openxmlformats.org/presentationml/2006/main">
  <p:tag name="AS_UNIQUEID" val="4824"/>
</p:tagLst>
</file>

<file path=ppt/tags/tag187.xml><?xml version="1.0" encoding="utf-8"?>
<p:tagLst xmlns:p="http://schemas.openxmlformats.org/presentationml/2006/main">
  <p:tag name="AS_UNIQUEID" val="4825"/>
</p:tagLst>
</file>

<file path=ppt/tags/tag188.xml><?xml version="1.0" encoding="utf-8"?>
<p:tagLst xmlns:p="http://schemas.openxmlformats.org/presentationml/2006/main">
  <p:tag name="AS_UNIQUEID" val="4826"/>
</p:tagLst>
</file>

<file path=ppt/tags/tag189.xml><?xml version="1.0" encoding="utf-8"?>
<p:tagLst xmlns:p="http://schemas.openxmlformats.org/presentationml/2006/main">
  <p:tag name="AS_UNIQUEID" val="4827"/>
</p:tagLst>
</file>

<file path=ppt/tags/tag19.xml><?xml version="1.0" encoding="utf-8"?>
<p:tagLst xmlns:p="http://schemas.openxmlformats.org/presentationml/2006/main">
  <p:tag name="AS_UNIQUEID" val="1350"/>
</p:tagLst>
</file>

<file path=ppt/tags/tag190.xml><?xml version="1.0" encoding="utf-8"?>
<p:tagLst xmlns:p="http://schemas.openxmlformats.org/presentationml/2006/main">
  <p:tag name="AS_UNIQUEID" val="4828"/>
</p:tagLst>
</file>

<file path=ppt/tags/tag191.xml><?xml version="1.0" encoding="utf-8"?>
<p:tagLst xmlns:p="http://schemas.openxmlformats.org/presentationml/2006/main">
  <p:tag name="AS_UNIQUEID" val="4829"/>
</p:tagLst>
</file>

<file path=ppt/tags/tag192.xml><?xml version="1.0" encoding="utf-8"?>
<p:tagLst xmlns:p="http://schemas.openxmlformats.org/presentationml/2006/main">
  <p:tag name="AS_UNIQUEID" val="2145"/>
</p:tagLst>
</file>

<file path=ppt/tags/tag193.xml><?xml version="1.0" encoding="utf-8"?>
<p:tagLst xmlns:p="http://schemas.openxmlformats.org/presentationml/2006/main">
  <p:tag name="AS_UNIQUEID" val="4830"/>
</p:tagLst>
</file>

<file path=ppt/tags/tag194.xml><?xml version="1.0" encoding="utf-8"?>
<p:tagLst xmlns:p="http://schemas.openxmlformats.org/presentationml/2006/main">
  <p:tag name="AS_UNIQUEID" val="4831"/>
</p:tagLst>
</file>

<file path=ppt/tags/tag195.xml><?xml version="1.0" encoding="utf-8"?>
<p:tagLst xmlns:p="http://schemas.openxmlformats.org/presentationml/2006/main">
  <p:tag name="AS_UNIQUEID" val="4832"/>
</p:tagLst>
</file>

<file path=ppt/tags/tag196.xml><?xml version="1.0" encoding="utf-8"?>
<p:tagLst xmlns:p="http://schemas.openxmlformats.org/presentationml/2006/main">
  <p:tag name="AS_UNIQUEID" val="4833"/>
</p:tagLst>
</file>

<file path=ppt/tags/tag197.xml><?xml version="1.0" encoding="utf-8"?>
<p:tagLst xmlns:p="http://schemas.openxmlformats.org/presentationml/2006/main">
  <p:tag name="AS_UNIQUEID" val="4834"/>
</p:tagLst>
</file>

<file path=ppt/tags/tag198.xml><?xml version="1.0" encoding="utf-8"?>
<p:tagLst xmlns:p="http://schemas.openxmlformats.org/presentationml/2006/main">
  <p:tag name="AS_UNIQUEID" val="4835"/>
</p:tagLst>
</file>

<file path=ppt/tags/tag199.xml><?xml version="1.0" encoding="utf-8"?>
<p:tagLst xmlns:p="http://schemas.openxmlformats.org/presentationml/2006/main">
  <p:tag name="AS_UNIQUEID" val="4836"/>
</p:tagLst>
</file>

<file path=ppt/tags/tag2.xml><?xml version="1.0" encoding="utf-8"?>
<p:tagLst xmlns:p="http://schemas.openxmlformats.org/presentationml/2006/main">
  <p:tag name="AS_UNIQUEID" val="4732"/>
</p:tagLst>
</file>

<file path=ppt/tags/tag20.xml><?xml version="1.0" encoding="utf-8"?>
<p:tagLst xmlns:p="http://schemas.openxmlformats.org/presentationml/2006/main">
  <p:tag name="AS_UNIQUEID" val="1351"/>
</p:tagLst>
</file>

<file path=ppt/tags/tag200.xml><?xml version="1.0" encoding="utf-8"?>
<p:tagLst xmlns:p="http://schemas.openxmlformats.org/presentationml/2006/main">
  <p:tag name="AS_UNIQUEID" val="4837"/>
</p:tagLst>
</file>

<file path=ppt/tags/tag201.xml><?xml version="1.0" encoding="utf-8"?>
<p:tagLst xmlns:p="http://schemas.openxmlformats.org/presentationml/2006/main">
  <p:tag name="AS_UNIQUEID" val="4838"/>
</p:tagLst>
</file>

<file path=ppt/tags/tag202.xml><?xml version="1.0" encoding="utf-8"?>
<p:tagLst xmlns:p="http://schemas.openxmlformats.org/presentationml/2006/main">
  <p:tag name="AS_UNIQUEID" val="4839"/>
</p:tagLst>
</file>

<file path=ppt/tags/tag203.xml><?xml version="1.0" encoding="utf-8"?>
<p:tagLst xmlns:p="http://schemas.openxmlformats.org/presentationml/2006/main">
  <p:tag name="AS_UNIQUEID" val="4840"/>
  <p:tag name="KSO_WM_BEAUTIFY_FLAG" val=""/>
</p:tagLst>
</file>

<file path=ppt/tags/tag204.xml><?xml version="1.0" encoding="utf-8"?>
<p:tagLst xmlns:p="http://schemas.openxmlformats.org/presentationml/2006/main">
  <p:tag name="AS_UNIQUEID" val="4841"/>
</p:tagLst>
</file>

<file path=ppt/tags/tag205.xml><?xml version="1.0" encoding="utf-8"?>
<p:tagLst xmlns:p="http://schemas.openxmlformats.org/presentationml/2006/main">
  <p:tag name="AS_UNIQUEID" val="4842"/>
</p:tagLst>
</file>

<file path=ppt/tags/tag206.xml><?xml version="1.0" encoding="utf-8"?>
<p:tagLst xmlns:p="http://schemas.openxmlformats.org/presentationml/2006/main">
  <p:tag name="AS_UNIQUEID" val="4843"/>
</p:tagLst>
</file>

<file path=ppt/tags/tag207.xml><?xml version="1.0" encoding="utf-8"?>
<p:tagLst xmlns:p="http://schemas.openxmlformats.org/presentationml/2006/main">
  <p:tag name="AS_UNIQUEID" val="4844"/>
</p:tagLst>
</file>

<file path=ppt/tags/tag208.xml><?xml version="1.0" encoding="utf-8"?>
<p:tagLst xmlns:p="http://schemas.openxmlformats.org/presentationml/2006/main">
  <p:tag name="AS_UNIQUEID" val="4845"/>
</p:tagLst>
</file>

<file path=ppt/tags/tag209.xml><?xml version="1.0" encoding="utf-8"?>
<p:tagLst xmlns:p="http://schemas.openxmlformats.org/presentationml/2006/main">
  <p:tag name="AS_UNIQUEID" val="4846"/>
  <p:tag name="KSO_WM_BEAUTIFY_FLAG" val=""/>
</p:tagLst>
</file>

<file path=ppt/tags/tag21.xml><?xml version="1.0" encoding="utf-8"?>
<p:tagLst xmlns:p="http://schemas.openxmlformats.org/presentationml/2006/main">
  <p:tag name="AS_UNIQUEID" val="1352"/>
</p:tagLst>
</file>

<file path=ppt/tags/tag210.xml><?xml version="1.0" encoding="utf-8"?>
<p:tagLst xmlns:p="http://schemas.openxmlformats.org/presentationml/2006/main">
  <p:tag name="AS_UNIQUEID" val="4847"/>
  <p:tag name="KSO_WM_BEAUTIFY_FLAG" val=""/>
</p:tagLst>
</file>

<file path=ppt/tags/tag211.xml><?xml version="1.0" encoding="utf-8"?>
<p:tagLst xmlns:p="http://schemas.openxmlformats.org/presentationml/2006/main">
  <p:tag name="AS_UNIQUEID" val="4848"/>
  <p:tag name="KSO_WM_BEAUTIFY_FLAG" val=""/>
</p:tagLst>
</file>

<file path=ppt/tags/tag212.xml><?xml version="1.0" encoding="utf-8"?>
<p:tagLst xmlns:p="http://schemas.openxmlformats.org/presentationml/2006/main">
  <p:tag name="AS_UNIQUEID" val="4849"/>
  <p:tag name="KSO_WM_BEAUTIFY_FLAG" val=""/>
</p:tagLst>
</file>

<file path=ppt/tags/tag213.xml><?xml version="1.0" encoding="utf-8"?>
<p:tagLst xmlns:p="http://schemas.openxmlformats.org/presentationml/2006/main">
  <p:tag name="AS_UNIQUEID" val="4850"/>
</p:tagLst>
</file>

<file path=ppt/tags/tag214.xml><?xml version="1.0" encoding="utf-8"?>
<p:tagLst xmlns:p="http://schemas.openxmlformats.org/presentationml/2006/main">
  <p:tag name="AS_UNIQUEID" val="4851"/>
</p:tagLst>
</file>

<file path=ppt/tags/tag215.xml><?xml version="1.0" encoding="utf-8"?>
<p:tagLst xmlns:p="http://schemas.openxmlformats.org/presentationml/2006/main">
  <p:tag name="AS_UNIQUEID" val="4852"/>
</p:tagLst>
</file>

<file path=ppt/tags/tag216.xml><?xml version="1.0" encoding="utf-8"?>
<p:tagLst xmlns:p="http://schemas.openxmlformats.org/presentationml/2006/main">
  <p:tag name="AS_UNIQUEID" val="4853"/>
</p:tagLst>
</file>

<file path=ppt/tags/tag217.xml><?xml version="1.0" encoding="utf-8"?>
<p:tagLst xmlns:p="http://schemas.openxmlformats.org/presentationml/2006/main">
  <p:tag name="AS_UNIQUEID" val="4854"/>
</p:tagLst>
</file>

<file path=ppt/tags/tag218.xml><?xml version="1.0" encoding="utf-8"?>
<p:tagLst xmlns:p="http://schemas.openxmlformats.org/presentationml/2006/main">
  <p:tag name="AS_UNIQUEID" val="4855"/>
</p:tagLst>
</file>

<file path=ppt/tags/tag219.xml><?xml version="1.0" encoding="utf-8"?>
<p:tagLst xmlns:p="http://schemas.openxmlformats.org/presentationml/2006/main">
  <p:tag name="AS_UNIQUEID" val="4856"/>
</p:tagLst>
</file>

<file path=ppt/tags/tag22.xml><?xml version="1.0" encoding="utf-8"?>
<p:tagLst xmlns:p="http://schemas.openxmlformats.org/presentationml/2006/main">
  <p:tag name="AS_UNIQUEID" val="4737"/>
</p:tagLst>
</file>

<file path=ppt/tags/tag220.xml><?xml version="1.0" encoding="utf-8"?>
<p:tagLst xmlns:p="http://schemas.openxmlformats.org/presentationml/2006/main">
  <p:tag name="AS_UNIQUEID" val="4857"/>
</p:tagLst>
</file>

<file path=ppt/tags/tag221.xml><?xml version="1.0" encoding="utf-8"?>
<p:tagLst xmlns:p="http://schemas.openxmlformats.org/presentationml/2006/main">
  <p:tag name="AS_UNIQUEID" val="4858"/>
</p:tagLst>
</file>

<file path=ppt/tags/tag222.xml><?xml version="1.0" encoding="utf-8"?>
<p:tagLst xmlns:p="http://schemas.openxmlformats.org/presentationml/2006/main">
  <p:tag name="AS_UNIQUEID" val="4859"/>
</p:tagLst>
</file>

<file path=ppt/tags/tag223.xml><?xml version="1.0" encoding="utf-8"?>
<p:tagLst xmlns:p="http://schemas.openxmlformats.org/presentationml/2006/main">
  <p:tag name="AS_UNIQUEID" val="4860"/>
</p:tagLst>
</file>

<file path=ppt/tags/tag224.xml><?xml version="1.0" encoding="utf-8"?>
<p:tagLst xmlns:p="http://schemas.openxmlformats.org/presentationml/2006/main">
  <p:tag name="AS_UNIQUEID" val="4861"/>
</p:tagLst>
</file>

<file path=ppt/tags/tag225.xml><?xml version="1.0" encoding="utf-8"?>
<p:tagLst xmlns:p="http://schemas.openxmlformats.org/presentationml/2006/main">
  <p:tag name="AS_UNIQUEID" val="4862"/>
</p:tagLst>
</file>

<file path=ppt/tags/tag226.xml><?xml version="1.0" encoding="utf-8"?>
<p:tagLst xmlns:p="http://schemas.openxmlformats.org/presentationml/2006/main">
  <p:tag name="AS_UNIQUEID" val="4863"/>
</p:tagLst>
</file>

<file path=ppt/tags/tag227.xml><?xml version="1.0" encoding="utf-8"?>
<p:tagLst xmlns:p="http://schemas.openxmlformats.org/presentationml/2006/main">
  <p:tag name="AS_UNIQUEID" val="4864"/>
</p:tagLst>
</file>

<file path=ppt/tags/tag228.xml><?xml version="1.0" encoding="utf-8"?>
<p:tagLst xmlns:p="http://schemas.openxmlformats.org/presentationml/2006/main">
  <p:tag name="AS_UNIQUEID" val="4865"/>
</p:tagLst>
</file>

<file path=ppt/tags/tag229.xml><?xml version="1.0" encoding="utf-8"?>
<p:tagLst xmlns:p="http://schemas.openxmlformats.org/presentationml/2006/main">
  <p:tag name="AS_UNIQUEID" val="4866"/>
</p:tagLst>
</file>

<file path=ppt/tags/tag23.xml><?xml version="1.0" encoding="utf-8"?>
<p:tagLst xmlns:p="http://schemas.openxmlformats.org/presentationml/2006/main">
  <p:tag name="AS_UNIQUEID" val="1354"/>
</p:tagLst>
</file>

<file path=ppt/tags/tag230.xml><?xml version="1.0" encoding="utf-8"?>
<p:tagLst xmlns:p="http://schemas.openxmlformats.org/presentationml/2006/main">
  <p:tag name="AS_UNIQUEID" val="4867"/>
</p:tagLst>
</file>

<file path=ppt/tags/tag231.xml><?xml version="1.0" encoding="utf-8"?>
<p:tagLst xmlns:p="http://schemas.openxmlformats.org/presentationml/2006/main">
  <p:tag name="AS_UNIQUEID" val="4868"/>
</p:tagLst>
</file>

<file path=ppt/tags/tag232.xml><?xml version="1.0" encoding="utf-8"?>
<p:tagLst xmlns:p="http://schemas.openxmlformats.org/presentationml/2006/main">
  <p:tag name="AS_UNIQUEID" val="4869"/>
</p:tagLst>
</file>

<file path=ppt/tags/tag233.xml><?xml version="1.0" encoding="utf-8"?>
<p:tagLst xmlns:p="http://schemas.openxmlformats.org/presentationml/2006/main">
  <p:tag name="AS_UNIQUEID" val="4870"/>
</p:tagLst>
</file>

<file path=ppt/tags/tag234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2M2MmMyNmNkZTg2NWIzN2IzNjY5OWU0NjU5ZmU5MTUifQ=="/>
</p:tagLst>
</file>

<file path=ppt/tags/tag24.xml><?xml version="1.0" encoding="utf-8"?>
<p:tagLst xmlns:p="http://schemas.openxmlformats.org/presentationml/2006/main">
  <p:tag name="AS_UNIQUEID" val="1355"/>
</p:tagLst>
</file>

<file path=ppt/tags/tag25.xml><?xml version="1.0" encoding="utf-8"?>
<p:tagLst xmlns:p="http://schemas.openxmlformats.org/presentationml/2006/main">
  <p:tag name="AS_UNIQUEID" val="1356"/>
</p:tagLst>
</file>

<file path=ppt/tags/tag26.xml><?xml version="1.0" encoding="utf-8"?>
<p:tagLst xmlns:p="http://schemas.openxmlformats.org/presentationml/2006/main">
  <p:tag name="AS_UNIQUEID" val="1357"/>
</p:tagLst>
</file>

<file path=ppt/tags/tag27.xml><?xml version="1.0" encoding="utf-8"?>
<p:tagLst xmlns:p="http://schemas.openxmlformats.org/presentationml/2006/main">
  <p:tag name="AS_UNIQUEID" val="4738"/>
</p:tagLst>
</file>

<file path=ppt/tags/tag28.xml><?xml version="1.0" encoding="utf-8"?>
<p:tagLst xmlns:p="http://schemas.openxmlformats.org/presentationml/2006/main">
  <p:tag name="AS_UNIQUEID" val="1359"/>
</p:tagLst>
</file>

<file path=ppt/tags/tag29.xml><?xml version="1.0" encoding="utf-8"?>
<p:tagLst xmlns:p="http://schemas.openxmlformats.org/presentationml/2006/main">
  <p:tag name="AS_UNIQUEID" val="1360"/>
</p:tagLst>
</file>

<file path=ppt/tags/tag3.xml><?xml version="1.0" encoding="utf-8"?>
<p:tagLst xmlns:p="http://schemas.openxmlformats.org/presentationml/2006/main">
  <p:tag name="AS_UNIQUEID" val="1334"/>
</p:tagLst>
</file>

<file path=ppt/tags/tag30.xml><?xml version="1.0" encoding="utf-8"?>
<p:tagLst xmlns:p="http://schemas.openxmlformats.org/presentationml/2006/main">
  <p:tag name="AS_UNIQUEID" val="1361"/>
</p:tagLst>
</file>

<file path=ppt/tags/tag31.xml><?xml version="1.0" encoding="utf-8"?>
<p:tagLst xmlns:p="http://schemas.openxmlformats.org/presentationml/2006/main">
  <p:tag name="AS_UNIQUEID" val="1362"/>
</p:tagLst>
</file>

<file path=ppt/tags/tag32.xml><?xml version="1.0" encoding="utf-8"?>
<p:tagLst xmlns:p="http://schemas.openxmlformats.org/presentationml/2006/main">
  <p:tag name="AS_UNIQUEID" val="1363"/>
</p:tagLst>
</file>

<file path=ppt/tags/tag33.xml><?xml version="1.0" encoding="utf-8"?>
<p:tagLst xmlns:p="http://schemas.openxmlformats.org/presentationml/2006/main">
  <p:tag name="AS_UNIQUEID" val="1364"/>
</p:tagLst>
</file>

<file path=ppt/tags/tag34.xml><?xml version="1.0" encoding="utf-8"?>
<p:tagLst xmlns:p="http://schemas.openxmlformats.org/presentationml/2006/main">
  <p:tag name="AS_UNIQUEID" val="1365"/>
</p:tagLst>
</file>

<file path=ppt/tags/tag35.xml><?xml version="1.0" encoding="utf-8"?>
<p:tagLst xmlns:p="http://schemas.openxmlformats.org/presentationml/2006/main">
  <p:tag name="AS_UNIQUEID" val="1366"/>
</p:tagLst>
</file>

<file path=ppt/tags/tag36.xml><?xml version="1.0" encoding="utf-8"?>
<p:tagLst xmlns:p="http://schemas.openxmlformats.org/presentationml/2006/main">
  <p:tag name="AS_UNIQUEID" val="4739"/>
</p:tagLst>
</file>

<file path=ppt/tags/tag37.xml><?xml version="1.0" encoding="utf-8"?>
<p:tagLst xmlns:p="http://schemas.openxmlformats.org/presentationml/2006/main">
  <p:tag name="AS_UNIQUEID" val="1368"/>
</p:tagLst>
</file>

<file path=ppt/tags/tag38.xml><?xml version="1.0" encoding="utf-8"?>
<p:tagLst xmlns:p="http://schemas.openxmlformats.org/presentationml/2006/main">
  <p:tag name="AS_UNIQUEID" val="1369"/>
</p:tagLst>
</file>

<file path=ppt/tags/tag39.xml><?xml version="1.0" encoding="utf-8"?>
<p:tagLst xmlns:p="http://schemas.openxmlformats.org/presentationml/2006/main">
  <p:tag name="AS_UNIQUEID" val="1370"/>
</p:tagLst>
</file>

<file path=ppt/tags/tag4.xml><?xml version="1.0" encoding="utf-8"?>
<p:tagLst xmlns:p="http://schemas.openxmlformats.org/presentationml/2006/main">
  <p:tag name="AS_UNIQUEID" val="1335"/>
</p:tagLst>
</file>

<file path=ppt/tags/tag40.xml><?xml version="1.0" encoding="utf-8"?>
<p:tagLst xmlns:p="http://schemas.openxmlformats.org/presentationml/2006/main">
  <p:tag name="AS_UNIQUEID" val="1371"/>
</p:tagLst>
</file>

<file path=ppt/tags/tag41.xml><?xml version="1.0" encoding="utf-8"?>
<p:tagLst xmlns:p="http://schemas.openxmlformats.org/presentationml/2006/main">
  <p:tag name="AS_UNIQUEID" val="4740"/>
</p:tagLst>
</file>

<file path=ppt/tags/tag42.xml><?xml version="1.0" encoding="utf-8"?>
<p:tagLst xmlns:p="http://schemas.openxmlformats.org/presentationml/2006/main">
  <p:tag name="AS_UNIQUEID" val="1373"/>
</p:tagLst>
</file>

<file path=ppt/tags/tag43.xml><?xml version="1.0" encoding="utf-8"?>
<p:tagLst xmlns:p="http://schemas.openxmlformats.org/presentationml/2006/main">
  <p:tag name="AS_UNIQUEID" val="1374"/>
</p:tagLst>
</file>

<file path=ppt/tags/tag44.xml><?xml version="1.0" encoding="utf-8"?>
<p:tagLst xmlns:p="http://schemas.openxmlformats.org/presentationml/2006/main">
  <p:tag name="AS_UNIQUEID" val="1375"/>
</p:tagLst>
</file>

<file path=ppt/tags/tag45.xml><?xml version="1.0" encoding="utf-8"?>
<p:tagLst xmlns:p="http://schemas.openxmlformats.org/presentationml/2006/main">
  <p:tag name="AS_UNIQUEID" val="1376"/>
</p:tagLst>
</file>

<file path=ppt/tags/tag46.xml><?xml version="1.0" encoding="utf-8"?>
<p:tagLst xmlns:p="http://schemas.openxmlformats.org/presentationml/2006/main">
  <p:tag name="AS_UNIQUEID" val="4741"/>
</p:tagLst>
</file>

<file path=ppt/tags/tag47.xml><?xml version="1.0" encoding="utf-8"?>
<p:tagLst xmlns:p="http://schemas.openxmlformats.org/presentationml/2006/main">
  <p:tag name="AS_UNIQUEID" val="1378"/>
</p:tagLst>
</file>

<file path=ppt/tags/tag48.xml><?xml version="1.0" encoding="utf-8"?>
<p:tagLst xmlns:p="http://schemas.openxmlformats.org/presentationml/2006/main">
  <p:tag name="AS_UNIQUEID" val="1379"/>
</p:tagLst>
</file>

<file path=ppt/tags/tag49.xml><?xml version="1.0" encoding="utf-8"?>
<p:tagLst xmlns:p="http://schemas.openxmlformats.org/presentationml/2006/main">
  <p:tag name="AS_UNIQUEID" val="4742"/>
</p:tagLst>
</file>

<file path=ppt/tags/tag5.xml><?xml version="1.0" encoding="utf-8"?>
<p:tagLst xmlns:p="http://schemas.openxmlformats.org/presentationml/2006/main">
  <p:tag name="AS_UNIQUEID" val="4733"/>
</p:tagLst>
</file>

<file path=ppt/tags/tag50.xml><?xml version="1.0" encoding="utf-8"?>
<p:tagLst xmlns:p="http://schemas.openxmlformats.org/presentationml/2006/main">
  <p:tag name="AS_UNIQUEID" val="1381"/>
</p:tagLst>
</file>

<file path=ppt/tags/tag51.xml><?xml version="1.0" encoding="utf-8"?>
<p:tagLst xmlns:p="http://schemas.openxmlformats.org/presentationml/2006/main">
  <p:tag name="AS_UNIQUEID" val="1382"/>
</p:tagLst>
</file>

<file path=ppt/tags/tag52.xml><?xml version="1.0" encoding="utf-8"?>
<p:tagLst xmlns:p="http://schemas.openxmlformats.org/presentationml/2006/main">
  <p:tag name="AS_UNIQUEID" val="1383"/>
</p:tagLst>
</file>

<file path=ppt/tags/tag53.xml><?xml version="1.0" encoding="utf-8"?>
<p:tagLst xmlns:p="http://schemas.openxmlformats.org/presentationml/2006/main">
  <p:tag name="AS_UNIQUEID" val="1384"/>
</p:tagLst>
</file>

<file path=ppt/tags/tag54.xml><?xml version="1.0" encoding="utf-8"?>
<p:tagLst xmlns:p="http://schemas.openxmlformats.org/presentationml/2006/main">
  <p:tag name="AS_UNIQUEID" val="1385"/>
</p:tagLst>
</file>

<file path=ppt/tags/tag55.xml><?xml version="1.0" encoding="utf-8"?>
<p:tagLst xmlns:p="http://schemas.openxmlformats.org/presentationml/2006/main">
  <p:tag name="AS_UNIQUEID" val="1386"/>
</p:tagLst>
</file>

<file path=ppt/tags/tag56.xml><?xml version="1.0" encoding="utf-8"?>
<p:tagLst xmlns:p="http://schemas.openxmlformats.org/presentationml/2006/main">
  <p:tag name="AS_UNIQUEID" val="4743"/>
</p:tagLst>
</file>

<file path=ppt/tags/tag57.xml><?xml version="1.0" encoding="utf-8"?>
<p:tagLst xmlns:p="http://schemas.openxmlformats.org/presentationml/2006/main">
  <p:tag name="AS_UNIQUEID" val="1388"/>
</p:tagLst>
</file>

<file path=ppt/tags/tag58.xml><?xml version="1.0" encoding="utf-8"?>
<p:tagLst xmlns:p="http://schemas.openxmlformats.org/presentationml/2006/main">
  <p:tag name="AS_UNIQUEID" val="1389"/>
</p:tagLst>
</file>

<file path=ppt/tags/tag59.xml><?xml version="1.0" encoding="utf-8"?>
<p:tagLst xmlns:p="http://schemas.openxmlformats.org/presentationml/2006/main">
  <p:tag name="AS_UNIQUEID" val="4744"/>
</p:tagLst>
</file>

<file path=ppt/tags/tag6.xml><?xml version="1.0" encoding="utf-8"?>
<p:tagLst xmlns:p="http://schemas.openxmlformats.org/presentationml/2006/main">
  <p:tag name="AS_UNIQUEID" val="1337"/>
</p:tagLst>
</file>

<file path=ppt/tags/tag60.xml><?xml version="1.0" encoding="utf-8"?>
<p:tagLst xmlns:p="http://schemas.openxmlformats.org/presentationml/2006/main">
  <p:tag name="AS_UNIQUEID" val="1391"/>
</p:tagLst>
</file>

<file path=ppt/tags/tag61.xml><?xml version="1.0" encoding="utf-8"?>
<p:tagLst xmlns:p="http://schemas.openxmlformats.org/presentationml/2006/main">
  <p:tag name="AS_UNIQUEID" val="1392"/>
</p:tagLst>
</file>

<file path=ppt/tags/tag62.xml><?xml version="1.0" encoding="utf-8"?>
<p:tagLst xmlns:p="http://schemas.openxmlformats.org/presentationml/2006/main">
  <p:tag name="AS_UNIQUEID" val="4745"/>
</p:tagLst>
</file>

<file path=ppt/tags/tag63.xml><?xml version="1.0" encoding="utf-8"?>
<p:tagLst xmlns:p="http://schemas.openxmlformats.org/presentationml/2006/main">
  <p:tag name="AS_UNIQUEID" val="1394"/>
</p:tagLst>
</file>

<file path=ppt/tags/tag64.xml><?xml version="1.0" encoding="utf-8"?>
<p:tagLst xmlns:p="http://schemas.openxmlformats.org/presentationml/2006/main">
  <p:tag name="AS_UNIQUEID" val="1395"/>
</p:tagLst>
</file>

<file path=ppt/tags/tag65.xml><?xml version="1.0" encoding="utf-8"?>
<p:tagLst xmlns:p="http://schemas.openxmlformats.org/presentationml/2006/main">
  <p:tag name="AS_UNIQUEID" val="4746"/>
</p:tagLst>
</file>

<file path=ppt/tags/tag66.xml><?xml version="1.0" encoding="utf-8"?>
<p:tagLst xmlns:p="http://schemas.openxmlformats.org/presentationml/2006/main">
  <p:tag name="AS_UNIQUEID" val="1397"/>
</p:tagLst>
</file>

<file path=ppt/tags/tag67.xml><?xml version="1.0" encoding="utf-8"?>
<p:tagLst xmlns:p="http://schemas.openxmlformats.org/presentationml/2006/main">
  <p:tag name="AS_UNIQUEID" val="1398"/>
</p:tagLst>
</file>

<file path=ppt/tags/tag68.xml><?xml version="1.0" encoding="utf-8"?>
<p:tagLst xmlns:p="http://schemas.openxmlformats.org/presentationml/2006/main">
  <p:tag name="AS_UNIQUEID" val="4747"/>
</p:tagLst>
</file>

<file path=ppt/tags/tag69.xml><?xml version="1.0" encoding="utf-8"?>
<p:tagLst xmlns:p="http://schemas.openxmlformats.org/presentationml/2006/main">
  <p:tag name="AS_UNIQUEID" val="1400"/>
</p:tagLst>
</file>

<file path=ppt/tags/tag7.xml><?xml version="1.0" encoding="utf-8"?>
<p:tagLst xmlns:p="http://schemas.openxmlformats.org/presentationml/2006/main">
  <p:tag name="AS_UNIQUEID" val="1338"/>
</p:tagLst>
</file>

<file path=ppt/tags/tag70.xml><?xml version="1.0" encoding="utf-8"?>
<p:tagLst xmlns:p="http://schemas.openxmlformats.org/presentationml/2006/main">
  <p:tag name="AS_UNIQUEID" val="1401"/>
</p:tagLst>
</file>

<file path=ppt/tags/tag71.xml><?xml version="1.0" encoding="utf-8"?>
<p:tagLst xmlns:p="http://schemas.openxmlformats.org/presentationml/2006/main">
  <p:tag name="AS_UNIQUEID" val="1402"/>
</p:tagLst>
</file>

<file path=ppt/tags/tag72.xml><?xml version="1.0" encoding="utf-8"?>
<p:tagLst xmlns:p="http://schemas.openxmlformats.org/presentationml/2006/main">
  <p:tag name="AS_UNIQUEID" val="4748"/>
</p:tagLst>
</file>

<file path=ppt/tags/tag73.xml><?xml version="1.0" encoding="utf-8"?>
<p:tagLst xmlns:p="http://schemas.openxmlformats.org/presentationml/2006/main">
  <p:tag name="AS_UNIQUEID" val="1404"/>
</p:tagLst>
</file>

<file path=ppt/tags/tag74.xml><?xml version="1.0" encoding="utf-8"?>
<p:tagLst xmlns:p="http://schemas.openxmlformats.org/presentationml/2006/main">
  <p:tag name="AS_UNIQUEID" val="4749"/>
</p:tagLst>
</file>

<file path=ppt/tags/tag75.xml><?xml version="1.0" encoding="utf-8"?>
<p:tagLst xmlns:p="http://schemas.openxmlformats.org/presentationml/2006/main">
  <p:tag name="AS_UNIQUEID" val="4750"/>
</p:tagLst>
</file>

<file path=ppt/tags/tag76.xml><?xml version="1.0" encoding="utf-8"?>
<p:tagLst xmlns:p="http://schemas.openxmlformats.org/presentationml/2006/main">
  <p:tag name="AS_UNIQUEID" val="4751"/>
</p:tagLst>
</file>

<file path=ppt/tags/tag77.xml><?xml version="1.0" encoding="utf-8"?>
<p:tagLst xmlns:p="http://schemas.openxmlformats.org/presentationml/2006/main">
  <p:tag name="AS_UNIQUEID" val="4752"/>
</p:tagLst>
</file>

<file path=ppt/tags/tag78.xml><?xml version="1.0" encoding="utf-8"?>
<p:tagLst xmlns:p="http://schemas.openxmlformats.org/presentationml/2006/main">
  <p:tag name="AS_UNIQUEID" val="4753"/>
</p:tagLst>
</file>

<file path=ppt/tags/tag79.xml><?xml version="1.0" encoding="utf-8"?>
<p:tagLst xmlns:p="http://schemas.openxmlformats.org/presentationml/2006/main">
  <p:tag name="AS_UNIQUEID" val="1406"/>
</p:tagLst>
</file>

<file path=ppt/tags/tag8.xml><?xml version="1.0" encoding="utf-8"?>
<p:tagLst xmlns:p="http://schemas.openxmlformats.org/presentationml/2006/main">
  <p:tag name="AS_UNIQUEID" val="4734"/>
</p:tagLst>
</file>

<file path=ppt/tags/tag80.xml><?xml version="1.0" encoding="utf-8"?>
<p:tagLst xmlns:p="http://schemas.openxmlformats.org/presentationml/2006/main">
  <p:tag name="AS_UNIQUEID" val="4754"/>
</p:tagLst>
</file>

<file path=ppt/tags/tag81.xml><?xml version="1.0" encoding="utf-8"?>
<p:tagLst xmlns:p="http://schemas.openxmlformats.org/presentationml/2006/main">
  <p:tag name="AS_UNIQUEID" val="4755"/>
</p:tagLst>
</file>

<file path=ppt/tags/tag82.xml><?xml version="1.0" encoding="utf-8"?>
<p:tagLst xmlns:p="http://schemas.openxmlformats.org/presentationml/2006/main">
  <p:tag name="AS_UNIQUEID" val="2087"/>
</p:tagLst>
</file>

<file path=ppt/tags/tag83.xml><?xml version="1.0" encoding="utf-8"?>
<p:tagLst xmlns:p="http://schemas.openxmlformats.org/presentationml/2006/main">
  <p:tag name="AS_UNIQUEID" val="2088"/>
</p:tagLst>
</file>

<file path=ppt/tags/tag84.xml><?xml version="1.0" encoding="utf-8"?>
<p:tagLst xmlns:p="http://schemas.openxmlformats.org/presentationml/2006/main">
  <p:tag name="AS_UNIQUEID" val="2089"/>
</p:tagLst>
</file>

<file path=ppt/tags/tag85.xml><?xml version="1.0" encoding="utf-8"?>
<p:tagLst xmlns:p="http://schemas.openxmlformats.org/presentationml/2006/main">
  <p:tag name="AS_UNIQUEID" val="2090"/>
</p:tagLst>
</file>

<file path=ppt/tags/tag86.xml><?xml version="1.0" encoding="utf-8"?>
<p:tagLst xmlns:p="http://schemas.openxmlformats.org/presentationml/2006/main">
  <p:tag name="AS_UNIQUEID" val="2091"/>
</p:tagLst>
</file>

<file path=ppt/tags/tag87.xml><?xml version="1.0" encoding="utf-8"?>
<p:tagLst xmlns:p="http://schemas.openxmlformats.org/presentationml/2006/main">
  <p:tag name="AS_UNIQUEID" val="2092"/>
</p:tagLst>
</file>

<file path=ppt/tags/tag88.xml><?xml version="1.0" encoding="utf-8"?>
<p:tagLst xmlns:p="http://schemas.openxmlformats.org/presentationml/2006/main">
  <p:tag name="AS_UNIQUEID" val="4756"/>
</p:tagLst>
</file>

<file path=ppt/tags/tag89.xml><?xml version="1.0" encoding="utf-8"?>
<p:tagLst xmlns:p="http://schemas.openxmlformats.org/presentationml/2006/main">
  <p:tag name="AS_UNIQUEID" val="2094"/>
</p:tagLst>
</file>

<file path=ppt/tags/tag9.xml><?xml version="1.0" encoding="utf-8"?>
<p:tagLst xmlns:p="http://schemas.openxmlformats.org/presentationml/2006/main">
  <p:tag name="AS_UNIQUEID" val="1340"/>
</p:tagLst>
</file>

<file path=ppt/tags/tag90.xml><?xml version="1.0" encoding="utf-8"?>
<p:tagLst xmlns:p="http://schemas.openxmlformats.org/presentationml/2006/main">
  <p:tag name="AS_UNIQUEID" val="2095"/>
</p:tagLst>
</file>

<file path=ppt/tags/tag91.xml><?xml version="1.0" encoding="utf-8"?>
<p:tagLst xmlns:p="http://schemas.openxmlformats.org/presentationml/2006/main">
  <p:tag name="AS_UNIQUEID" val="2096"/>
</p:tagLst>
</file>

<file path=ppt/tags/tag92.xml><?xml version="1.0" encoding="utf-8"?>
<p:tagLst xmlns:p="http://schemas.openxmlformats.org/presentationml/2006/main">
  <p:tag name="AS_UNIQUEID" val="2097"/>
</p:tagLst>
</file>

<file path=ppt/tags/tag93.xml><?xml version="1.0" encoding="utf-8"?>
<p:tagLst xmlns:p="http://schemas.openxmlformats.org/presentationml/2006/main">
  <p:tag name="AS_UNIQUEID" val="4757"/>
</p:tagLst>
</file>

<file path=ppt/tags/tag94.xml><?xml version="1.0" encoding="utf-8"?>
<p:tagLst xmlns:p="http://schemas.openxmlformats.org/presentationml/2006/main">
  <p:tag name="AS_UNIQUEID" val="4725"/>
</p:tagLst>
</file>

<file path=ppt/tags/tag95.xml><?xml version="1.0" encoding="utf-8"?>
<p:tagLst xmlns:p="http://schemas.openxmlformats.org/presentationml/2006/main">
  <p:tag name="AS_UNIQUEID" val="4726"/>
</p:tagLst>
</file>

<file path=ppt/tags/tag96.xml><?xml version="1.0" encoding="utf-8"?>
<p:tagLst xmlns:p="http://schemas.openxmlformats.org/presentationml/2006/main">
  <p:tag name="AS_UNIQUEID" val="4727"/>
</p:tagLst>
</file>

<file path=ppt/tags/tag97.xml><?xml version="1.0" encoding="utf-8"?>
<p:tagLst xmlns:p="http://schemas.openxmlformats.org/presentationml/2006/main">
  <p:tag name="AS_UNIQUEID" val="4728"/>
</p:tagLst>
</file>

<file path=ppt/tags/tag98.xml><?xml version="1.0" encoding="utf-8"?>
<p:tagLst xmlns:p="http://schemas.openxmlformats.org/presentationml/2006/main">
  <p:tag name="AS_UNIQUEID" val="4730"/>
</p:tagLst>
</file>

<file path=ppt/tags/tag99.xml><?xml version="1.0" encoding="utf-8"?>
<p:tagLst xmlns:p="http://schemas.openxmlformats.org/presentationml/2006/main">
  <p:tag name="AS_UNIQUEID" val="4730"/>
  <p:tag name="KSO_WM_BEAUTIFY_FLAG" val=""/>
</p:tagLst>
</file>

<file path=ppt/theme/theme1.xml><?xml version="1.0" encoding="utf-8"?>
<a:theme xmlns:r="http://schemas.openxmlformats.org/officeDocument/2006/relationships" xmlns:a="http://schemas.openxmlformats.org/drawingml/2006/main" name="4_Office 主题">
  <a:themeElements>
    <a:clrScheme name="自定义 10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1973BF"/>
      </a:accent1>
      <a:accent2>
        <a:srgbClr val="2EA2CF"/>
      </a:accent2>
      <a:accent3>
        <a:srgbClr val="30CED4"/>
      </a:accent3>
      <a:accent4>
        <a:srgbClr val="41CAA0"/>
      </a:accent4>
      <a:accent5>
        <a:srgbClr val="9BCD72"/>
      </a:accent5>
      <a:accent6>
        <a:srgbClr val="515151"/>
      </a:accent6>
      <a:hlink>
        <a:srgbClr val="0563C1"/>
      </a:hlink>
      <a:folHlink>
        <a:srgbClr val="954F72"/>
      </a:folHlink>
    </a:clrScheme>
    <a:fontScheme name="自定义 3">
      <a:majorFont>
        <a:latin typeface="Times New Roman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10600030101010101" charset="-122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10600030101010101" charset="-122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Times New Roman</vt:lpstr>
      <vt:lpstr>微软雅黑</vt:lpstr>
      <vt:lpstr>等线</vt:lpstr>
      <vt:lpstr>Segoe UI Light</vt:lpstr>
      <vt:lpstr>等线 Light</vt:lpstr>
      <vt:lpstr>阿里巴巴普惠体</vt:lpstr>
      <vt:lpstr>Aparajita</vt:lpstr>
      <vt:lpstr>宋体</vt:lpstr>
      <vt:lpstr>黑体</vt:lpstr>
      <vt:lpstr>楷体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2026-01-08T14:21:30Z</cp:lastPrinted>
  <dcterms:created xsi:type="dcterms:W3CDTF">2026-01-08T14:21:30Z</dcterms:created>
  <dcterms:modified xsi:type="dcterms:W3CDTF">2026-01-08T06:21:30Z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