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handoutMasterIdLst>
    <p:handoutMasterId r:id="rId4"/>
  </p:handoutMasterIdLst>
  <p:sldIdLst>
    <p:sldId id="1992" r:id="rId5"/>
    <p:sldId id="3737" r:id="rId6"/>
    <p:sldId id="3738" r:id="rId7"/>
    <p:sldId id="3739" r:id="rId8"/>
    <p:sldId id="3740" r:id="rId9"/>
    <p:sldId id="3741" r:id="rId10"/>
    <p:sldId id="3742" r:id="rId11"/>
    <p:sldId id="3743" r:id="rId12"/>
    <p:sldId id="3744" r:id="rId13"/>
    <p:sldId id="3745" r:id="rId14"/>
    <p:sldId id="3746" r:id="rId15"/>
    <p:sldId id="3747" r:id="rId16"/>
    <p:sldId id="3748" r:id="rId17"/>
    <p:sldId id="3749" r:id="rId18"/>
    <p:sldId id="3750" r:id="rId19"/>
    <p:sldId id="3751" r:id="rId20"/>
    <p:sldId id="3752" r:id="rId21"/>
    <p:sldId id="3753" r:id="rId22"/>
    <p:sldId id="3754" r:id="rId23"/>
    <p:sldId id="3757" r:id="rId24"/>
    <p:sldId id="3758" r:id="rId25"/>
    <p:sldId id="3759" r:id="rId26"/>
    <p:sldId id="3760" r:id="rId27"/>
    <p:sldId id="3756" r:id="rId28"/>
  </p:sldIdLst>
  <p:sldSz cx="9144000" cy="5143500" type="screen16x9"/>
  <p:notesSz cx="6858000" cy="9144000"/>
  <p:custDataLst>
    <p:tags r:id="rId2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46" userDrawn="1">
          <p15:clr>
            <a:srgbClr val="A4A3A4"/>
          </p15:clr>
        </p15:guide>
        <p15:guide id="2" pos="2881" userDrawn="1">
          <p15:clr>
            <a:srgbClr val="A4A3A4"/>
          </p15:clr>
        </p15:guide>
      </p15:sldGuideLst>
    </p:ext>
  </p:extLst>
</p:presentation>
</file>

<file path=ppt/commentAuthors.xml><?xml version="1.0" encoding="utf-8"?>
<p:cmAuthorLst xmlns:p="http://schemas.openxmlformats.org/presentationml/2006/main">
  <p:cmAuthor id="1" name="youyi" initials="y" lastIdx="0" clrIdx="0"/>
  <p:cmAuthor id="2" name="Administrator" initials="A" lastIdx="0" clrIdx="1"/>
  <p:cmAuthor id="3" name="ZhangS" initials="Z" lastIdx="0" clrIdx="2"/>
  <p:cmAuthor id="4" name="Q" initials="Q" lastIdx="0" clrIdx="3"/>
  <p:cmAuthor id="5" name="优翼" initials="校" lastIdx="0" clrIdx="4"/>
  <p:cmAuthor id="6" name="HJZX010" initials="" lastIdx="0" clrIdx="5"/>
  <p:cmAuthor id="7" name="Taylor Hartwell" initials="TH [6]" lastIdx="0" clrIdx="6"/>
  <p:cmAuthor id="8" name="TuWY" initials="T" lastIdx="0" clrIdx="7"/>
  <p:cmAuthor id="9" name="新课标第一网" initials="新" lastIdx="0" clrIdx="8"/>
  <p:cmAuthor id="10" name="lenovo" initials="" lastIdx="0" clrIdx="9"/>
  <p:cmAuthor id="11" name="admin" initials="" lastIdx="0" clrIdx="10"/>
  <p:cmAuthor id="12" name="Admin" initials="A" lastIdx="0" clrIdx="11"/>
  <p:cmAuthor id="13" name="峰" initials="峰" lastIdx="0" clrIdx="12"/>
  <p:cmAuthor id="14" name="WangM" initials="W" lastIdx="0" clrIdx="13"/>
  <p:cmAuthor id="15" name="作者" initials="A" lastIdx="0" clrIdx="14"/>
  <p:cmAuthor id="16" name="幸全" initials="幸全" lastIdx="0" clrIdx="15"/>
  <p:cmAuthor id="17" name="1206988966@qq.com" initials="1" lastIdx="0" clrIdx="16"/>
  <p:cmAuthor id="18" name="姜伟光" initials="姜" lastIdx="0" clrIdx="17"/>
  <p:cmAuthor id="19" name="Microsoft" initials="M" lastIdx="0" clrIdx="18"/>
  <p:cmAuthor id="20" name="jh" initials="j" lastIdx="0" clrIdx="19"/>
  <p:cmAuthor id="21" name="www.xkb1.com" initials="w" lastIdx="0" clrIdx="20"/>
  <p:cmAuthor id="22" name="ming qiu" initials="m" lastIdx="0" clrIdx="21"/>
  <p:cmAuthor id="23" name="王子涵" initials="王" lastIdx="0" clrIdx="22"/>
  <p:cmAuthor id="24" name="MyPC" initials="M" lastIdx="0" clrIdx="23"/>
  <p:cmAuthor id="25" name="李丽" initials="李" lastIdx="0" clrIdx="24"/>
  <p:cmAuthor id="26" name="Nicole Li  李倩" initials="N" lastIdx="0" clrIdx="25"/>
  <p:cmAuthor id="27" name="222" initials="2" lastIdx="0" clrIdx="26"/>
  <p:cmAuthor id="28" name="我心飞翔" initials="我" lastIdx="0" clrIdx="27"/>
  <p:cmAuthor id="29" name="心语" initials="心" lastIdx="0" clrIdx="28"/>
  <p:cmAuthor id="30" name="张 林娜" initials="" lastIdx="0" clrIdx="29"/>
  <p:cmAuthor id="31" name="未知用户1" initials="" lastIdx="0" clrIdx="30"/>
  <p:cmAuthor id="32" name="jinli" initials="j" lastIdx="0" clrIdx="31"/>
  <p:cmAuthor id="33" name="user" initials="u" lastIdx="0" clrIdx="32"/>
  <p:cmAuthor id="34" name="xkb1.com" initials="x" lastIdx="0" clrIdx="33"/>
  <p:cmAuthor id="35" name="刘浩" initials="刘" lastIdx="0" clrIdx="34"/>
  <p:cmAuthor id="36" name="孙宇婷" initials="" lastIdx="0" clrIdx="35"/>
  <p:cmAuthor id="37" name="ASUS" initials="" lastIdx="0" clrIdx="36"/>
  <p:cmAuthor id="38" name="Mia Vida Villanueva" initials="" lastIdx="0" clrIdx="37"/>
  <p:cmAuthor id="39" name="xj" initials="" lastIdx="0" clrIdx="38"/>
  <p:cmAuthor id="40" name="古" initials="" lastIdx="0" clrIdx="39"/>
  <p:cmAuthor id="41" name="李彦利" initials="" lastIdx="0" clrIdx="40"/>
  <p:cmAuthor id="42" name="刘刘" initials="" lastIdx="0" clrIdx="41"/>
  <p:cmAuthor id="43" name="Vivian Liu" initials="" lastIdx="0" clrIdx="42"/>
  <p:cmAuthor id="44" name="小叮当_VfeeFJFJ" initials="authorId_1205747745" lastIdx="0" clrIdx="43"/>
  <p:cmAuthor id="45" name="Dino._6ZFrB7nA" initials="authorId_1257418890" lastIdx="0" clrIdx="44"/>
  <p:cmAuthor id="46" name="陈庆" initials="陈" lastIdx="0" clrIdx="45"/>
  <p:cmAuthor id="47" name="Lenovo" initials="L" lastIdx="0" clrIdx="46"/>
  <p:cmAuthor id="48" name="1908" initials="1" lastIdx="0" clrIdx="47"/>
  <p:cmAuthor id="49" name="1005" initials="l" lastIdx="0" clrIdx="48"/>
  <p:cmAuthor id="50" name="HQ" initials="H" lastIdx="0" clrIdx="49"/>
  <p:cmAuthor id="51" name="hw" initials="h" lastIdx="0" clrIdx="50"/>
  <p:cmAuthor id="52" name="WanZijun" initials="W" lastIdx="0" clrIdx="51"/>
  <p:cmAuthor id="53" name="佳琪 刘" initials="佳" lastIdx="0" clrIdx="52"/>
  <p:cmAuthor id="54" name="Microsoft Office 用户" initials="" lastIdx="0" clrIdx="53"/>
  <p:cmAuthor id="55" name="WPS" initials="W" lastIdx="0" clrIdx="54"/>
  <p:cmAuthor id="56" name="yuhuan.chen" initials="y" lastIdx="0" clrIdx="55"/>
  <p:cmAuthor id="57" name="zhouy" initials="z" lastIdx="0" clrIdx="56"/>
  <p:cmAuthor id="58" name="刘晓霞" initials="刘晓霞" lastIdx="0" clrIdx="57"/>
  <p:cmAuthor id="59" name="沈洪霞" initials="沈洪霞" lastIdx="0" clrIdx="58"/>
  <p:cmAuthor id="60" name="fmz" initials="f" lastIdx="0" clrIdx="59"/>
  <p:cmAuthor id="61" name="fafa" initials="f" lastIdx="0" clrIdx="60"/>
  <p:cmAuthor id="62" name="王习习" initials="王" lastIdx="0" clrIdx="61"/>
  <p:cmAuthor id="63" name="番茄花园" initials="番" lastIdx="0" clrIdx="62"/>
  <p:cmAuthor id="64" name="602656769@qq.com" initials="" lastIdx="0" clrIdx="63"/>
  <p:cmAuthor id="65" name="优翼丛书" initials="优" lastIdx="0" clrIdx="64"/>
  <p:cmAuthor id="66" name="孙文纯" initials="孙文纯" lastIdx="0" clrIdx="65"/>
  <p:cmAuthor id="67" name="程昂" initials="程" lastIdx="0" clrIdx="66"/>
  <p:cmAuthor id="68" name="12734" initials="1" lastIdx="0" clrIdx="67"/>
  <p:cmAuthor id="69" name="LiuM" initials="L" lastIdx="0" clrIdx="68"/>
  <p:cmAuthor id="70" name="yanjiedu" initials="y" lastIdx="0" clrIdx="69"/>
  <p:cmAuthor id="71" name="asus-xs" initials="a" lastIdx="0" clrIdx="70"/>
  <p:cmAuthor id="72" name="LY" initials="L" lastIdx="0" clrIdx="71"/>
  <p:cmAuthor id="73" name="ZouYang" initials="Z" lastIdx="0" clrIdx="72"/>
  <p:cmAuthor id="74" name="全品文教" initials="批注" lastIdx="0" clrIdx="73"/>
  <p:cmAuthor id="75" name="dell" initials="d" lastIdx="0" clrIdx="74"/>
  <p:cmAuthor id="76" name="尹澳" initials="尹" lastIdx="0" clrIdx="75"/>
  <p:cmAuthor id="77" name="Boiling Bao" initials="BB" lastIdx="0" clrIdx="76"/>
  <p:cmAuthor id="78" name="HASEE" initials="H" lastIdx="0" clrIdx="77"/>
  <p:cmAuthor id="79" name="xjj" initials="x" lastIdx="0" clrIdx="78"/>
  <p:cmAuthor id="80" name="huangdanqing@beijing101.com" initials="" lastIdx="0" clrIdx="79"/>
  <p:cmAuthor id="81" name="86139" initials="8" lastIdx="0" clrIdx="80"/>
  <p:cmAuthor id="82" name="511-1" initials="5" lastIdx="0" clrIdx="81"/>
  <p:cmAuthor id="83" name="王 文沁" initials="王" lastIdx="0" clrIdx="82"/>
  <p:cmAuthor id="84" name="пользователь Microsoft Office" initials="Office" lastIdx="0" clrIdx="83"/>
  <p:cmAuthor id="85" name="Dell" initials="D" lastIdx="0" clrIdx="84"/>
  <p:cmAuthor id="86" name="王欢" initials="王" lastIdx="0" clrIdx="85"/>
  <p:cmAuthor id="87" name="shen yajuan" initials="sy" lastIdx="0" clrIdx="86"/>
  <p:cmAuthor id="88" name="杜B格小生" initials="杜B格小生" lastIdx="0" clrIdx="87"/>
  <p:cmAuthor id="89" name="Wei" initials="W" lastIdx="0" clrIdx="88"/>
  <p:cmAuthor id="90" name="翟宏帅" initials="翟" lastIdx="0" clrIdx="89"/>
  <p:cmAuthor id="91" name="微软用户" initials="微" lastIdx="0" clrIdx="90"/>
  <p:cmAuthor id="92" name="绿色圃中小学教育网" initials="绿" lastIdx="0" clrIdx="91"/>
  <p:cmAuthor id="93" name="fish" initials="f" lastIdx="0" clrIdx="92"/>
  <p:cmAuthor id="94" name="dao4" initials="d" lastIdx="0" clrIdx="93"/>
</p:cmAuthorLst>
</file>

<file path=ppt/presProps.xml><?xml version="1.0" encoding="utf-8"?>
<p:presentationPr xmlns:r="http://schemas.openxmlformats.org/officeDocument/2006/relationships" xmlns:a="http://schemas.openxmlformats.org/drawingml/2006/main"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467" autoAdjust="0"/>
  </p:normalViewPr>
  <p:slideViewPr>
    <p:cSldViewPr showGuides="1">
      <p:cViewPr varScale="1">
        <p:scale>
          <a:sx n="114" d="100"/>
          <a:sy n="114" d="100"/>
        </p:scale>
        <p:origin x="126" y="156"/>
      </p:cViewPr>
      <p:guideLst>
        <p:guide orient="horz" pos="1846"/>
        <p:guide pos="2881"/>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tags" Target="tags/tag267.xml" /><Relationship Id="rId3" Type="http://schemas.openxmlformats.org/officeDocument/2006/relationships/notesMaster" Target="notesMasters/notesMaster1.xml" /><Relationship Id="rId30" Type="http://schemas.openxmlformats.org/officeDocument/2006/relationships/presProps" Target="presProps.xml" /><Relationship Id="rId31" Type="http://schemas.openxmlformats.org/officeDocument/2006/relationships/viewProps" Target="viewProps.xml" /><Relationship Id="rId32" Type="http://schemas.openxmlformats.org/officeDocument/2006/relationships/theme" Target="theme/theme1.xml" /><Relationship Id="rId33" Type="http://schemas.openxmlformats.org/officeDocument/2006/relationships/tableStyles" Target="tableStyles.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noProof="1">
                <a:latin typeface="+mn-lt"/>
                <a:ea typeface="宋体" panose="02010600030101010101" pitchFamily="2" charset="-122"/>
                <a:cs typeface="+mn-ea"/>
              </a:defRPr>
            </a:lvl1pPr>
          </a:lstStyle>
          <a:p>
            <a:pPr>
              <a:defRPr/>
            </a:pPr>
            <a:fld id="{BB962C8B-B14F-4D97-AF65-F5344CB8AC3E}" type="datetime9">
              <a:rPr lang="zh-CN" altLang="en-US"/>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wrap="square" lIns="91440" tIns="45720" rIns="91440" bIns="45720" numCol="1" anchor="b" anchorCtr="0" compatLnSpc="1"/>
          <a:lstStyle>
            <a:lvl1pPr algn="r" eaLnBrk="1" fontAlgn="auto" hangingPunct="1">
              <a:spcBef>
                <a:spcPct val="0"/>
              </a:spcBef>
              <a:spcAft>
                <a:spcPct val="0"/>
              </a:spcAft>
              <a:defRPr sz="1200">
                <a:latin typeface="+mn-lt"/>
              </a:defRPr>
            </a:lvl1pPr>
          </a:lstStyle>
          <a:p>
            <a:pPr>
              <a:defRPr/>
            </a:pPr>
            <a:fld id="{94CB8D08-A648-444F-A0B5-67829BC5D71F}" type="slidenum">
              <a:rPr lang="zh-CN" altLang="en-US"/>
              <a:t/>
            </a:fld>
            <a:endParaRPr lang="zh-CN" altLang="en-US"/>
          </a:p>
        </p:txBody>
      </p:sp>
    </p:spTree>
  </p:cSld>
  <p:clrMap bg1="lt1" tx1="dk1" bg2="lt2" tx2="dk2" accent1="accent1" accent2="accent2" accent3="accent3" accent4="accent4" accent5="accent5" accent6="accent6" hlink="hlink" folHlink="folHlink"/>
  <p:hf sldNum="0"/>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050" name="Rectangle 2"/>
          <p:cNvSpPr>
            <a:spLocks noGrp="1" noRot="1" noChangeAspect="1" noChangeArrowheads="1"/>
          </p:cNvSpPr>
          <p:nvPr>
            <p:ph type="sldImg" idx="4294967295"/>
            <p:custDataLst>
              <p:tags r:id="rId2"/>
            </p:custDataLst>
          </p:nvPr>
        </p:nvSpPr>
        <p:spPr bwMode="auto">
          <a:xfrm>
            <a:off x="409382" y="754063"/>
            <a:ext cx="5855086"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p:cNvSpPr>
            <a:spLocks noGrp="1" noChangeArrowheads="1"/>
          </p:cNvSpPr>
          <p:nvPr>
            <p:ph type="body" sz="quarter" idx="9"/>
            <p:custDataLst>
              <p:tags r:id="rId3"/>
            </p:custDataLst>
          </p:nvPr>
        </p:nvSpPr>
        <p:spPr bwMode="auto">
          <a:xfrm>
            <a:off x="538163" y="4387850"/>
            <a:ext cx="5780087" cy="3952875"/>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
第二级
第三级
第四级
第五级</a:t>
            </a:r>
            <a:endParaRPr lang="zh-CN" altLang="en-US" noProof="0"/>
          </a:p>
        </p:txBody>
      </p:sp>
      <p:sp>
        <p:nvSpPr>
          <p:cNvPr id="2052" name="Rectangle 4"/>
          <p:cNvSpPr>
            <a:spLocks noGrp="1"/>
          </p:cNvSpPr>
          <p:nvPr>
            <p:ph type="hdr" sz="quarter"/>
            <p:custDataLst>
              <p:tags r:id="rId4"/>
            </p:custDataLst>
          </p:nvPr>
        </p:nvSpPr>
        <p:spPr>
          <a:xfrm>
            <a:off x="0" y="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3" name="Rectangle 5"/>
          <p:cNvSpPr>
            <a:spLocks noGrp="1"/>
          </p:cNvSpPr>
          <p:nvPr>
            <p:ph type="dt" idx="10"/>
            <p:custDataLst>
              <p:tags r:id="rId5"/>
            </p:custDataLst>
          </p:nvPr>
        </p:nvSpPr>
        <p:spPr>
          <a:xfrm>
            <a:off x="3883025" y="0"/>
            <a:ext cx="2974975" cy="457200"/>
          </a:xfrm>
          <a:prstGeom prst="rect">
            <a:avLst/>
          </a:prstGeom>
          <a:noFill/>
          <a:ln w="9525">
            <a:noFill/>
            <a:miter/>
          </a:ln>
        </p:spPr>
        <p:txBody>
          <a:bodyPr/>
          <a:lstStyle>
            <a:lvl1pPr algn="r" eaLnBrk="1" fontAlgn="auto" hangingPunct="1">
              <a:spcBef>
                <a:spcPct val="0"/>
              </a:spcBef>
              <a:spcAft>
                <a:spcPct val="0"/>
              </a:spcAft>
              <a:defRPr sz="1200" noProof="1">
                <a:latin typeface="+mn-lt"/>
              </a:defRPr>
            </a:lvl1pPr>
          </a:lstStyle>
          <a:p>
            <a:pPr>
              <a:defRPr/>
            </a:pPr>
            <a:fld id="{BB962C8B-B14F-4D97-AF65-F5344CB8AC3E}" type="datetime9">
              <a:rPr lang="zh-CN" altLang="en-US"/>
              <a:t/>
            </a:fld>
            <a:endParaRPr lang="zh-CN" altLang="en-US"/>
          </a:p>
        </p:txBody>
      </p:sp>
      <p:sp>
        <p:nvSpPr>
          <p:cNvPr id="2054" name="Rectangle 6"/>
          <p:cNvSpPr>
            <a:spLocks noGrp="1"/>
          </p:cNvSpPr>
          <p:nvPr>
            <p:ph type="ftr" sz="quarter" idx="11"/>
            <p:custDataLst>
              <p:tags r:id="rId6"/>
            </p:custDataLst>
          </p:nvPr>
        </p:nvSpPr>
        <p:spPr>
          <a:xfrm>
            <a:off x="0" y="868680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5" name="Rectangle 7"/>
          <p:cNvSpPr>
            <a:spLocks noGrp="1"/>
          </p:cNvSpPr>
          <p:nvPr>
            <p:ph type="sldNum" sz="quarter" idx="12"/>
            <p:custDataLst>
              <p:tags r:id="rId7"/>
            </p:custDataLst>
          </p:nvPr>
        </p:nvSpPr>
        <p:spPr>
          <a:xfrm>
            <a:off x="3883025" y="8686800"/>
            <a:ext cx="2974975" cy="457200"/>
          </a:xfrm>
          <a:prstGeom prst="rect">
            <a:avLst/>
          </a:prstGeom>
          <a:noFill/>
          <a:ln w="9525">
            <a:noFill/>
            <a:miter/>
          </a:ln>
        </p:spPr>
        <p:txBody>
          <a:bodyPr vert="horz" wrap="square" lIns="91440" tIns="45720" rIns="91440" bIns="45720" numCol="1" anchor="t" anchorCtr="0" compatLnSpc="1"/>
          <a:lstStyle>
            <a:lvl1pPr algn="r" eaLnBrk="1" fontAlgn="auto" hangingPunct="1">
              <a:spcBef>
                <a:spcPct val="0"/>
              </a:spcBef>
              <a:spcAft>
                <a:spcPct val="0"/>
              </a:spcAft>
              <a:defRPr sz="1200">
                <a:latin typeface="+mn-lt"/>
              </a:defRPr>
            </a:lvl1pPr>
          </a:lstStyle>
          <a:p>
            <a:pPr>
              <a:defRPr/>
            </a:pPr>
            <a:fld id="{D2644FDC-9B57-4EB8-B55B-DA378B0D27DA}" type="slidenum">
              <a:rPr lang="zh-CN" altLang="en-US"/>
              <a:t/>
            </a:fld>
            <a:endParaRPr lang="zh-CN" altLang="en-US"/>
          </a:p>
        </p:txBody>
      </p:sp>
    </p:spTree>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lvl="5"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6pPr>
    <a:lvl7pPr marL="2743200" lvl="6"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7pPr>
    <a:lvl8pPr marL="3200400" lvl="7"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8pPr>
    <a:lvl9pPr marL="3657600" lvl="8"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56.xml" /><Relationship Id="rId4" Type="http://schemas.openxmlformats.org/officeDocument/2006/relationships/tags" Target="../tags/tag57.xml" /><Relationship Id="rId5" Type="http://schemas.openxmlformats.org/officeDocument/2006/relationships/tags" Target="../tags/tag58.xml" /><Relationship Id="rId6" Type="http://schemas.openxmlformats.org/officeDocument/2006/relationships/tags" Target="../tags/tag59.xml" /><Relationship Id="rId7" Type="http://schemas.openxmlformats.org/officeDocument/2006/relationships/tags" Target="../tags/tag60.xml" /><Relationship Id="rId8" Type="http://schemas.openxmlformats.org/officeDocument/2006/relationships/tags" Target="../tags/tag6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78.xml" /><Relationship Id="rId4" Type="http://schemas.openxmlformats.org/officeDocument/2006/relationships/tags" Target="../tags/tag79.xml" /><Relationship Id="rId5" Type="http://schemas.openxmlformats.org/officeDocument/2006/relationships/tags" Target="../tags/tag80.xml" /><Relationship Id="rId6" Type="http://schemas.openxmlformats.org/officeDocument/2006/relationships/tags" Target="../tags/tag8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192.xml" /><Relationship Id="rId4" Type="http://schemas.openxmlformats.org/officeDocument/2006/relationships/tags" Target="../tags/tag193.xml" /><Relationship Id="rId5" Type="http://schemas.openxmlformats.org/officeDocument/2006/relationships/tags" Target="../tags/tag194.xml" /><Relationship Id="rId6" Type="http://schemas.openxmlformats.org/officeDocument/2006/relationships/tags" Target="../tags/tag195.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202.xml" /><Relationship Id="rId4" Type="http://schemas.openxmlformats.org/officeDocument/2006/relationships/tags" Target="../tags/tag203.xml" /><Relationship Id="rId5" Type="http://schemas.openxmlformats.org/officeDocument/2006/relationships/tags" Target="../tags/tag204.xml" /><Relationship Id="rId6" Type="http://schemas.openxmlformats.org/officeDocument/2006/relationships/tags" Target="../tags/tag205.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212.xml" /><Relationship Id="rId4" Type="http://schemas.openxmlformats.org/officeDocument/2006/relationships/tags" Target="../tags/tag213.xml" /><Relationship Id="rId5" Type="http://schemas.openxmlformats.org/officeDocument/2006/relationships/tags" Target="../tags/tag214.xml" /><Relationship Id="rId6" Type="http://schemas.openxmlformats.org/officeDocument/2006/relationships/tags" Target="../tags/tag215.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222.xml" /><Relationship Id="rId4" Type="http://schemas.openxmlformats.org/officeDocument/2006/relationships/tags" Target="../tags/tag223.xml" /><Relationship Id="rId5" Type="http://schemas.openxmlformats.org/officeDocument/2006/relationships/tags" Target="../tags/tag224.xml" /><Relationship Id="rId6" Type="http://schemas.openxmlformats.org/officeDocument/2006/relationships/tags" Target="../tags/tag225.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231.xml" /><Relationship Id="rId4" Type="http://schemas.openxmlformats.org/officeDocument/2006/relationships/tags" Target="../tags/tag232.xml" /><Relationship Id="rId5" Type="http://schemas.openxmlformats.org/officeDocument/2006/relationships/tags" Target="../tags/tag233.xml" /><Relationship Id="rId6" Type="http://schemas.openxmlformats.org/officeDocument/2006/relationships/tags" Target="../tags/tag234.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09575" y="754063"/>
            <a:ext cx="5854700" cy="3294062"/>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5" name="日期占位符 4"/>
          <p:cNvSpPr>
            <a:spLocks noGrp="1"/>
          </p:cNvSpPr>
          <p:nvPr>
            <p:ph type="dt" idx="10"/>
            <p:custDataLst>
              <p:tags r:id="rId6"/>
            </p:custDataLst>
          </p:nvPr>
        </p:nvSpPr>
        <p:spPr/>
        <p:txBody>
          <a:bodyPr/>
          <a:lstStyle/>
          <a:p>
            <a:pPr>
              <a:defRPr/>
            </a:pPr>
            <a:fld id="{BB962C8B-B14F-4D97-AF65-F5344CB8AC3E}" type="datetime9">
              <a:rPr lang="zh-CN" altLang="en-US"/>
              <a:t>2026年2月2日星期一11时40分9秒</a:t>
            </a:fld>
            <a:endParaRPr lang="zh-CN" altLang="en-US"/>
          </a:p>
        </p:txBody>
      </p:sp>
      <p:sp>
        <p:nvSpPr>
          <p:cNvPr id="6" name="页脚占位符 5"/>
          <p:cNvSpPr>
            <a:spLocks noGrp="1"/>
          </p:cNvSpPr>
          <p:nvPr>
            <p:ph type="ftr" sz="quarter" idx="11"/>
            <p:custDataLst>
              <p:tags r:id="rId7"/>
            </p:custDataLst>
          </p:nvPr>
        </p:nvSpPr>
        <p:spPr/>
        <p:txBody>
          <a:bodyPr/>
          <a:lstStyle/>
          <a:p>
            <a:pPr>
              <a:defRPr/>
            </a:pPr>
            <a:endParaRPr lang="zh-CN" altLang="en-US"/>
          </a:p>
        </p:txBody>
      </p:sp>
      <p:sp>
        <p:nvSpPr>
          <p:cNvPr id="7" name="页眉占位符 6"/>
          <p:cNvSpPr>
            <a:spLocks noGrp="1"/>
          </p:cNvSpPr>
          <p:nvPr>
            <p:ph type="hdr" sz="quarter" idx="2"/>
            <p:custDataLst>
              <p:tags r:id="rId8"/>
            </p:custDataLst>
          </p:nvPr>
        </p:nvSpPr>
        <p:spPr/>
        <p:txBody>
          <a:bodyPr/>
          <a:lstStyle/>
          <a:p>
            <a:pPr>
              <a:defRPr/>
            </a:pP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0E971FA6-3A7C-48EB-B41D-0797E2A4734B}" type="slidenum">
              <a:rPr lang="en-US" altLang="zh-CN"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5"/>
            <p:custDataLst>
              <p:tags r:id="rId6"/>
            </p:custDataLst>
          </p:nvPr>
        </p:nvSpPr>
        <p:spPr/>
        <p:txBody>
          <a:bodyPr/>
          <a:lstStyle/>
          <a:p>
            <a:fld id="{0E971FA6-3A7C-48EB-B41D-0797E2A4734B}" type="slidenum">
              <a:rPr lang="en-US" altLang="zh-CN" smtClean="0"/>
              <a:t>24</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10" Type="http://schemas.microsoft.com/office/2007/relationships/hdphoto" Target="../media/image4.wdp" /><Relationship Id="rId11" Type="http://schemas.openxmlformats.org/officeDocument/2006/relationships/tags" Target="../tags/tag7.xml" /><Relationship Id="rId12" Type="http://schemas.openxmlformats.org/officeDocument/2006/relationships/image" Target="../media/image5.png" /><Relationship Id="rId13" Type="http://schemas.openxmlformats.org/officeDocument/2006/relationships/tags" Target="../tags/tag8.xml" /><Relationship Id="rId14" Type="http://schemas.openxmlformats.org/officeDocument/2006/relationships/tags" Target="../tags/tag9.xml" /><Relationship Id="rId15"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tags" Target="../tags/tag6.xml" /><Relationship Id="rId9" Type="http://schemas.openxmlformats.org/officeDocument/2006/relationships/image" Target="../media/image3.png"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10.xml" /><Relationship Id="rId2" Type="http://schemas.openxmlformats.org/officeDocument/2006/relationships/image" Target="../media/image1.jpeg"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image" Target="../media/image6.png"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image" Target="../media/image1.jpeg" /><Relationship Id="rId3" Type="http://schemas.openxmlformats.org/officeDocument/2006/relationships/tags" Target="../tags/tag16.xml" /><Relationship Id="rId4" Type="http://schemas.openxmlformats.org/officeDocument/2006/relationships/tags" Target="../tags/tag17.xml" /><Relationship Id="rId5" Type="http://schemas.openxmlformats.org/officeDocument/2006/relationships/image" Target="../media/image6.png" /><Relationship Id="rId6" Type="http://schemas.openxmlformats.org/officeDocument/2006/relationships/tags" Target="../tags/tag18.xml" /><Relationship Id="rId7" Type="http://schemas.openxmlformats.org/officeDocument/2006/relationships/tags" Target="../tags/tag19.xml" /><Relationship Id="rId8" Type="http://schemas.openxmlformats.org/officeDocument/2006/relationships/tags" Target="../tags/tag20.xml" /><Relationship Id="rId9"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image" Target="../media/image1.jpeg"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 Id="rId6" Type="http://schemas.openxmlformats.org/officeDocument/2006/relationships/tags" Target="../tags/tag25.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tags" Target="../tags/tag32.xml" /><Relationship Id="rId11"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image" Target="../media/image6.png" /><Relationship Id="rId6" Type="http://schemas.openxmlformats.org/officeDocument/2006/relationships/tags" Target="../tags/tag29.xml" /><Relationship Id="rId7" Type="http://schemas.openxmlformats.org/officeDocument/2006/relationships/tags" Target="../tags/tag30.xml" /><Relationship Id="rId8" Type="http://schemas.openxmlformats.org/officeDocument/2006/relationships/image" Target="../media/image7.gif" /><Relationship Id="rId9" Type="http://schemas.openxmlformats.org/officeDocument/2006/relationships/tags" Target="../tags/tag3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3.xml" /><Relationship Id="rId10" Type="http://schemas.openxmlformats.org/officeDocument/2006/relationships/image" Target="../media/image10.png" /><Relationship Id="rId11" Type="http://schemas.openxmlformats.org/officeDocument/2006/relationships/tags" Target="../tags/tag39.xml" /><Relationship Id="rId12" Type="http://schemas.openxmlformats.org/officeDocument/2006/relationships/tags" Target="../tags/tag40.xml" /><Relationship Id="rId13"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34.xml" /><Relationship Id="rId4" Type="http://schemas.openxmlformats.org/officeDocument/2006/relationships/tags" Target="../tags/tag35.xml" /><Relationship Id="rId5" Type="http://schemas.openxmlformats.org/officeDocument/2006/relationships/image" Target="../media/image8.png" /><Relationship Id="rId6" Type="http://schemas.openxmlformats.org/officeDocument/2006/relationships/tags" Target="../tags/tag36.xml" /><Relationship Id="rId7" Type="http://schemas.openxmlformats.org/officeDocument/2006/relationships/image" Target="../media/image9.png" /><Relationship Id="rId8" Type="http://schemas.openxmlformats.org/officeDocument/2006/relationships/tags" Target="../tags/tag37.xml" /><Relationship Id="rId9" Type="http://schemas.openxmlformats.org/officeDocument/2006/relationships/tags" Target="../tags/tag38.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spTree>
      <p:nvGrpSpPr>
        <p:cNvPr id="1" name=""/>
        <p:cNvGrpSpPr/>
        <p:nvPr>
          <p:custDataLst>
            <p:tags r:id="rId1"/>
          </p:custDataLst>
        </p:nvPr>
      </p:nvGrpSpPr>
      <p:grpSpPr>
        <a:xfrm>
          <a:off x="0" y="0"/>
          <a:ext cx="0" cy="0"/>
        </a:xfrm>
      </p:grpSpPr>
      <p:pic>
        <p:nvPicPr>
          <p:cNvPr id="5" name="图片 4"/>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0480" y="2540"/>
            <a:ext cx="9215120" cy="5191125"/>
          </a:xfrm>
          <a:prstGeom prst="rect">
            <a:avLst/>
          </a:prstGeom>
        </p:spPr>
      </p:pic>
      <p:grpSp>
        <p:nvGrpSpPr>
          <p:cNvPr id="8" name="组合 7"/>
          <p:cNvGrpSpPr/>
          <p:nvPr userDrawn="1">
            <p:custDataLst>
              <p:tags r:id="rId4"/>
            </p:custDataLst>
          </p:nvPr>
        </p:nvGrpSpPr>
        <p:grpSpPr>
          <a:xfrm>
            <a:off x="467995" y="123190"/>
            <a:ext cx="7868285" cy="5020310"/>
            <a:chOff x="-9525" y="86995"/>
            <a:chExt cx="10494645" cy="6775450"/>
          </a:xfrm>
        </p:grpSpPr>
        <p:pic>
          <p:nvPicPr>
            <p:cNvPr id="6" name="图片 5" descr="20"/>
            <p:cNvPicPr>
              <a:picLocks noChangeAspect="1"/>
            </p:cNvPicPr>
            <p:nvPr userDrawn="1">
              <p:custDataLst>
                <p:tags r:id="rId6"/>
              </p:custDataLst>
            </p:nvPr>
          </p:nvPicPr>
          <p:blipFill>
            <a:blip r:embed="rId5"/>
            <a:srcRect l="31185" t="16757" r="30857" b="36241"/>
            <a:stretch>
              <a:fillRect/>
            </a:stretch>
          </p:blipFill>
          <p:spPr>
            <a:xfrm>
              <a:off x="-9525" y="695325"/>
              <a:ext cx="8985250" cy="6167120"/>
            </a:xfrm>
            <a:prstGeom prst="rect">
              <a:avLst/>
            </a:prstGeom>
          </p:spPr>
        </p:pic>
        <p:pic>
          <p:nvPicPr>
            <p:cNvPr id="7" name="图片 6" descr="20"/>
            <p:cNvPicPr>
              <a:picLocks noChangeAspect="1"/>
            </p:cNvPicPr>
            <p:nvPr userDrawn="1">
              <p:custDataLst>
                <p:tags r:id="rId7"/>
              </p:custDataLst>
            </p:nvPr>
          </p:nvPicPr>
          <p:blipFill>
            <a:blip r:embed="rId5"/>
            <a:srcRect b="82227"/>
            <a:stretch>
              <a:fillRect/>
            </a:stretch>
          </p:blipFill>
          <p:spPr>
            <a:xfrm>
              <a:off x="1706880" y="86995"/>
              <a:ext cx="8778240" cy="877570"/>
            </a:xfrm>
            <a:prstGeom prst="rect">
              <a:avLst/>
            </a:prstGeom>
          </p:spPr>
        </p:pic>
      </p:grpSp>
      <p:sp>
        <p:nvSpPr>
          <p:cNvPr id="3" name="日期占位符 3"/>
          <p:cNvSpPr>
            <a:spLocks noGrp="1"/>
          </p:cNvSpPr>
          <p:nvPr userDrawn="1">
            <p:custDataLst>
              <p:tags r:id="rId8"/>
            </p:custDataLst>
          </p:nvPr>
        </p:nvSpPr>
        <p:spPr>
          <a:xfrm>
            <a:off x="2051685" y="480377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gradFill>
                  <a:gsLst>
                    <a:gs pos="25000">
                      <a:srgbClr val="FFD83A"/>
                    </a:gs>
                    <a:gs pos="75000">
                      <a:srgbClr val="FFFD6D"/>
                    </a:gs>
                    <a:gs pos="0">
                      <a:srgbClr val="F8C334"/>
                    </a:gs>
                    <a:gs pos="100000">
                      <a:srgbClr val="FFFEB8"/>
                    </a:gs>
                  </a:gsLst>
                  <a:lin ang="18900000" scaled="1"/>
                </a:gradFill>
                <a:effectLst/>
              </a:rPr>
              <a:t>2026年2月2日星期一11时40分8秒</a:t>
            </a:fld>
            <a:endParaRPr lang="zh-CN" altLang="en-US" sz="1400" smtClean="0">
              <a:ln w="15875"/>
              <a:gradFill>
                <a:gsLst>
                  <a:gs pos="25000">
                    <a:srgbClr val="FFD83A"/>
                  </a:gs>
                  <a:gs pos="75000">
                    <a:srgbClr val="FFFD6D"/>
                  </a:gs>
                  <a:gs pos="0">
                    <a:srgbClr val="F8C334"/>
                  </a:gs>
                  <a:gs pos="100000">
                    <a:srgbClr val="FFFEB8"/>
                  </a:gs>
                </a:gsLst>
                <a:lin ang="18900000" scaled="1"/>
              </a:gradFill>
              <a:effectLst/>
            </a:endParaRPr>
          </a:p>
        </p:txBody>
      </p:sp>
      <p:pic>
        <p:nvPicPr>
          <p:cNvPr id="11" name="图片 10"/>
          <p:cNvPicPr>
            <a:picLocks noChangeAspect="1"/>
          </p:cNvPicPr>
          <p:nvPr userDrawn="1">
            <p:custDataLst>
              <p:tags r:id="rId11"/>
            </p:custDataLst>
          </p:nvPr>
        </p:nvPicPr>
        <p:blipFill>
          <a:blip r:embed="rId9">
            <a:extLst>
              <a:ext uri="{BEBA8EAE-BF5A-486C-A8C5-ECC9F3942E4B}">
                <a14:imgProps xmlns:a14="http://schemas.microsoft.com/office/drawing/2010/main">
                  <a14:imgLayer r:embed="rId10">
                    <a14:imgEffect>
                      <a14:backgroundRemoval t="0" b="100000" l="5546" r="100000">
                        <a14:foregroundMark x1="30098" y1="28545" x2="20392" y2="30848"/>
                        <a14:foregroundMark x1="11256" y1="62909" x2="21941" y2="66667"/>
                      </a14:backgroundRemoval>
                    </a14:imgEffect>
                  </a14:imgLayer>
                </a14:imgProps>
              </a:ext>
              <a:ext uri="{28A0092B-C50C-407E-A947-70E740481C1C}">
                <a14:useLocalDpi xmlns:a14="http://schemas.microsoft.com/office/drawing/2010/main" val="0"/>
              </a:ext>
            </a:extLst>
          </a:blip>
          <a:stretch>
            <a:fillRect/>
          </a:stretch>
        </p:blipFill>
        <p:spPr>
          <a:xfrm flipH="1">
            <a:off x="-36830" y="2844800"/>
            <a:ext cx="1799590" cy="2337435"/>
          </a:xfrm>
          <a:prstGeom prst="rect">
            <a:avLst/>
          </a:prstGeom>
        </p:spPr>
      </p:pic>
      <p:pic>
        <p:nvPicPr>
          <p:cNvPr id="2" name="图片 1"/>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l="39394"/>
          <a:stretch>
            <a:fillRect/>
          </a:stretch>
        </p:blipFill>
        <p:spPr>
          <a:xfrm>
            <a:off x="7524115" y="3372485"/>
            <a:ext cx="1645285" cy="1809750"/>
          </a:xfrm>
          <a:prstGeom prst="rect">
            <a:avLst/>
          </a:prstGeom>
        </p:spPr>
      </p:pic>
      <p:sp>
        <p:nvSpPr>
          <p:cNvPr id="16" name="日期占位符 15"/>
          <p:cNvSpPr>
            <a:spLocks noGrp="1"/>
          </p:cNvSpPr>
          <p:nvPr>
            <p:ph type="dt" sz="half" idx="10"/>
            <p:custDataLst>
              <p:tags r:id="rId14"/>
            </p:custDataLst>
          </p:nvPr>
        </p:nvSpPr>
        <p:spPr>
          <a:xfrm>
            <a:off x="2844165" y="3127375"/>
            <a:ext cx="1821180" cy="245110"/>
          </a:xfrm>
        </p:spPr>
        <p:txBody>
          <a:bodyPr>
            <a:noAutofit/>
          </a:bodyPr>
          <a:lstStyle/>
          <a:p>
            <a:pPr algn="ctr"/>
            <a:fld id="{760FBDFE-C587-4B4C-A407-44438C67B59E}" type="datetime2">
              <a:rPr lang="zh-CN" altLang="en-US" sz="1800" smtClean="0">
                <a:gradFill>
                  <a:gsLst>
                    <a:gs pos="25000">
                      <a:srgbClr val="FFD83A"/>
                    </a:gs>
                    <a:gs pos="75000">
                      <a:srgbClr val="FFFD6D"/>
                    </a:gs>
                    <a:gs pos="0">
                      <a:srgbClr val="F8C334"/>
                    </a:gs>
                    <a:gs pos="100000">
                      <a:srgbClr val="FFFEB8"/>
                    </a:gs>
                  </a:gsLst>
                  <a:lin ang="18900000" scaled="1"/>
                </a:gradFill>
              </a:rPr>
              <a:t/>
            </a:fld>
            <a:endParaRPr lang="zh-CN" altLang="en-US" sz="1800" smtClean="0">
              <a:gradFill>
                <a:gsLst>
                  <a:gs pos="25000">
                    <a:srgbClr val="FFD83A"/>
                  </a:gs>
                  <a:gs pos="75000">
                    <a:srgbClr val="FFFD6D"/>
                  </a:gs>
                  <a:gs pos="0">
                    <a:srgbClr val="F8C334"/>
                  </a:gs>
                  <a:gs pos="100000">
                    <a:srgbClr val="FFFEB8"/>
                  </a:gs>
                </a:gsLst>
                <a:lin ang="18900000" scaled="1"/>
              </a:gradFill>
            </a:endParaRPr>
          </a:p>
        </p:txBody>
      </p:sp>
    </p:spTree>
  </p:cSld>
  <p:clrMapOvr>
    <a:masterClrMapping/>
  </p:clrMapOvr>
  <p:transition/>
  <p:timing/>
  <p:hf hdr="0" ftr="0"/>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流程图: 可选过程 1"/>
          <p:cNvSpPr/>
          <p:nvPr userDrawn="1">
            <p:custDataLst>
              <p:tags r:id="rId7"/>
            </p:custDataLst>
          </p:nvPr>
        </p:nvSpPr>
        <p:spPr>
          <a:xfrm>
            <a:off x="3491865" y="267335"/>
            <a:ext cx="1727835" cy="431800"/>
          </a:xfrm>
          <a:prstGeom prst="flowChartAlternateProcess">
            <a:avLst/>
          </a:prstGeom>
          <a:gradFill>
            <a:gsLst>
              <a:gs pos="50410">
                <a:srgbClr val="FB9B36"/>
              </a:gs>
              <a:gs pos="0">
                <a:srgbClr val="FE564D"/>
              </a:gs>
              <a:gs pos="100000">
                <a:srgbClr val="F9CA26"/>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t>学习目标</a:t>
            </a:r>
            <a:endParaRPr lang="zh-CN" altLang="en-US" sz="2400" b="1"/>
          </a:p>
        </p:txBody>
      </p:sp>
      <p:sp>
        <p:nvSpPr>
          <p:cNvPr id="5" name="日期占位符 3"/>
          <p:cNvSpPr>
            <a:spLocks noGrp="1"/>
          </p:cNvSpPr>
          <p:nvPr userDrawn="1">
            <p:custDataLst>
              <p:tags r:id="rId8"/>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pattFill prst="pct10">
            <a:fgClr>
              <a:schemeClr val="accent1"/>
            </a:fgClr>
            <a:bgClr>
              <a:schemeClr val="bg1"/>
            </a:bgClr>
          </a:pattFill>
          <a:ln w="107950">
            <a:no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p:txBody>
      </p:sp>
      <p:sp useBgFill="1">
        <p:nvSpPr>
          <p:cNvPr id="2" name="文本框 1"/>
          <p:cNvSpPr txBox="1"/>
          <p:nvPr userDrawn="1">
            <p:custDataLst>
              <p:tags r:id="rId5"/>
            </p:custDataLst>
          </p:nvPr>
        </p:nvSpPr>
        <p:spPr>
          <a:xfrm>
            <a:off x="3780155" y="194310"/>
            <a:ext cx="1694815" cy="460375"/>
          </a:xfrm>
          <a:prstGeom prst="rect">
            <a:avLst/>
          </a:prstGeom>
        </p:spPr>
        <p:txBody>
          <a:bodyPr wrap="square" rtlCol="0">
            <a:spAutoFit/>
          </a:bodyPr>
          <a:lstStyle/>
          <a:p>
            <a:pPr algn="ctr"/>
            <a:r>
              <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rPr>
              <a:t>随堂练习</a:t>
            </a:r>
            <a:endPar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endParaRPr>
          </a:p>
        </p:txBody>
      </p:sp>
      <p:sp>
        <p:nvSpPr>
          <p:cNvPr id="5" name="日期占位符 3"/>
          <p:cNvSpPr>
            <a:spLocks noGrp="1"/>
          </p:cNvSpPr>
          <p:nvPr userDrawn="1">
            <p:custDataLst>
              <p:tags r:id="rId6"/>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pic>
        <p:nvPicPr>
          <p:cNvPr id="5" name="图片 4" descr="a11205cca81045b99198edf363278985"/>
          <p:cNvPicPr>
            <a:picLocks noChangeAspect="1"/>
          </p:cNvPicPr>
          <p:nvPr userDrawn="1">
            <p:custDataLst>
              <p:tags r:id="rId9"/>
            </p:custDataLst>
          </p:nvPr>
        </p:nvPicPr>
        <p:blipFill>
          <a:blip r:embed="rId8"/>
          <a:stretch>
            <a:fillRect/>
          </a:stretch>
        </p:blipFill>
        <p:spPr>
          <a:xfrm>
            <a:off x="184150" y="-193834"/>
            <a:ext cx="1790700" cy="1790700"/>
          </a:xfrm>
          <a:prstGeom prst="rect">
            <a:avLst/>
          </a:prstGeom>
        </p:spPr>
      </p:pic>
      <p:sp>
        <p:nvSpPr>
          <p:cNvPr id="6" name="文本框 5"/>
          <p:cNvSpPr txBox="1"/>
          <p:nvPr userDrawn="1">
            <p:custDataLst>
              <p:tags r:id="rId10"/>
            </p:custDataLst>
          </p:nvPr>
        </p:nvSpPr>
        <p:spPr>
          <a:xfrm>
            <a:off x="-1260792" y="482918"/>
            <a:ext cx="4572000" cy="460375"/>
          </a:xfrm>
          <a:prstGeom prst="rect">
            <a:avLst/>
          </a:prstGeom>
          <a:noFill/>
        </p:spPr>
        <p:txBody>
          <a:bodyPr wrap="square" rtlCol="0" anchor="t">
            <a:spAutoFit/>
            <a:scene3d>
              <a:camera prst="orthographicFront"/>
              <a:lightRig rig="threePt" dir="t"/>
            </a:scene3d>
          </a:bodyPr>
          <a:lstStyle/>
          <a:p>
            <a:pPr algn="ctr"/>
            <a:r>
              <a:rPr lang="zh-CN" altLang="en-US" sz="2400">
                <a:solidFill>
                  <a:schemeClr val="bg2"/>
                </a:solidFill>
                <a:effectLst>
                  <a:innerShdw blurRad="63500" dist="50800" dir="13500000">
                    <a:srgbClr val="000000">
                      <a:alpha val="50000"/>
                    </a:srgbClr>
                  </a:innerShdw>
                </a:effectLst>
                <a:sym typeface="+mn-ea"/>
              </a:rPr>
              <a:t>课堂小结</a:t>
            </a:r>
            <a:endParaRPr lang="zh-CN" altLang="en-US" sz="2400">
              <a:solidFill>
                <a:schemeClr val="bg2"/>
              </a:solidFill>
              <a:effectLst>
                <a:innerShdw blurRad="63500" dist="50800" dir="13500000">
                  <a:srgbClr val="000000">
                    <a:alpha val="50000"/>
                  </a:srgbClr>
                </a:innerShdw>
              </a:effectLst>
              <a:sym typeface="+mn-ea"/>
            </a:endParaRPr>
          </a:p>
        </p:txBody>
      </p:sp>
    </p:spTree>
  </p:cSld>
  <p:clrMapOvr>
    <a:masterClrMapping/>
  </p:clrMapOvr>
  <p:transition/>
  <p:timing/>
  <p:hf hdr="0" ftr="0"/>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bd50cfcec5b74011ae064c777db4c463"/>
          <p:cNvPicPr>
            <a:picLocks noChangeAspect="1"/>
          </p:cNvPicPr>
          <p:nvPr userDrawn="1">
            <p:custDataLst>
              <p:tags r:id="rId6"/>
            </p:custDataLst>
          </p:nvPr>
        </p:nvPicPr>
        <p:blipFill>
          <a:blip r:embed="rId5"/>
          <a:stretch>
            <a:fillRect/>
          </a:stretch>
        </p:blipFill>
        <p:spPr>
          <a:xfrm>
            <a:off x="467360" y="-484505"/>
            <a:ext cx="1506220" cy="1506220"/>
          </a:xfrm>
          <a:prstGeom prst="rect">
            <a:avLst/>
          </a:prstGeom>
        </p:spPr>
      </p:pic>
      <p:pic>
        <p:nvPicPr>
          <p:cNvPr id="5" name="图片 4" descr="c576aabd75d74d21b492643eba8ecd45"/>
          <p:cNvPicPr>
            <a:picLocks noChangeAspect="1"/>
          </p:cNvPicPr>
          <p:nvPr userDrawn="1">
            <p:custDataLst>
              <p:tags r:id="rId8"/>
            </p:custDataLst>
          </p:nvPr>
        </p:nvPicPr>
        <p:blipFill>
          <a:blip r:embed="rId7"/>
          <a:stretch>
            <a:fillRect/>
          </a:stretch>
        </p:blipFill>
        <p:spPr>
          <a:xfrm>
            <a:off x="107315" y="0"/>
            <a:ext cx="597535" cy="509905"/>
          </a:xfrm>
          <a:prstGeom prst="rect">
            <a:avLst/>
          </a:prstGeom>
        </p:spPr>
      </p:pic>
      <p:sp>
        <p:nvSpPr>
          <p:cNvPr id="6" name="文本框 5"/>
          <p:cNvSpPr txBox="1"/>
          <p:nvPr userDrawn="1">
            <p:custDataLst>
              <p:tags r:id="rId9"/>
            </p:custDataLst>
          </p:nvPr>
        </p:nvSpPr>
        <p:spPr>
          <a:xfrm>
            <a:off x="-180975" y="72390"/>
            <a:ext cx="2814320" cy="447040"/>
          </a:xfrm>
          <a:prstGeom prst="rect">
            <a:avLst/>
          </a:prstGeom>
          <a:noFill/>
        </p:spPr>
        <p:txBody>
          <a:bodyPr wrap="square" rtlCol="0" anchor="t">
            <a:noAutofit/>
            <a:scene3d>
              <a:camera prst="orthographicFront"/>
              <a:lightRig rig="threePt" dir="t"/>
            </a:scene3d>
          </a:bodyPr>
          <a:lstStyle/>
          <a:p>
            <a:pPr algn="ctr"/>
            <a:r>
              <a:rPr lang="zh-CN" altLang="en-US" sz="2200">
                <a:ln w="15875"/>
                <a:gradFill>
                  <a:gsLst>
                    <a:gs pos="0">
                      <a:schemeClr val="accent1"/>
                    </a:gs>
                    <a:gs pos="100000">
                      <a:schemeClr val="accent6"/>
                    </a:gs>
                  </a:gsLst>
                  <a:lin ang="2700000" scaled="0"/>
                </a:gradFill>
                <a:effectLst/>
                <a:latin typeface="黑体" panose="02010609060101010101" charset="-122"/>
                <a:ea typeface="黑体" panose="02010609060101010101" charset="-122"/>
                <a:sym typeface="+mn-ea"/>
              </a:rPr>
              <a:t>中考考法</a:t>
            </a:r>
            <a:endParaRPr lang="zh-CN" altLang="en-US" sz="2200">
              <a:ln w="15875"/>
              <a:gradFill>
                <a:gsLst>
                  <a:gs pos="0">
                    <a:schemeClr val="accent1"/>
                  </a:gs>
                  <a:gs pos="100000">
                    <a:schemeClr val="accent6"/>
                  </a:gs>
                </a:gsLst>
                <a:lin ang="2700000" scaled="0"/>
              </a:gradFill>
              <a:effectLst/>
              <a:latin typeface="黑体" panose="02010609060101010101" charset="-122"/>
              <a:ea typeface="黑体" panose="02010609060101010101" charset="-122"/>
              <a:sym typeface="+mn-ea"/>
            </a:endParaRPr>
          </a:p>
        </p:txBody>
      </p:sp>
      <p:pic>
        <p:nvPicPr>
          <p:cNvPr id="7" name="图片 6" descr="t04ff8d5ab070a50132"/>
          <p:cNvPicPr>
            <a:picLocks noChangeAspect="1"/>
          </p:cNvPicPr>
          <p:nvPr userDrawn="1">
            <p:custDataLst>
              <p:tags r:id="rId11"/>
            </p:custDataLst>
          </p:nvPr>
        </p:nvPicPr>
        <p:blipFill>
          <a:blip r:embed="rId10"/>
          <a:stretch>
            <a:fillRect/>
          </a:stretch>
        </p:blipFill>
        <p:spPr>
          <a:xfrm flipH="1">
            <a:off x="7740015" y="3075940"/>
            <a:ext cx="1403985" cy="2149475"/>
          </a:xfrm>
          <a:prstGeom prst="rect">
            <a:avLst/>
          </a:prstGeom>
        </p:spPr>
      </p:pic>
      <p:sp>
        <p:nvSpPr>
          <p:cNvPr id="8" name="日期占位符 3"/>
          <p:cNvSpPr>
            <a:spLocks noGrp="1"/>
          </p:cNvSpPr>
          <p:nvPr userDrawn="1">
            <p:custDataLst>
              <p:tags r:id="rId12"/>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42.xml" /><Relationship Id="rId11" Type="http://schemas.openxmlformats.org/officeDocument/2006/relationships/tags" Target="../tags/tag43.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tags" Target="../tags/tag41.xml" /><Relationship Id="rId8" Type="http://schemas.openxmlformats.org/officeDocument/2006/relationships/image" Target="file:///D:\qq&#25991;&#20214;\712321467\Image\C2C\Image2\%7b75232B38-A165-1FB7-499C-2E1C792CACB5%7d.png" TargetMode="External" /><Relationship Id="rId9" Type="http://schemas.openxmlformats.org/officeDocument/2006/relationships/image" Target="../media/image11.png"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custDataLst>
            <p:tags r:id="rId7"/>
          </p:custDataLst>
        </p:nvPr>
      </p:nvGrpSpPr>
      <p:grpSpPr>
        <a:xfrm>
          <a:off x="0" y="0"/>
          <a:ext cx="0" cy="0"/>
        </a:xfrm>
      </p:grpSpPr>
      <p:pic>
        <p:nvPicPr>
          <p:cNvPr id="2" name="图片 1073743875" descr="学科网 zxxk.com" title=""/>
          <p:cNvPicPr>
            <a:picLocks noChangeAspect="1"/>
          </p:cNvPicPr>
          <p:nvPr>
            <p:custDataLst>
              <p:tags r:id="rId10"/>
            </p:custDataLst>
          </p:nvPr>
        </p:nvPicPr>
        <p:blipFill>
          <a:blip r:embed="rId9" r:link="rId8"/>
          <a:stretch>
            <a:fillRect/>
          </a:stretch>
        </p:blipFill>
        <p:spPr>
          <a:xfrm>
            <a:off x="838200" y="365125"/>
            <a:ext cx="9525" cy="9525"/>
          </a:xfrm>
          <a:prstGeom prst="rect">
            <a:avLst/>
          </a:prstGeom>
          <a:noFill/>
          <a:ln>
            <a:noFill/>
            <a:miter lim="800000"/>
          </a:ln>
        </p:spPr>
      </p:pic>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timing/>
  <p:hf hdr="0" ftr="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600"/>
        </a:spcAft>
        <a:buFont typeface="Arial" panose="020b0604020202020204" pitchFamily="34" charset="0"/>
        <a:buChar char="●"/>
        <a:tabLst>
          <a:tab pos="1207135"/>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3.png" /><Relationship Id="rId11" Type="http://schemas.openxmlformats.org/officeDocument/2006/relationships/tags" Target="../tags/tag68.xml" /><Relationship Id="rId12" Type="http://schemas.openxmlformats.org/officeDocument/2006/relationships/image" Target="../media/image14.png"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image" Target="../media/image15.png" /><Relationship Id="rId17" Type="http://schemas.openxmlformats.org/officeDocument/2006/relationships/tags" Target="../tags/tag72.xml" /><Relationship Id="rId18" Type="http://schemas.openxmlformats.org/officeDocument/2006/relationships/tags" Target="../tags/tag73.xml" /><Relationship Id="rId19" Type="http://schemas.openxmlformats.org/officeDocument/2006/relationships/tags" Target="../tags/tag74.xml" /><Relationship Id="rId2" Type="http://schemas.openxmlformats.org/officeDocument/2006/relationships/notesSlide" Target="../notesSlides/notesSlide1.xml" /><Relationship Id="rId20" Type="http://schemas.openxmlformats.org/officeDocument/2006/relationships/image" Target="../media/image16.gif" /><Relationship Id="rId21" Type="http://schemas.openxmlformats.org/officeDocument/2006/relationships/tags" Target="../tags/tag75.xml" /><Relationship Id="rId22" Type="http://schemas.openxmlformats.org/officeDocument/2006/relationships/tags" Target="../tags/tag76.xml" /><Relationship Id="rId23" Type="http://schemas.openxmlformats.org/officeDocument/2006/relationships/tags" Target="../tags/tag77.xml" /><Relationship Id="rId3" Type="http://schemas.openxmlformats.org/officeDocument/2006/relationships/tags" Target="../tags/tag62.xml"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image" Target="../media/image12.png" /><Relationship Id="rId7" Type="http://schemas.openxmlformats.org/officeDocument/2006/relationships/tags" Target="../tags/tag65.xml" /><Relationship Id="rId8" Type="http://schemas.openxmlformats.org/officeDocument/2006/relationships/tags" Target="../tags/tag66.xml" /><Relationship Id="rId9" Type="http://schemas.openxmlformats.org/officeDocument/2006/relationships/tags" Target="../tags/tag67.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3.xml" /><Relationship Id="rId3" Type="http://schemas.openxmlformats.org/officeDocument/2006/relationships/image" Target="../media/image22.jpeg" /><Relationship Id="rId4" Type="http://schemas.openxmlformats.org/officeDocument/2006/relationships/tags" Target="../tags/tag144.xml" /><Relationship Id="rId5" Type="http://schemas.openxmlformats.org/officeDocument/2006/relationships/tags" Target="../tags/tag145.xml" /><Relationship Id="rId6" Type="http://schemas.openxmlformats.org/officeDocument/2006/relationships/tags" Target="../tags/tag146.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7.xml" /><Relationship Id="rId3" Type="http://schemas.openxmlformats.org/officeDocument/2006/relationships/tags" Target="../tags/tag148.xml" /><Relationship Id="rId4" Type="http://schemas.openxmlformats.org/officeDocument/2006/relationships/tags" Target="../tags/tag149.xml" /><Relationship Id="rId5" Type="http://schemas.openxmlformats.org/officeDocument/2006/relationships/tags" Target="../tags/tag150.xml" /><Relationship Id="rId6" Type="http://schemas.openxmlformats.org/officeDocument/2006/relationships/tags" Target="../tags/tag151.xml" /><Relationship Id="rId7" Type="http://schemas.openxmlformats.org/officeDocument/2006/relationships/tags" Target="../tags/tag152.xml" /><Relationship Id="rId8" Type="http://schemas.openxmlformats.org/officeDocument/2006/relationships/tags" Target="../tags/tag153.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4.xml" /><Relationship Id="rId3" Type="http://schemas.openxmlformats.org/officeDocument/2006/relationships/tags" Target="../tags/tag155.xml" /><Relationship Id="rId4" Type="http://schemas.openxmlformats.org/officeDocument/2006/relationships/image" Target="../media/image23.png" /><Relationship Id="rId5" Type="http://schemas.openxmlformats.org/officeDocument/2006/relationships/tags" Target="../tags/tag156.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7.xml" /><Relationship Id="rId3" Type="http://schemas.openxmlformats.org/officeDocument/2006/relationships/tags" Target="../tags/tag158.xml" /><Relationship Id="rId4" Type="http://schemas.openxmlformats.org/officeDocument/2006/relationships/image" Target="../media/image24.png" /><Relationship Id="rId5" Type="http://schemas.openxmlformats.org/officeDocument/2006/relationships/tags" Target="../tags/tag159.xml" /><Relationship Id="rId6" Type="http://schemas.openxmlformats.org/officeDocument/2006/relationships/image" Target="../media/image25.png" /><Relationship Id="rId7" Type="http://schemas.openxmlformats.org/officeDocument/2006/relationships/tags" Target="../tags/tag160.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1.xml" /><Relationship Id="rId3" Type="http://schemas.openxmlformats.org/officeDocument/2006/relationships/tags" Target="../tags/tag162.xml" /><Relationship Id="rId4" Type="http://schemas.openxmlformats.org/officeDocument/2006/relationships/image" Target="../media/image26.png" /><Relationship Id="rId5" Type="http://schemas.openxmlformats.org/officeDocument/2006/relationships/tags" Target="../tags/tag163.xml" /><Relationship Id="rId6" Type="http://schemas.openxmlformats.org/officeDocument/2006/relationships/tags" Target="../tags/tag16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5.xml" /><Relationship Id="rId3" Type="http://schemas.openxmlformats.org/officeDocument/2006/relationships/tags" Target="../tags/tag166.xml" /><Relationship Id="rId4" Type="http://schemas.openxmlformats.org/officeDocument/2006/relationships/image" Target="../media/image27.jpeg" /><Relationship Id="rId5" Type="http://schemas.openxmlformats.org/officeDocument/2006/relationships/tags" Target="../tags/tag167.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8.xml" /><Relationship Id="rId3" Type="http://schemas.openxmlformats.org/officeDocument/2006/relationships/tags" Target="../tags/tag169.xml" /><Relationship Id="rId4" Type="http://schemas.openxmlformats.org/officeDocument/2006/relationships/image" Target="../media/image28.png" /><Relationship Id="rId5" Type="http://schemas.openxmlformats.org/officeDocument/2006/relationships/tags" Target="../tags/tag17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78.xml" /><Relationship Id="rId11" Type="http://schemas.openxmlformats.org/officeDocument/2006/relationships/tags" Target="../tags/tag179.xml" /><Relationship Id="rId2" Type="http://schemas.openxmlformats.org/officeDocument/2006/relationships/tags" Target="../tags/tag171.xml" /><Relationship Id="rId3" Type="http://schemas.openxmlformats.org/officeDocument/2006/relationships/tags" Target="../tags/tag172.xml" /><Relationship Id="rId4" Type="http://schemas.openxmlformats.org/officeDocument/2006/relationships/image" Target="../media/image29.png" /><Relationship Id="rId5" Type="http://schemas.openxmlformats.org/officeDocument/2006/relationships/tags" Target="../tags/tag173.xml" /><Relationship Id="rId6" Type="http://schemas.openxmlformats.org/officeDocument/2006/relationships/tags" Target="../tags/tag174.xml" /><Relationship Id="rId7" Type="http://schemas.openxmlformats.org/officeDocument/2006/relationships/tags" Target="../tags/tag175.xml" /><Relationship Id="rId8" Type="http://schemas.openxmlformats.org/officeDocument/2006/relationships/tags" Target="../tags/tag176.xml" /><Relationship Id="rId9" Type="http://schemas.openxmlformats.org/officeDocument/2006/relationships/tags" Target="../tags/tag17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7.xml" /><Relationship Id="rId11" Type="http://schemas.openxmlformats.org/officeDocument/2006/relationships/tags" Target="../tags/tag188.xml" /><Relationship Id="rId2" Type="http://schemas.openxmlformats.org/officeDocument/2006/relationships/tags" Target="../tags/tag180.xml" /><Relationship Id="rId3" Type="http://schemas.openxmlformats.org/officeDocument/2006/relationships/tags" Target="../tags/tag181.xml" /><Relationship Id="rId4" Type="http://schemas.openxmlformats.org/officeDocument/2006/relationships/tags" Target="../tags/tag182.xml" /><Relationship Id="rId5" Type="http://schemas.openxmlformats.org/officeDocument/2006/relationships/image" Target="../media/image30.png" /><Relationship Id="rId6" Type="http://schemas.openxmlformats.org/officeDocument/2006/relationships/tags" Target="../tags/tag183.xml" /><Relationship Id="rId7" Type="http://schemas.openxmlformats.org/officeDocument/2006/relationships/tags" Target="../tags/tag184.xml" /><Relationship Id="rId8" Type="http://schemas.openxmlformats.org/officeDocument/2006/relationships/tags" Target="../tags/tag185.xml" /><Relationship Id="rId9" Type="http://schemas.openxmlformats.org/officeDocument/2006/relationships/tags" Target="../tags/tag186.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89.xml" /><Relationship Id="rId3" Type="http://schemas.openxmlformats.org/officeDocument/2006/relationships/tags" Target="../tags/tag190.xml" /><Relationship Id="rId4" Type="http://schemas.openxmlformats.org/officeDocument/2006/relationships/tags" Target="../tags/tag191.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89.xml" /><Relationship Id="rId11" Type="http://schemas.openxmlformats.org/officeDocument/2006/relationships/tags" Target="../tags/tag90.xml" /><Relationship Id="rId12" Type="http://schemas.openxmlformats.org/officeDocument/2006/relationships/tags" Target="../tags/tag91.xml" /><Relationship Id="rId13" Type="http://schemas.openxmlformats.org/officeDocument/2006/relationships/tags" Target="../tags/tag92.xml" /><Relationship Id="rId14" Type="http://schemas.openxmlformats.org/officeDocument/2006/relationships/tags" Target="../tags/tag93.xml" /><Relationship Id="rId15" Type="http://schemas.openxmlformats.org/officeDocument/2006/relationships/tags" Target="../tags/tag94.xml" /><Relationship Id="rId2" Type="http://schemas.openxmlformats.org/officeDocument/2006/relationships/notesSlide" Target="../notesSlides/notesSlide2.xml" /><Relationship Id="rId3" Type="http://schemas.openxmlformats.org/officeDocument/2006/relationships/tags" Target="../tags/tag82.xml" /><Relationship Id="rId4" Type="http://schemas.openxmlformats.org/officeDocument/2006/relationships/tags" Target="../tags/tag83.xml" /><Relationship Id="rId5" Type="http://schemas.openxmlformats.org/officeDocument/2006/relationships/tags" Target="../tags/tag84.xml" /><Relationship Id="rId6" Type="http://schemas.openxmlformats.org/officeDocument/2006/relationships/tags" Target="../tags/tag85.xml" /><Relationship Id="rId7" Type="http://schemas.openxmlformats.org/officeDocument/2006/relationships/tags" Target="../tags/tag86.xml" /><Relationship Id="rId8" Type="http://schemas.openxmlformats.org/officeDocument/2006/relationships/tags" Target="../tags/tag87.xml" /><Relationship Id="rId9" Type="http://schemas.openxmlformats.org/officeDocument/2006/relationships/tags" Target="../tags/tag88.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slide" Target="slide2.xml" TargetMode="Internal" /><Relationship Id="rId2" Type="http://schemas.openxmlformats.org/officeDocument/2006/relationships/notesSlide" Target="../notesSlides/notesSlide3.xml" /><Relationship Id="rId3" Type="http://schemas.openxmlformats.org/officeDocument/2006/relationships/tags" Target="../tags/tag196.xml" /><Relationship Id="rId4" Type="http://schemas.openxmlformats.org/officeDocument/2006/relationships/tags" Target="../tags/tag197.xml" /><Relationship Id="rId5" Type="http://schemas.openxmlformats.org/officeDocument/2006/relationships/image" Target="../media/image31.jpeg" /><Relationship Id="rId6" Type="http://schemas.openxmlformats.org/officeDocument/2006/relationships/tags" Target="../tags/tag198.xml" /><Relationship Id="rId7" Type="http://schemas.openxmlformats.org/officeDocument/2006/relationships/tags" Target="../tags/tag199.xml" /><Relationship Id="rId8" Type="http://schemas.openxmlformats.org/officeDocument/2006/relationships/tags" Target="../tags/tag200.xml" /><Relationship Id="rId9" Type="http://schemas.openxmlformats.org/officeDocument/2006/relationships/tags" Target="../tags/tag201.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xml" /><Relationship Id="rId3" Type="http://schemas.openxmlformats.org/officeDocument/2006/relationships/tags" Target="../tags/tag206.xml" /><Relationship Id="rId4" Type="http://schemas.openxmlformats.org/officeDocument/2006/relationships/tags" Target="../tags/tag207.xml" /><Relationship Id="rId5" Type="http://schemas.openxmlformats.org/officeDocument/2006/relationships/tags" Target="../tags/tag208.xml" /><Relationship Id="rId6" Type="http://schemas.openxmlformats.org/officeDocument/2006/relationships/tags" Target="../tags/tag209.xml" /><Relationship Id="rId7" Type="http://schemas.openxmlformats.org/officeDocument/2006/relationships/tags" Target="../tags/tag210.xml" /><Relationship Id="rId8" Type="http://schemas.openxmlformats.org/officeDocument/2006/relationships/tags" Target="../tags/tag211.xml" /><Relationship Id="rId9" Type="http://schemas.openxmlformats.org/officeDocument/2006/relationships/slide" Target="slide2.xml" TargetMode="Interna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slide" Target="slide2.xml" TargetMode="Internal" /><Relationship Id="rId2" Type="http://schemas.openxmlformats.org/officeDocument/2006/relationships/notesSlide" Target="../notesSlides/notesSlide5.xml" /><Relationship Id="rId3" Type="http://schemas.openxmlformats.org/officeDocument/2006/relationships/tags" Target="../tags/tag216.xml" /><Relationship Id="rId4" Type="http://schemas.openxmlformats.org/officeDocument/2006/relationships/tags" Target="../tags/tag217.xml" /><Relationship Id="rId5" Type="http://schemas.openxmlformats.org/officeDocument/2006/relationships/tags" Target="../tags/tag218.xml" /><Relationship Id="rId6" Type="http://schemas.openxmlformats.org/officeDocument/2006/relationships/image" Target="../media/image32.png" /><Relationship Id="rId7" Type="http://schemas.openxmlformats.org/officeDocument/2006/relationships/tags" Target="../tags/tag219.xml" /><Relationship Id="rId8" Type="http://schemas.openxmlformats.org/officeDocument/2006/relationships/tags" Target="../tags/tag220.xml" /><Relationship Id="rId9" Type="http://schemas.openxmlformats.org/officeDocument/2006/relationships/tags" Target="../tags/tag221.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6.xml" /><Relationship Id="rId3" Type="http://schemas.openxmlformats.org/officeDocument/2006/relationships/tags" Target="../tags/tag226.xml" /><Relationship Id="rId4" Type="http://schemas.openxmlformats.org/officeDocument/2006/relationships/tags" Target="../tags/tag227.xml" /><Relationship Id="rId5" Type="http://schemas.openxmlformats.org/officeDocument/2006/relationships/tags" Target="../tags/tag228.xml" /><Relationship Id="rId6" Type="http://schemas.openxmlformats.org/officeDocument/2006/relationships/tags" Target="../tags/tag229.xml" /><Relationship Id="rId7" Type="http://schemas.openxmlformats.org/officeDocument/2006/relationships/tags" Target="../tags/tag230.xml" /><Relationship Id="rId8" Type="http://schemas.openxmlformats.org/officeDocument/2006/relationships/slide" Target="slide2.xml" TargetMode="Interna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2.xml" /><Relationship Id="rId11" Type="http://schemas.openxmlformats.org/officeDocument/2006/relationships/tags" Target="../tags/tag243.xml" /><Relationship Id="rId12" Type="http://schemas.openxmlformats.org/officeDocument/2006/relationships/tags" Target="../tags/tag244.xml" /><Relationship Id="rId13" Type="http://schemas.openxmlformats.org/officeDocument/2006/relationships/tags" Target="../tags/tag245.xml" /><Relationship Id="rId14" Type="http://schemas.openxmlformats.org/officeDocument/2006/relationships/tags" Target="../tags/tag246.xml" /><Relationship Id="rId15" Type="http://schemas.openxmlformats.org/officeDocument/2006/relationships/tags" Target="../tags/tag247.xml" /><Relationship Id="rId16" Type="http://schemas.openxmlformats.org/officeDocument/2006/relationships/tags" Target="../tags/tag248.xml" /><Relationship Id="rId17" Type="http://schemas.openxmlformats.org/officeDocument/2006/relationships/tags" Target="../tags/tag249.xml" /><Relationship Id="rId18" Type="http://schemas.openxmlformats.org/officeDocument/2006/relationships/tags" Target="../tags/tag250.xml" /><Relationship Id="rId19" Type="http://schemas.openxmlformats.org/officeDocument/2006/relationships/tags" Target="../tags/tag251.xml" /><Relationship Id="rId2" Type="http://schemas.openxmlformats.org/officeDocument/2006/relationships/notesSlide" Target="../notesSlides/notesSlide7.xml" /><Relationship Id="rId20" Type="http://schemas.openxmlformats.org/officeDocument/2006/relationships/tags" Target="../tags/tag252.xml" /><Relationship Id="rId21" Type="http://schemas.openxmlformats.org/officeDocument/2006/relationships/tags" Target="../tags/tag253.xml" /><Relationship Id="rId22" Type="http://schemas.openxmlformats.org/officeDocument/2006/relationships/tags" Target="../tags/tag254.xml" /><Relationship Id="rId23" Type="http://schemas.openxmlformats.org/officeDocument/2006/relationships/tags" Target="../tags/tag255.xml" /><Relationship Id="rId24" Type="http://schemas.openxmlformats.org/officeDocument/2006/relationships/tags" Target="../tags/tag256.xml" /><Relationship Id="rId25" Type="http://schemas.openxmlformats.org/officeDocument/2006/relationships/tags" Target="../tags/tag257.xml" /><Relationship Id="rId26" Type="http://schemas.openxmlformats.org/officeDocument/2006/relationships/tags" Target="../tags/tag258.xml" /><Relationship Id="rId27" Type="http://schemas.openxmlformats.org/officeDocument/2006/relationships/tags" Target="../tags/tag259.xml" /><Relationship Id="rId28" Type="http://schemas.openxmlformats.org/officeDocument/2006/relationships/tags" Target="../tags/tag260.xml" /><Relationship Id="rId29" Type="http://schemas.openxmlformats.org/officeDocument/2006/relationships/tags" Target="../tags/tag261.xml" /><Relationship Id="rId3" Type="http://schemas.openxmlformats.org/officeDocument/2006/relationships/tags" Target="../tags/tag235.xml" /><Relationship Id="rId30" Type="http://schemas.openxmlformats.org/officeDocument/2006/relationships/tags" Target="../tags/tag262.xml" /><Relationship Id="rId31" Type="http://schemas.openxmlformats.org/officeDocument/2006/relationships/tags" Target="../tags/tag263.xml" /><Relationship Id="rId32" Type="http://schemas.openxmlformats.org/officeDocument/2006/relationships/tags" Target="../tags/tag264.xml" /><Relationship Id="rId33" Type="http://schemas.openxmlformats.org/officeDocument/2006/relationships/tags" Target="../tags/tag265.xml" /><Relationship Id="rId34" Type="http://schemas.openxmlformats.org/officeDocument/2006/relationships/tags" Target="../tags/tag266.xml" /><Relationship Id="rId4" Type="http://schemas.openxmlformats.org/officeDocument/2006/relationships/tags" Target="../tags/tag236.xml" /><Relationship Id="rId5" Type="http://schemas.openxmlformats.org/officeDocument/2006/relationships/tags" Target="../tags/tag237.xml" /><Relationship Id="rId6" Type="http://schemas.openxmlformats.org/officeDocument/2006/relationships/tags" Target="../tags/tag238.xml" /><Relationship Id="rId7" Type="http://schemas.openxmlformats.org/officeDocument/2006/relationships/tags" Target="../tags/tag239.xml" /><Relationship Id="rId8" Type="http://schemas.openxmlformats.org/officeDocument/2006/relationships/tags" Target="../tags/tag240.xml" /><Relationship Id="rId9" Type="http://schemas.openxmlformats.org/officeDocument/2006/relationships/tags" Target="../tags/tag241.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2.xml" /><Relationship Id="rId2" Type="http://schemas.openxmlformats.org/officeDocument/2006/relationships/tags" Target="../tags/tag95.xml" /><Relationship Id="rId3" Type="http://schemas.openxmlformats.org/officeDocument/2006/relationships/tags" Target="../tags/tag96.xml" /><Relationship Id="rId4" Type="http://schemas.openxmlformats.org/officeDocument/2006/relationships/tags" Target="../tags/tag97.xml" /><Relationship Id="rId5" Type="http://schemas.openxmlformats.org/officeDocument/2006/relationships/tags" Target="../tags/tag98.xml" /><Relationship Id="rId6" Type="http://schemas.openxmlformats.org/officeDocument/2006/relationships/tags" Target="../tags/tag99.xml" /><Relationship Id="rId7" Type="http://schemas.openxmlformats.org/officeDocument/2006/relationships/tags" Target="../tags/tag100.xml" /><Relationship Id="rId8" Type="http://schemas.openxmlformats.org/officeDocument/2006/relationships/tags" Target="../tags/tag101.xml" /><Relationship Id="rId9" Type="http://schemas.openxmlformats.org/officeDocument/2006/relationships/image" Target="../media/image17.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0.xml" /><Relationship Id="rId11" Type="http://schemas.openxmlformats.org/officeDocument/2006/relationships/tags" Target="../tags/tag111.xml" /><Relationship Id="rId12" Type="http://schemas.openxmlformats.org/officeDocument/2006/relationships/tags" Target="../tags/tag112.xml" /><Relationship Id="rId13" Type="http://schemas.openxmlformats.org/officeDocument/2006/relationships/tags" Target="../tags/tag113.xml" /><Relationship Id="rId14" Type="http://schemas.openxmlformats.org/officeDocument/2006/relationships/tags" Target="../tags/tag114.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tags" Target="../tags/tag108.xml" /><Relationship Id="rId8" Type="http://schemas.openxmlformats.org/officeDocument/2006/relationships/image" Target="../media/image18.png" /><Relationship Id="rId9" Type="http://schemas.openxmlformats.org/officeDocument/2006/relationships/tags" Target="../tags/tag109.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15.xml" /><Relationship Id="rId3" Type="http://schemas.openxmlformats.org/officeDocument/2006/relationships/tags" Target="../tags/tag116.xml" /><Relationship Id="rId4" Type="http://schemas.openxmlformats.org/officeDocument/2006/relationships/tags" Target="../tags/tag117.xml" /><Relationship Id="rId5" Type="http://schemas.openxmlformats.org/officeDocument/2006/relationships/image" Target="../media/image19.png" /><Relationship Id="rId6" Type="http://schemas.openxmlformats.org/officeDocument/2006/relationships/tags" Target="../tags/tag118.xml" /><Relationship Id="rId7" Type="http://schemas.openxmlformats.org/officeDocument/2006/relationships/tags" Target="../tags/tag119.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0.xml" /><Relationship Id="rId3" Type="http://schemas.openxmlformats.org/officeDocument/2006/relationships/image" Target="../media/image20.jpeg" /><Relationship Id="rId4" Type="http://schemas.openxmlformats.org/officeDocument/2006/relationships/tags" Target="../tags/tag121.xml" /><Relationship Id="rId5" Type="http://schemas.openxmlformats.org/officeDocument/2006/relationships/image" Target="../media/image21.jpeg" /><Relationship Id="rId6" Type="http://schemas.openxmlformats.org/officeDocument/2006/relationships/tags" Target="../tags/tag122.xml" /><Relationship Id="rId7" Type="http://schemas.openxmlformats.org/officeDocument/2006/relationships/tags" Target="../tags/tag123.xml" /><Relationship Id="rId8" Type="http://schemas.openxmlformats.org/officeDocument/2006/relationships/tags" Target="../tags/tag124.xml" /><Relationship Id="rId9" Type="http://schemas.openxmlformats.org/officeDocument/2006/relationships/tags" Target="../tags/tag12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6.xml" /><Relationship Id="rId3" Type="http://schemas.openxmlformats.org/officeDocument/2006/relationships/tags" Target="../tags/tag127.xml" /><Relationship Id="rId4" Type="http://schemas.openxmlformats.org/officeDocument/2006/relationships/tags" Target="../tags/tag128.xml" /><Relationship Id="rId5" Type="http://schemas.openxmlformats.org/officeDocument/2006/relationships/tags" Target="../tags/tag129.xml" /><Relationship Id="rId6" Type="http://schemas.openxmlformats.org/officeDocument/2006/relationships/tags" Target="../tags/tag130.xml" /><Relationship Id="rId7" Type="http://schemas.openxmlformats.org/officeDocument/2006/relationships/tags" Target="../tags/tag131.xml" /><Relationship Id="rId8" Type="http://schemas.openxmlformats.org/officeDocument/2006/relationships/tags" Target="../tags/tag132.xml" /><Relationship Id="rId9" Type="http://schemas.openxmlformats.org/officeDocument/2006/relationships/tags" Target="../tags/tag13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4.xml" /><Relationship Id="rId3" Type="http://schemas.openxmlformats.org/officeDocument/2006/relationships/tags" Target="../tags/tag135.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6.xml" /><Relationship Id="rId3" Type="http://schemas.openxmlformats.org/officeDocument/2006/relationships/tags" Target="../tags/tag137.xml" /><Relationship Id="rId4" Type="http://schemas.openxmlformats.org/officeDocument/2006/relationships/tags" Target="../tags/tag138.xml" /><Relationship Id="rId5" Type="http://schemas.openxmlformats.org/officeDocument/2006/relationships/tags" Target="../tags/tag139.xml" /><Relationship Id="rId6" Type="http://schemas.openxmlformats.org/officeDocument/2006/relationships/tags" Target="../tags/tag140.xml" /><Relationship Id="rId7" Type="http://schemas.openxmlformats.org/officeDocument/2006/relationships/tags" Target="../tags/tag141.xml" /><Relationship Id="rId8" Type="http://schemas.openxmlformats.org/officeDocument/2006/relationships/tags" Target="../tags/tag142.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2" name="Freeform 20" title=""/>
          <p:cNvSpPr>
            <a:spLocks noEditPoints="1"/>
          </p:cNvSpPr>
          <p:nvPr>
            <p:custDataLst>
              <p:tags r:id="rId4"/>
            </p:custDataLst>
          </p:nvPr>
        </p:nvSpPr>
        <p:spPr bwMode="auto">
          <a:xfrm>
            <a:off x="6788966" y="1500758"/>
            <a:ext cx="123141" cy="121830"/>
          </a:xfrm>
          <a:custGeom>
            <a:gdLst>
              <a:gd name="T0" fmla="*/ 232 w 340"/>
              <a:gd name="T1" fmla="*/ 183 h 333"/>
              <a:gd name="T2" fmla="*/ 274 w 340"/>
              <a:gd name="T3" fmla="*/ 224 h 333"/>
              <a:gd name="T4" fmla="*/ 232 w 340"/>
              <a:gd name="T5" fmla="*/ 266 h 333"/>
              <a:gd name="T6" fmla="*/ 191 w 340"/>
              <a:gd name="T7" fmla="*/ 224 h 333"/>
              <a:gd name="T8" fmla="*/ 232 w 340"/>
              <a:gd name="T9" fmla="*/ 183 h 333"/>
              <a:gd name="T10" fmla="*/ 75 w 340"/>
              <a:gd name="T11" fmla="*/ 3 h 333"/>
              <a:gd name="T12" fmla="*/ 85 w 340"/>
              <a:gd name="T13" fmla="*/ 24 h 333"/>
              <a:gd name="T14" fmla="*/ 63 w 340"/>
              <a:gd name="T15" fmla="*/ 46 h 333"/>
              <a:gd name="T16" fmla="*/ 42 w 340"/>
              <a:gd name="T17" fmla="*/ 67 h 333"/>
              <a:gd name="T18" fmla="*/ 0 w 340"/>
              <a:gd name="T19" fmla="*/ 94 h 333"/>
              <a:gd name="T20" fmla="*/ 140 w 340"/>
              <a:gd name="T21" fmla="*/ 235 h 333"/>
              <a:gd name="T22" fmla="*/ 207 w 340"/>
              <a:gd name="T23" fmla="*/ 324 h 333"/>
              <a:gd name="T24" fmla="*/ 242 w 340"/>
              <a:gd name="T25" fmla="*/ 333 h 333"/>
              <a:gd name="T26" fmla="*/ 340 w 340"/>
              <a:gd name="T27" fmla="*/ 235 h 333"/>
              <a:gd name="T28" fmla="*/ 330 w 340"/>
              <a:gd name="T29" fmla="*/ 199 h 333"/>
              <a:gd name="T30" fmla="*/ 242 w 340"/>
              <a:gd name="T31" fmla="*/ 133 h 333"/>
              <a:gd name="T32" fmla="*/ 109 w 340"/>
              <a:gd name="T33" fmla="*/ 0 h 333"/>
              <a:gd name="T34" fmla="*/ 96 w 340"/>
              <a:gd name="T35" fmla="*/ 13 h 333"/>
              <a:gd name="T36" fmla="*/ 75 w 340"/>
              <a:gd name="T37" fmla="*/ 3 h 3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333">
                <a:moveTo>
                  <a:pt x="232" y="183"/>
                </a:moveTo>
                <a:cubicBezTo>
                  <a:pt x="255" y="183"/>
                  <a:pt x="274" y="201"/>
                  <a:pt x="274" y="224"/>
                </a:cubicBezTo>
                <a:cubicBezTo>
                  <a:pt x="274" y="247"/>
                  <a:pt x="255" y="266"/>
                  <a:pt x="232" y="266"/>
                </a:cubicBezTo>
                <a:cubicBezTo>
                  <a:pt x="210" y="266"/>
                  <a:pt x="191" y="247"/>
                  <a:pt x="191" y="224"/>
                </a:cubicBezTo>
                <a:cubicBezTo>
                  <a:pt x="191" y="201"/>
                  <a:pt x="210" y="183"/>
                  <a:pt x="232" y="183"/>
                </a:cubicBezTo>
                <a:close/>
                <a:moveTo>
                  <a:pt x="75" y="3"/>
                </a:moveTo>
                <a:lnTo>
                  <a:pt x="85" y="24"/>
                </a:lnTo>
                <a:lnTo>
                  <a:pt x="63" y="46"/>
                </a:lnTo>
                <a:lnTo>
                  <a:pt x="42" y="67"/>
                </a:lnTo>
                <a:cubicBezTo>
                  <a:pt x="30" y="79"/>
                  <a:pt x="15" y="88"/>
                  <a:pt x="0" y="94"/>
                </a:cubicBezTo>
                <a:lnTo>
                  <a:pt x="140" y="235"/>
                </a:lnTo>
                <a:lnTo>
                  <a:pt x="207" y="324"/>
                </a:lnTo>
                <a:lnTo>
                  <a:pt x="242" y="333"/>
                </a:lnTo>
                <a:lnTo>
                  <a:pt x="340" y="235"/>
                </a:lnTo>
                <a:lnTo>
                  <a:pt x="330" y="199"/>
                </a:lnTo>
                <a:lnTo>
                  <a:pt x="242" y="133"/>
                </a:lnTo>
                <a:lnTo>
                  <a:pt x="109" y="0"/>
                </a:lnTo>
                <a:lnTo>
                  <a:pt x="96" y="13"/>
                </a:lnTo>
                <a:lnTo>
                  <a:pt x="75" y="3"/>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21A3D0"/>
              </a:solidFill>
              <a:effectLst/>
              <a:uLnTx/>
              <a:uFillTx/>
              <a:latin typeface="Arial"/>
              <a:ea typeface="微软雅黑" panose="020b0503020204020204" charset="-122"/>
              <a:cs typeface="+mn-cs"/>
            </a:endParaRPr>
          </a:p>
        </p:txBody>
      </p:sp>
      <p:sp>
        <p:nvSpPr>
          <p:cNvPr id="11" name="Text Box 33" title=""/>
          <p:cNvSpPr txBox="1"/>
          <p:nvPr>
            <p:custDataLst>
              <p:tags r:id="rId5"/>
            </p:custDataLst>
          </p:nvPr>
        </p:nvSpPr>
        <p:spPr>
          <a:xfrm>
            <a:off x="971550" y="1017905"/>
            <a:ext cx="5544185" cy="337185"/>
          </a:xfrm>
          <a:prstGeom prst="rect">
            <a:avLst/>
          </a:prstGeom>
          <a:noFill/>
          <a:ln w="9525">
            <a:noFill/>
          </a:ln>
        </p:spPr>
        <p:txBody>
          <a:bodyPr wrap="square"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北师大版（新教材）物理</a:t>
            </a:r>
            <a:r>
              <a:rPr kumimoji="0" lang="en-US" altLang="zh-CN"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9</a:t>
            </a:r>
            <a:r>
              <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年级全一册</a:t>
            </a:r>
            <a:r>
              <a:rPr lang="zh-CN" altLang="en-US" sz="1600" b="1"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sym typeface="+mn-ea"/>
              </a:rPr>
              <a:t>精做课件</a:t>
            </a:r>
            <a:endPar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sym typeface="+mn-ea"/>
            </a:endParaRPr>
          </a:p>
        </p:txBody>
      </p:sp>
      <p:pic>
        <p:nvPicPr>
          <p:cNvPr id="15" name="图片 14" title=""/>
          <p:cNvPicPr>
            <a:picLocks noChangeAspect="1"/>
          </p:cNvPicPr>
          <p:nvPr>
            <p:custDataLst>
              <p:tags r:id="rId7"/>
            </p:custDataLst>
          </p:nvPr>
        </p:nvPicPr>
        <p:blipFill>
          <a:blip r:embed="rId6"/>
          <a:stretch>
            <a:fillRect/>
          </a:stretch>
        </p:blipFill>
        <p:spPr>
          <a:xfrm rot="714975">
            <a:off x="595772" y="671738"/>
            <a:ext cx="489858" cy="597027"/>
          </a:xfrm>
          <a:prstGeom prst="rect">
            <a:avLst/>
          </a:prstGeom>
        </p:spPr>
      </p:pic>
      <p:sp>
        <p:nvSpPr>
          <p:cNvPr id="5" name="Rectangle 5" title=""/>
          <p:cNvSpPr/>
          <p:nvPr>
            <p:custDataLst>
              <p:tags r:id="rId8"/>
            </p:custDataLst>
          </p:nvPr>
        </p:nvSpPr>
        <p:spPr>
          <a:xfrm>
            <a:off x="860425" y="1995488"/>
            <a:ext cx="5765800" cy="460375"/>
          </a:xfrm>
          <a:prstGeom prst="rect">
            <a:avLst/>
          </a:prstGeom>
          <a:noFill/>
          <a:ln w="9525">
            <a:noFill/>
          </a:ln>
        </p:spPr>
        <p:txBody>
          <a:bodyPr wrap="square" anchor="ctr">
            <a:spAutoFit/>
          </a:bodyPr>
          <a:lstStyle/>
          <a:p>
            <a:pPr algn="ctr">
              <a:buClrTx/>
              <a:buSzTx/>
              <a:buFontTx/>
              <a:defRPr/>
            </a:pPr>
            <a:r>
              <a:rPr lang="en-US" altLang="zh-CN"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16.2</a:t>
            </a:r>
            <a:r>
              <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探索微观世界的历程</a:t>
            </a:r>
            <a:endPar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title=""/>
          <p:cNvSpPr txBox="1"/>
          <p:nvPr>
            <p:custDataLst>
              <p:tags r:id="rId9"/>
            </p:custDataLst>
          </p:nvPr>
        </p:nvSpPr>
        <p:spPr>
          <a:xfrm>
            <a:off x="971550" y="1424940"/>
            <a:ext cx="5815330" cy="460375"/>
          </a:xfrm>
          <a:prstGeom prst="rect">
            <a:avLst/>
          </a:prstGeom>
          <a:noFill/>
        </p:spPr>
        <p:txBody>
          <a:bodyPr wrap="square" rtlCol="0" anchor="t">
            <a:spAutoFit/>
          </a:bodyPr>
          <a:lstStyle/>
          <a:p>
            <a:pPr algn="ctr">
              <a:defRPr/>
            </a:pP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第十六章</a:t>
            </a:r>
            <a:r>
              <a:rPr lang="en-US" altLang="zh-CN"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 </a:t>
            </a: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永恒的探索：宇宙和粒子</a:t>
            </a:r>
            <a:endPar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endParaRPr>
          </a:p>
        </p:txBody>
      </p:sp>
      <p:pic>
        <p:nvPicPr>
          <p:cNvPr id="4" name="图片 3" title=""/>
          <p:cNvPicPr>
            <a:picLocks noChangeAspect="1"/>
          </p:cNvPicPr>
          <p:nvPr>
            <p:custDataLst>
              <p:tags r:id="rId11"/>
            </p:custDataLst>
          </p:nvPr>
        </p:nvPicPr>
        <p:blipFill>
          <a:blip r:embed="rId10">
            <a:alphaModFix amt="80000"/>
          </a:blip>
          <a:stretch>
            <a:fillRect/>
          </a:stretch>
        </p:blipFill>
        <p:spPr>
          <a:xfrm flipH="1">
            <a:off x="5436235" y="555625"/>
            <a:ext cx="2493645" cy="4648200"/>
          </a:xfrm>
          <a:prstGeom prst="rect">
            <a:avLst/>
          </a:prstGeom>
        </p:spPr>
      </p:pic>
      <p:pic>
        <p:nvPicPr>
          <p:cNvPr id="17" name="图片 16" title=""/>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t="24463"/>
          <a:stretch>
            <a:fillRect/>
          </a:stretch>
        </p:blipFill>
        <p:spPr>
          <a:xfrm>
            <a:off x="5810250" y="-92710"/>
            <a:ext cx="3333750" cy="2518410"/>
          </a:xfrm>
          <a:prstGeom prst="rect">
            <a:avLst/>
          </a:prstGeom>
        </p:spPr>
      </p:pic>
      <p:sp>
        <p:nvSpPr>
          <p:cNvPr id="14" name="TextBox 8" title=""/>
          <p:cNvSpPr txBox="1"/>
          <p:nvPr userDrawn="1">
            <p:custDataLst>
              <p:tags r:id="rId14"/>
            </p:custDataLst>
          </p:nvPr>
        </p:nvSpPr>
        <p:spPr>
          <a:xfrm>
            <a:off x="2123288" y="2715878"/>
            <a:ext cx="4215523" cy="828675"/>
          </a:xfrm>
          <a:prstGeom prst="rect">
            <a:avLst/>
          </a:prstGeom>
          <a:noFill/>
        </p:spPr>
        <p:txBody>
          <a:bodyPr wrap="square" lIns="91416" tIns="45708" rIns="91416" bIns="45708"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授课教师：</a:t>
            </a:r>
            <a:r>
              <a:rPr kumimoji="0" lang="en-US" altLang="zh-CN" sz="1600" b="0" i="0" u="sng"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Home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班</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级：</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九</a:t>
            </a:r>
            <a:r>
              <a:rPr lang="zh-CN" altLang="en-US"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年级（</a:t>
            </a:r>
            <a:r>
              <a:rPr lang="en-US" altLang="zh-CN"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a:t>
            </a:r>
            <a:r>
              <a:rPr lang="zh-CN" altLang="en-US"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）班</a:t>
            </a:r>
            <a:r>
              <a:rPr lang="en-US" altLang="zh-CN"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时</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间：</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endParaRPr>
          </a:p>
        </p:txBody>
      </p:sp>
      <p:sp>
        <p:nvSpPr>
          <p:cNvPr id="3" name="日期占位符 2" title=""/>
          <p:cNvSpPr>
            <a:spLocks noGrp="1"/>
          </p:cNvSpPr>
          <p:nvPr>
            <p:ph type="dt" sz="half" idx="10"/>
            <p:custDataLst>
              <p:tags r:id="rId15"/>
            </p:custDataLst>
          </p:nvPr>
        </p:nvSpPr>
        <p:spPr>
          <a:xfrm>
            <a:off x="3059430" y="3220085"/>
            <a:ext cx="1821180" cy="245110"/>
          </a:xfrm>
        </p:spPr>
        <p:txBody>
          <a:bodyPr>
            <a:noAutofit/>
          </a:bodyPr>
          <a:lstStyle/>
          <a:p>
            <a:pPr algn="ctr"/>
            <a:fld id="{760FBDFE-C587-4B4C-A407-44438C67B59E}" type="datetime2">
              <a:rPr lang="zh-CN" altLang="en-US" sz="1600" smtClean="0">
                <a:ln w="15875"/>
                <a:gradFill>
                  <a:gsLst>
                    <a:gs pos="0">
                      <a:schemeClr val="accent1"/>
                    </a:gs>
                    <a:gs pos="100000">
                      <a:schemeClr val="accent6"/>
                    </a:gs>
                  </a:gsLst>
                  <a:lin ang="2700000" scaled="0"/>
                </a:gradFill>
                <a:effectLst/>
              </a:rPr>
              <a:t>2026年2月2日</a:t>
            </a:fld>
            <a:endParaRPr lang="zh-CN" altLang="en-US" sz="1600" smtClean="0">
              <a:ln w="15875"/>
              <a:gradFill>
                <a:gsLst>
                  <a:gs pos="0">
                    <a:schemeClr val="accent1"/>
                  </a:gs>
                  <a:gs pos="100000">
                    <a:schemeClr val="accent6"/>
                  </a:gs>
                </a:gsLst>
                <a:lin ang="2700000" scaled="0"/>
              </a:gradFill>
              <a:effectLst/>
            </a:endParaRPr>
          </a:p>
        </p:txBody>
      </p:sp>
      <p:pic>
        <p:nvPicPr>
          <p:cNvPr id="1026" name="Picture 2" title=""/>
          <p:cNvPicPr>
            <a:picLocks noChangeAspect="1" noChangeArrowheads="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bwMode="auto">
          <a:xfrm>
            <a:off x="-743585" y="4443730"/>
            <a:ext cx="415925" cy="4483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title=""/>
          <p:cNvPicPr>
            <a:picLocks noChangeAspect="1" noChangeArrowheads="1"/>
          </p:cNvPicPr>
          <p:nvPr>
            <p:custDataLst>
              <p:tags r:id="rId18"/>
            </p:custDataLst>
          </p:nvPr>
        </p:nvPicPr>
        <p:blipFill>
          <a:blip r:embed="rId16">
            <a:extLst>
              <a:ext uri="{28A0092B-C50C-407E-A947-70E740481C1C}">
                <a14:useLocalDpi xmlns:a14="http://schemas.microsoft.com/office/drawing/2010/main" val="0"/>
              </a:ext>
            </a:extLst>
          </a:blip>
          <a:stretch>
            <a:fillRect/>
          </a:stretch>
        </p:blipFill>
        <p:spPr bwMode="auto">
          <a:xfrm>
            <a:off x="-659130" y="3281045"/>
            <a:ext cx="434975" cy="468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title=""/>
          <p:cNvPicPr>
            <a:picLocks noChangeAspect="1" noChangeArrowheads="1"/>
          </p:cNvPicPr>
          <p:nvPr>
            <p:custDataLst>
              <p:tags r:id="rId19"/>
            </p:custDataLst>
          </p:nvPr>
        </p:nvPicPr>
        <p:blipFill>
          <a:blip r:embed="rId16">
            <a:extLst>
              <a:ext uri="{28A0092B-C50C-407E-A947-70E740481C1C}">
                <a14:useLocalDpi xmlns:a14="http://schemas.microsoft.com/office/drawing/2010/main" val="0"/>
              </a:ext>
            </a:extLst>
          </a:blip>
          <a:stretch>
            <a:fillRect/>
          </a:stretch>
        </p:blipFill>
        <p:spPr bwMode="auto">
          <a:xfrm flipH="1">
            <a:off x="7236460" y="5956300"/>
            <a:ext cx="534670" cy="41656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title=""/>
          <p:cNvPicPr>
            <a:picLocks noChangeAspect="1"/>
          </p:cNvPicPr>
          <p:nvPr>
            <p:custDataLst>
              <p:tags r:id="rId21"/>
            </p:custDataLst>
          </p:nvPr>
        </p:nvPicPr>
        <p:blipFill>
          <a:blip r:embed="rId20"/>
          <a:stretch>
            <a:fillRect/>
          </a:stretch>
        </p:blipFill>
        <p:spPr>
          <a:xfrm>
            <a:off x="467360" y="3363595"/>
            <a:ext cx="949960" cy="949960"/>
          </a:xfrm>
          <a:prstGeom prst="rect">
            <a:avLst/>
          </a:prstGeom>
        </p:spPr>
      </p:pic>
      <p:pic>
        <p:nvPicPr>
          <p:cNvPr id="7" name="图片 6" title=""/>
          <p:cNvPicPr>
            <a:picLocks noChangeAspect="1"/>
          </p:cNvPicPr>
          <p:nvPr>
            <p:custDataLst>
              <p:tags r:id="rId22"/>
            </p:custDataLst>
          </p:nvPr>
        </p:nvPicPr>
        <p:blipFill>
          <a:blip r:embed="rId20"/>
          <a:stretch>
            <a:fillRect/>
          </a:stretch>
        </p:blipFill>
        <p:spPr>
          <a:xfrm>
            <a:off x="395605" y="2931795"/>
            <a:ext cx="1327150" cy="1327150"/>
          </a:xfrm>
          <a:prstGeom prst="rect">
            <a:avLst/>
          </a:prstGeom>
        </p:spPr>
      </p:pic>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0" presetClass="path" presetSubtype="0" accel="50000" decel="50000" fill="hold" nodeType="withEffect">
                                  <p:stCondLst>
                                    <p:cond delay="0"/>
                                  </p:stCondLst>
                                  <p:childTnLst>
                                    <p:animMotion origin="layout" path="M 0.0134382 -0.106912 L 0.0134382 -0.106292 C 0.0167382 -0.115242 0.0200382 -0.123272 0.0229882 -0.131292 C 0.0243782 -0.134382 0.0250682 -0.138083 0.0261082 -0.140553 C 0.0292382 -0.149203 0.0313182 -0.159383 0.0354882 -0.164943 C 0.0370482 -0.167103 0.0387882 -0.168953 0.0401782 -0.171113 C 0.0417382 -0.174203 0.0427782 -0.178833 0.0445182 -0.180373 C 0.0483382 -0.183153 0.0519782 -0.182223 0.0556282 -0.183153 C 0.0755882 -0.182223 0.0955574 -0.180373 0.115517 -0.180373 C 0.126287 -0.180373 0.137217 -0.176663 0.146947 -0.183153 C 0.151457 -0.186853 0.165697 -0.235623 0.167427 -0.241173 C 0.185657 -0.297343 0.159097 -0.208153 0.180107 -0.293023 C 0.186877 -0.320493 0.200247 -0.355373 0.208407 -0.378523 C 0.211877 -0.387783 0.214477 -0.397343 0.217947 -0.405993 C 0.220207 -0.412163 0.235317 -0.451363 0.239997 -0.455063 C 0.242607 -0.456913 0.245207 -0.460003 0.247817 -0.460923 C 0.250937 -0.463083 0.254067 -0.463703 0.257357 -0.464013 C 0.287047 -0.473273 0.280627 -0.468333 0.332877 -0.470183 C 0.337047 -0.472343 0.341387 -0.475742 0.345557 -0.476363 L 0.384967 -0.485623 C 0.389657 -0.486543 0.394687 -0.487472 0.399027 -0.488392 C 0.406147 -0.490553 0.412747 -0.492713 0.419517 -0.494573 C 0.449027 -0.492713 0.478717 -0.493023 0.507877 -0.488392 C 0.512047 -0.488083 0.515347 -0.482842 0.518817 -0.479443 C 0.531497 -0.468643 0.524547 -0.471113 0.543997 -0.451973 C 0.547117 -0.448893 0.550417 -0.445183 0.553537 -0.442713 C 0.561877 -0.436542 0.577157 -0.426972 0.586527 -0.424503 C 0.593997 -0.422963 0.601287 -0.422343 0.608577 -0.421423 C 0.624897 -0.422343 0.641387 -0.422343 0.657537 -0.424503 C 0.672117 -0.426972 0.669338 -0.433453 0.682707 -0.442713 C 0.694167 -0.450743 0.697467 -0.446423 0.707878 -0.455063 C 0.711878 -0.458453 0.714997 -0.464633 0.718997 -0.467103 C 0.723677 -0.470803 0.728717 -0.471113 0.733057 -0.473273 C 0.737047 -0.475433 0.740517 -0.477283 0.744167 -0.479443 C 0.758407 -0.495803 0.745727 -0.483452 0.764658 -0.494573 C 0.773858 -0.500123 0.782708 -0.508762 0.791387 -0.515863 C 0.813438 -0.514942 0.835839 -0.514942 0.857537 -0.513082 C 0.862917 -0.513082 0.862397 -0.512473 0.862397 -0.506913 L 0.857537 -0.488392" pathEditMode="relative" rAng="0" ptsTypes="AAAAAAAAAAAAAAAAAAAAAAAAAAAAAAAAAAAAAAA">
                                      <p:cBhvr>
                                        <p:cTn id="9" dur="2000" fill="hold"/>
                                        <p:tgtEl>
                                          <p:spTgt spid="28"/>
                                        </p:tgtEl>
                                        <p:attrNameLst>
                                          <p:attrName>ppt_x</p:attrName>
                                          <p:attrName>ppt_y</p:attrName>
                                        </p:attrNameLst>
                                      </p:cBhvr>
                                      <p:rCtr x="424" y="-204"/>
                                    </p:animMotion>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nodeType="afterGroup">
                            <p:stCondLst>
                              <p:cond delay="2000"/>
                            </p:stCondLst>
                            <p:childTnLst>
                              <p:par>
                                <p:cTn id="14" presetID="0" presetClass="path" presetSubtype="0" accel="50000" decel="50000" fill="hold" nodeType="afterEffect">
                                  <p:stCondLst>
                                    <p:cond delay="0"/>
                                  </p:stCondLst>
                                  <p:childTnLst>
                                    <p:animMotion origin="layout" path="M 0.211288 0.183519 L 0.211288 0.183829 L 0.277088 0.185679 C 0.292538 0.186299 0.282988 0.187219 0.295488 0.192159 C 0.298268 0.193399 0.301218 0.193699 0.304338 0.194319 C 0.307638 0.203579 0.307638 0.203269 0.310768 0.214379 C 0.312848 0.222099 0.312848 0.224879 0.316148 0.231979 C 0.317538 0.234439 0.319098 0.235679 0.320488 0.238459 C 0.321358 0.240309 0.321528 0.243089 0.322748 0.244939 C 0.323788 0.246789 0.325518 0.247719 0.327088 0.249569 C 0.329168 0.252039 0.331248 0.255739 0.333508 0.258209 C 0.336288 0.260989 0.339238 0.262219 0.342018 0.264999 C 0.343578 0.265929 0.344798 0.268089 0.346528 0.269319 C 0.348088 0.270249 0.350178 0.270249 0.351908 0.271479 C 0.353998 0.272719 0.356078 0.275189 0.358338 0.275799 C 0.366838 0.277959 0.375518 0.278889 0.384378 0.280429 C 0.391838 0.279509 0.399478 0.279199 0.406948 0.277959 C 0.413368 0.277039 0.410768 0.275799 0.415798 0.273639 C 0.420658 0.271169 0.425698 0.267159 0.430728 0.267159 L 0.484898 0.264999 C 0.487328 0.262529 0.490108 0.260369 0.492708 0.258209 C 0.499828 0.251419 0.493928 0.255739 0.500178 0.251729 C 0.520838 0.209439 0.484898 0.281049 0.507818 0.240619 C 0.512158 0.232589 0.522918 0.209139 0.528128 0.198949 C 0.546528 0.163769 0.531248 0.193089 0.549998 0.163769 C 0.552958 0.158519 0.555388 0.152649 0.558508 0.148329 C 0.565628 0.138149 0.575868 0.134439 0.583508 0.128579 C 0.603648 0.112219 0.590628 0.117779 0.608508 0.108519 C 0.626738 0.0986394 0.618058 0.103579 0.636458 0.0998794 C 0.642358 0.0983294 0.647918 0.0961694 0.653998 0.0955594 L 0.725178 0.0844394 C 0.735418 0.0791994 0.744448 0.0773494 0.753298 0.0668494 C 0.774138 0.0415394 0.777958 0.0322794 0.796708 0.00295938 C 0.799478 -0.00167062 0.802778 -0.00537063 0.805208 -0.0103106 C 0.811458 -0.0211106 0.817188 -0.0331506 0.823608 -0.0430206 C 0.826568 -0.0476506 0.829688 -0.0516706 0.832298 -0.0563006 C 0.834728 -0.0606206 0.836458 -0.0661706 0.838888 -0.0695706 C 0.843058 -0.0757406 0.847748 -0.0797506 0.851908 -0.0850006 C 0.859548 -0.0951806 0.866668 -0.107221 0.874658 -0.115861 C 0.889408 -0.131601 0.891318 -0.135931 0.903998 -0.144261 C 0.905208 -0.145491 0.906598 -0.145801 0.908158 -0.146421 C 0.933678 -0.144261 0.924658 -0.144261 0.935248 -0.144261 L 0.931948 -0.139941" pathEditMode="relative" rAng="0" ptsTypes="AAAAAAAAAAAAAAAAAAAAAAAAAAAAAAAAAAAAAAAAAAA">
                                      <p:cBhvr>
                                        <p:cTn id="15" dur="1000" fill="hold"/>
                                        <p:tgtEl>
                                          <p:spTgt spid="1026"/>
                                        </p:tgtEl>
                                        <p:attrNameLst>
                                          <p:attrName>ppt_x</p:attrName>
                                          <p:attrName>ppt_y</p:attrName>
                                        </p:attrNameLst>
                                      </p:cBhvr>
                                      <p:rCtr x="362" y="-116"/>
                                    </p:animMotion>
                                  </p:childTnLst>
                                </p:cTn>
                              </p:par>
                            </p:childTnLst>
                          </p:cTn>
                        </p:par>
                        <p:par>
                          <p:cTn id="16" fill="hold" nodeType="afterGroup">
                            <p:stCondLst>
                              <p:cond delay="3000"/>
                            </p:stCondLst>
                            <p:childTnLst>
                              <p:par>
                                <p:cTn id="17" presetID="0" presetClass="path" presetSubtype="0" accel="50000" decel="50000" fill="hold" nodeType="afterEffect">
                                  <p:stCondLst>
                                    <p:cond delay="0"/>
                                  </p:stCondLst>
                                  <p:childTnLst>
                                    <p:animMotion origin="layout" path="M 0.00379856 -0.0407539 L 0.00388957 -0.0410199 L -0.0519764 -0.102854 C -0.0650405 -0.117532 -0.0565884 -0.109576 -0.0658715 -0.125255 C -0.0678954 -0.128863 -0.0703374 -0.131822 -0.0728314 -0.13521 C -0.0729775 -0.14617 -0.0730674 -0.145904 -0.0725314 -0.158293 C -0.0720785 -0.166814 -0.0712735 -0.169197 -0.0720445 -0.178304 C -0.0725235 -0.181686 -0.0735014 -0.184177 -0.0738875 -0.187834 C -0.0740975 -0.190216 -0.0734375 -0.192754 -0.0739474 -0.195457 C -0.0743035 -0.197994 -0.0755164 -0.200375 -0.0763264 -0.203399 C -0.0773935 -0.207421 -0.0781045 -0.212498 -0.0793254 -0.216684 C -0.0809035 -0.221612 -0.0830754 -0.225367 -0.0846535 -0.230296 C -0.0857215 -0.232521 -0.0861414 -0.235491 -0.0872674 -0.238128 C -0.0883354 -0.240355 -0.0901264 -0.242268 -0.0912535 -0.244906 C -0.0926855 -0.247883 -0.0937525 -0.251904 -0.0955134 -0.254496 C -0.102173 -0.264131 -0.109344 -0.272875 -0.116492 -0.282307 C -0.123153 -0.28835 -0.129792 -0.29508 -0.136554 -0.300856 C -0.142324 -0.305946 -0.140454 -0.302503 -0.145392 -0.305256 C -0.150273 -0.30759 -0.155755 -0.308766 -0.160066 -0.313373 L -0.207125 -0.361119 C -0.209923 -0.361229 -0.212932 -0.361921 -0.215787 -0.362451 C -0.223857 -0.36315 -0.217548 -0.361452 -0.224067 -0.363737 C -0.254028 -0.346403 -0.202475 -0.374877 -0.233834 -0.361208 C -0.239881 -0.358299 -0.255898 -0.348051 -0.263316 -0.344087 C -0.289279 -0.330779 -0.267688 -0.341921 -0.292253 -0.333955 C -0.296312 -0.332167 -0.300096 -0.329359 -0.304022 -0.328513 C -0.313074 -0.326307 -0.322926 -0.332503 -0.331172 -0.334475 C -0.353175 -0.338893 -0.340404 -0.331736 -0.358413 -0.340171 C -0.376901 -0.348394 -0.368031 -0.344681 -0.384874 -0.358357 C -0.390381 -0.362431 -0.395772 -0.365669 -0.401161 -0.370713 L -0.465396 -0.426355 C -0.475691 -0.431239 -0.483967 -0.437922 -0.494594 -0.437025 C -0.519789 -0.434412 -0.525747 -0.429972 -0.550313 -0.422007 C -0.55403 -0.420576 -0.55793 -0.420426 -0.561444 -0.418416 C -0.56993 -0.414882 -0.57833 -0.409806 -0.586692 -0.407226 C -0.590572 -0.405967 -0.594409 -0.405377 -0.597988 -0.403799 C -0.601323 -0.402322 -0.604414 -0.399148 -0.607482 -0.398458 C -0.612843 -0.396989 -0.618026 -0.397845 -0.623112 -0.397154 C -0.63261 -0.395424 -0.642202 -0.391623 -0.651553 -0.391533 C -0.668757 -0.391546 -0.671648 -0.389583 -0.68493 -0.394053 C -0.686325 -0.394107 -0.687605 -0.395114 -0.689122 -0.396011 C -0.710371 -0.421228 -0.702639 -0.412969 -0.711717 -0.422667 L -0.707637 -0.423347" pathEditMode="relative" rAng="-1485570048" ptsTypes="AAAAAAAAAAAAAAAAAAAAAAAAAAAAAAAAAAAAAAAAAAA">
                                      <p:cBhvr>
                                        <p:cTn id="18" dur="1000" fill="hold"/>
                                        <p:tgtEl>
                                          <p:spTgt spid="6"/>
                                        </p:tgtEl>
                                        <p:attrNameLst>
                                          <p:attrName>ppt_x</p:attrName>
                                          <p:attrName>ppt_y</p:attrName>
                                        </p:attrNameLst>
                                      </p:cBhvr>
                                      <p:rCtr x="-342" y="-231"/>
                                    </p:animMotion>
                                  </p:childTnLst>
                                </p:cTn>
                              </p:par>
                            </p:childTnLst>
                          </p:cTn>
                        </p:par>
                      </p:childTnLst>
                    </p:cTn>
                  </p:par>
                  <p:par>
                    <p:cTn id="19" fill="hold" nodeType="clickPar">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Left)">
                                      <p:cBhvr>
                                        <p:cTn id="28" dur="500"/>
                                        <p:tgtEl>
                                          <p:spTgt spid="14"/>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14" grpId="0"/>
      <p:bldP spid="3"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Picture 5" title=""/>
          <p:cNvPicPr>
            <a:picLocks noChangeAspect="1"/>
          </p:cNvPicPr>
          <p:nvPr>
            <p:custDataLst>
              <p:tags r:id="rId4"/>
            </p:custDataLst>
          </p:nvPr>
        </p:nvPicPr>
        <p:blipFill>
          <a:blip r:embed="rId3"/>
          <a:stretch>
            <a:fillRect/>
          </a:stretch>
        </p:blipFill>
        <p:spPr>
          <a:xfrm>
            <a:off x="1327787" y="1109188"/>
            <a:ext cx="1813084" cy="2286953"/>
          </a:xfrm>
          <a:prstGeom prst="roundRect">
            <a:avLst/>
          </a:prstGeom>
          <a:noFill/>
          <a:ln w="9525">
            <a:noFill/>
          </a:ln>
        </p:spPr>
      </p:pic>
      <p:sp>
        <p:nvSpPr>
          <p:cNvPr id="9221" name="Text Box 5" title=""/>
          <p:cNvSpPr txBox="1"/>
          <p:nvPr>
            <p:custDataLst>
              <p:tags r:id="rId5"/>
            </p:custDataLst>
          </p:nvPr>
        </p:nvSpPr>
        <p:spPr>
          <a:xfrm>
            <a:off x="756491" y="3624501"/>
            <a:ext cx="3386455" cy="368300"/>
          </a:xfrm>
          <a:prstGeom prst="rect">
            <a:avLst/>
          </a:prstGeom>
          <a:noFill/>
          <a:ln w="9525">
            <a:noFill/>
          </a:ln>
        </p:spPr>
        <p:txBody>
          <a:bodyPr wrap="none">
            <a:spAutoFit/>
          </a:bodyPr>
          <a:lstStyle/>
          <a:p>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英国</a:t>
            </a:r>
            <a:r>
              <a:rPr lang="en-US" altLang="zh-CN" sz="18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汤姆孙（</a:t>
            </a:r>
            <a:r>
              <a:rPr lang="en-US" altLang="zh-CN" sz="1800" b="1">
                <a:solidFill>
                  <a:srgbClr val="000000"/>
                </a:solidFill>
                <a:latin typeface="微软雅黑" panose="020b0503020204020204" charset="-122"/>
                <a:ea typeface="微软雅黑" panose="020b0503020204020204" charset="-122"/>
                <a:cs typeface="微软雅黑" panose="020b0503020204020204" charset="-122"/>
              </a:rPr>
              <a:t>1856</a:t>
            </a:r>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a:t>
            </a:r>
            <a:r>
              <a:rPr lang="en-US" altLang="zh-CN" sz="1800" b="1">
                <a:solidFill>
                  <a:srgbClr val="000000"/>
                </a:solidFill>
                <a:latin typeface="微软雅黑" panose="020b0503020204020204" charset="-122"/>
                <a:ea typeface="微软雅黑" panose="020b0503020204020204" charset="-122"/>
                <a:cs typeface="微软雅黑" panose="020b0503020204020204" charset="-122"/>
              </a:rPr>
              <a:t>1940</a:t>
            </a:r>
            <a:r>
              <a:rPr lang="zh-CN" altLang="en-US" sz="1800" b="1">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1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9219" name="Rectangle 3" title=""/>
          <p:cNvSpPr>
            <a:spLocks noGrp="1"/>
          </p:cNvSpPr>
          <p:nvPr>
            <p:custDataLst>
              <p:tags r:id="rId6"/>
            </p:custDataLst>
          </p:nvPr>
        </p:nvSpPr>
        <p:spPr>
          <a:xfrm>
            <a:off x="4251484" y="1299210"/>
            <a:ext cx="4232910" cy="2096929"/>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Font typeface="Arial" panose="020b0604020202020204" pitchFamily="34" charset="0"/>
              <a:buNone/>
            </a:pPr>
            <a:r>
              <a:rPr lang="zh-CN" altLang="en-US" sz="2100" b="0">
                <a:solidFill>
                  <a:srgbClr val="000000"/>
                </a:solidFill>
                <a:latin typeface="微软雅黑" panose="020b0503020204020204" charset="-122"/>
                <a:ea typeface="微软雅黑" panose="020b0503020204020204" charset="-122"/>
                <a:cs typeface="微软雅黑" panose="020b0503020204020204" charset="-122"/>
              </a:rPr>
              <a:t>电子的发现，打破了原子不可分的概念，是人类对物质结构认识上的一次飞跃，并掀起了新一轮探索物质微观结构的热潮。 </a:t>
            </a:r>
            <a:endParaRPr lang="zh-CN" altLang="en-US" sz="2100" b="0">
              <a:solidFill>
                <a:srgbClr val="0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219" name="Rectangle 3" title=""/>
          <p:cNvSpPr>
            <a:spLocks noGrp="1"/>
          </p:cNvSpPr>
          <p:nvPr>
            <p:custDataLst>
              <p:tags r:id="rId3"/>
            </p:custDataLst>
          </p:nvPr>
        </p:nvSpPr>
        <p:spPr>
          <a:xfrm>
            <a:off x="640556" y="979170"/>
            <a:ext cx="7841933" cy="2540318"/>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70000"/>
              </a:lnSpc>
              <a:spcBef>
                <a:spcPct val="0"/>
              </a:spcBef>
              <a:buFont typeface="Arial" panose="020b0604020202020204" pitchFamily="34" charset="0"/>
              <a:buNone/>
            </a:pP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(1)散射实验</a:t>
            </a:r>
            <a:endParaRPr lang="zh-CN" altLang="en-US" sz="1800" b="0">
              <a:solidFill>
                <a:srgbClr val="000000"/>
              </a:solidFill>
              <a:latin typeface="微软雅黑" panose="020b0503020204020204" charset="-122"/>
              <a:ea typeface="微软雅黑" panose="020b0503020204020204" charset="-122"/>
              <a:cs typeface="微软雅黑" panose="020b0503020204020204" charset="-122"/>
            </a:endParaRPr>
          </a:p>
          <a:p>
            <a:pPr marL="0" indent="0" algn="just">
              <a:lnSpc>
                <a:spcPct val="170000"/>
              </a:lnSpc>
              <a:spcBef>
                <a:spcPct val="0"/>
              </a:spcBef>
              <a:buFont typeface="Arial" panose="020b0604020202020204" pitchFamily="34" charset="0"/>
              <a:buNone/>
            </a:pP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20世纪初，人们发展了一种实验方法:用一些已知的粒子，如电子、a粒子等轰击很薄的金属箔，它们与金属原子会产生相互作用而发生偏转。通过观察这些粒子穿过箔片时的偏转情况，可以获得原子内部的信息。这种实验叫散射实验。</a:t>
            </a:r>
            <a:endParaRPr lang="zh-CN" altLang="en-US" sz="1800" b="0">
              <a:solidFill>
                <a:srgbClr val="000000"/>
              </a:solidFill>
              <a:latin typeface="微软雅黑" panose="020b0503020204020204" charset="-122"/>
              <a:ea typeface="微软雅黑" panose="020b0503020204020204" charset="-122"/>
              <a:cs typeface="微软雅黑" panose="020b0503020204020204" charset="-122"/>
            </a:endParaRPr>
          </a:p>
        </p:txBody>
      </p:sp>
      <p:grpSp>
        <p:nvGrpSpPr>
          <p:cNvPr id="48" name="组合 9" title=""/>
          <p:cNvGrpSpPr/>
          <p:nvPr>
            <p:custDataLst>
              <p:tags r:id="rId4"/>
            </p:custDataLst>
          </p:nvPr>
        </p:nvGrpSpPr>
        <p:grpSpPr>
          <a:xfrm>
            <a:off x="-72322" y="346833"/>
            <a:ext cx="3221831" cy="414020"/>
            <a:chOff x="0" y="623478"/>
            <a:chExt cx="3786638" cy="484440"/>
          </a:xfrm>
        </p:grpSpPr>
        <p:grpSp>
          <p:nvGrpSpPr>
            <p:cNvPr id="49" name="组合 10"/>
            <p:cNvGrpSpPr/>
            <p:nvPr>
              <p:custDataLst>
                <p:tags r:id="rId5"/>
              </p:custDataLst>
            </p:nvPr>
          </p:nvGrpSpPr>
          <p:grpSpPr>
            <a:xfrm>
              <a:off x="0" y="678733"/>
              <a:ext cx="771176" cy="347209"/>
              <a:chOff x="0" y="537328"/>
              <a:chExt cx="771176" cy="347209"/>
            </a:xfrm>
          </p:grpSpPr>
          <p:sp>
            <p:nvSpPr>
              <p:cNvPr id="51" name="矩形 50"/>
              <p:cNvSpPr/>
              <p:nvPr>
                <p:custDataLst>
                  <p:tags r:id="rId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sp>
            <p:nvSpPr>
              <p:cNvPr id="52" name="矩形 51"/>
              <p:cNvSpPr/>
              <p:nvPr>
                <p:custDataLst>
                  <p:tags r:id="rId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grpSp>
        <p:sp>
          <p:nvSpPr>
            <p:cNvPr id="50" name="文本框 11"/>
            <p:cNvSpPr txBox="1">
              <a:spLocks noChangeArrowheads="1"/>
            </p:cNvSpPr>
            <p:nvPr>
              <p:custDataLst>
                <p:tags r:id="rId8"/>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原子核的发现</a:t>
              </a:r>
              <a:endParaRPr lang="en-US" altLang="zh-CN" sz="2100" b="1">
                <a:solidFill>
                  <a:srgbClr val="008080"/>
                </a:solidFill>
                <a:latin typeface="微软雅黑" panose="020b0503020204020204" charset="-122"/>
              </a:endParaRPr>
            </a:p>
          </p:txBody>
        </p:sp>
      </p:gr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219" name="Rectangle 3" title=""/>
          <p:cNvSpPr>
            <a:spLocks noGrp="1"/>
          </p:cNvSpPr>
          <p:nvPr>
            <p:custDataLst>
              <p:tags r:id="rId3"/>
            </p:custDataLst>
          </p:nvPr>
        </p:nvSpPr>
        <p:spPr>
          <a:xfrm>
            <a:off x="570548" y="732473"/>
            <a:ext cx="5109210" cy="3518535"/>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50000"/>
              </a:lnSpc>
              <a:spcBef>
                <a:spcPct val="0"/>
              </a:spcBef>
              <a:buFont typeface="Arial" panose="020b0604020202020204" pitchFamily="34" charset="0"/>
              <a:buNone/>
            </a:pP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(2)原子核的发现及核式结构模型</a:t>
            </a:r>
            <a:endParaRPr lang="zh-CN" altLang="en-US" sz="1800" b="0">
              <a:solidFill>
                <a:srgbClr val="000000"/>
              </a:solidFill>
              <a:latin typeface="微软雅黑" panose="020b0503020204020204" charset="-122"/>
              <a:ea typeface="微软雅黑" panose="020b0503020204020204" charset="-122"/>
              <a:cs typeface="微软雅黑" panose="020b0503020204020204" charset="-122"/>
            </a:endParaRPr>
          </a:p>
          <a:p>
            <a:pPr marL="0" indent="0" algn="just">
              <a:lnSpc>
                <a:spcPct val="150000"/>
              </a:lnSpc>
              <a:spcBef>
                <a:spcPct val="0"/>
              </a:spcBef>
              <a:buFont typeface="Arial" panose="020b0604020202020204" pitchFamily="34" charset="0"/>
              <a:buNone/>
            </a:pP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1909年到1911年，英国科学家卢瑟福等人无数次地用高速a粒子流轰击金箔，发现原子中带正电的物质只占很小的体积，但质量很大，几乎集中了原子的全部质量。后来，人们称它为原子核。卢瑟福提出的原子核式结构模型指出，原子的中心是原子核，电子在核外绕着原子核高速运动，就像行星绕着太阳运动一样(如图所示)。</a:t>
            </a:r>
            <a:endParaRPr lang="zh-CN" altLang="en-US" sz="1800" b="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3" name="图片 2" title=""/>
          <p:cNvPicPr>
            <a:picLocks noChangeAspect="1"/>
          </p:cNvPicPr>
          <p:nvPr>
            <p:custDataLst>
              <p:tags r:id="rId5"/>
            </p:custDataLst>
          </p:nvPr>
        </p:nvPicPr>
        <p:blipFill>
          <a:blip r:embed="rId4">
            <a:clrChange>
              <a:clrFrom>
                <a:srgbClr val="EDF2F9">
                  <a:alpha val="100000"/>
                </a:srgbClr>
              </a:clrFrom>
              <a:clrTo>
                <a:srgbClr val="EDF2F9">
                  <a:alpha val="100000"/>
                  <a:alpha val="0"/>
                </a:srgbClr>
              </a:clrTo>
            </a:clrChange>
          </a:blip>
          <a:stretch>
            <a:fillRect/>
          </a:stretch>
        </p:blipFill>
        <p:spPr>
          <a:xfrm>
            <a:off x="6224111" y="1435894"/>
            <a:ext cx="2357438" cy="2357438"/>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2" name="表格 1" title=""/>
          <p:cNvGraphicFramePr>
            <a:graphicFrameLocks noGrp="1"/>
          </p:cNvGraphicFramePr>
          <p:nvPr>
            <p:custDataLst>
              <p:tags r:id="rId3"/>
            </p:custDataLst>
          </p:nvPr>
        </p:nvGraphicFramePr>
        <p:xfrm>
          <a:off x="899636" y="411480"/>
          <a:ext cx="7019925" cy="4333875"/>
        </p:xfrm>
        <a:graphic>
          <a:graphicData uri="http://schemas.openxmlformats.org/drawingml/2006/table">
            <a:tbl>
              <a:tblPr firstRow="1" bandRow="1">
                <a:tableStyleId>{5940675A-B579-460E-94D1-54222C63F5DA}</a:tableStyleId>
              </a:tblPr>
              <a:tblGrid>
                <a:gridCol w="638175"/>
                <a:gridCol w="638175"/>
                <a:gridCol w="2872105"/>
                <a:gridCol w="2871470"/>
              </a:tblGrid>
              <a:tr h="480060">
                <a:tc>
                  <a:txBody>
                    <a:bodyPr vert="horz" wrap="square"/>
                    <a:lstStyle/>
                    <a:p>
                      <a:pPr algn="ctr" fontAlgn="auto">
                        <a:lnSpc>
                          <a:spcPct val="150000"/>
                        </a:lnSpc>
                        <a:buNone/>
                      </a:pPr>
                      <a:r>
                        <a:rPr lang="zh-CN" altLang="en-US" sz="1800"/>
                        <a:t>时间</a:t>
                      </a:r>
                      <a:endParaRPr lang="zh-CN" altLang="en-US" sz="1800"/>
                    </a:p>
                  </a:txBody>
                  <a:tcPr marL="68580" marR="68580" marT="34290" marB="34290" anchor="ctr"/>
                </a:tc>
                <a:tc>
                  <a:txBody>
                    <a:bodyPr vert="horz" wrap="square"/>
                    <a:lstStyle/>
                    <a:p>
                      <a:pPr algn="ctr" fontAlgn="auto">
                        <a:lnSpc>
                          <a:spcPct val="150000"/>
                        </a:lnSpc>
                        <a:buNone/>
                      </a:pPr>
                      <a:r>
                        <a:rPr lang="zh-CN" altLang="en-US" sz="1800"/>
                        <a:t>人员</a:t>
                      </a:r>
                      <a:endParaRPr lang="zh-CN" altLang="en-US" sz="1800"/>
                    </a:p>
                  </a:txBody>
                  <a:tcPr marL="68580" marR="68580" marT="34290" marB="34290" anchor="ctr"/>
                </a:tc>
                <a:tc>
                  <a:txBody>
                    <a:bodyPr vert="horz" wrap="square"/>
                    <a:lstStyle/>
                    <a:p>
                      <a:pPr algn="ctr" fontAlgn="auto">
                        <a:lnSpc>
                          <a:spcPct val="150000"/>
                        </a:lnSpc>
                        <a:buNone/>
                      </a:pPr>
                      <a:r>
                        <a:rPr lang="zh-CN" altLang="en-US" sz="1800"/>
                        <a:t>发现物质</a:t>
                      </a:r>
                      <a:endParaRPr lang="zh-CN" altLang="en-US" sz="1800"/>
                    </a:p>
                  </a:txBody>
                  <a:tcPr marL="68580" marR="68580" marT="34290" marB="34290" anchor="ctr"/>
                </a:tc>
                <a:tc>
                  <a:txBody>
                    <a:bodyPr vert="horz" wrap="square"/>
                    <a:lstStyle/>
                    <a:p>
                      <a:pPr algn="ctr" fontAlgn="auto">
                        <a:lnSpc>
                          <a:spcPct val="150000"/>
                        </a:lnSpc>
                        <a:buNone/>
                      </a:pPr>
                      <a:r>
                        <a:rPr lang="zh-CN" altLang="en-US" sz="1800"/>
                        <a:t>相关理论</a:t>
                      </a:r>
                      <a:endParaRPr lang="zh-CN" altLang="en-US" sz="1800"/>
                    </a:p>
                  </a:txBody>
                  <a:tcPr marL="68580" marR="68580" marT="34290" marB="34290" anchor="ctr"/>
                </a:tc>
              </a:tr>
              <a:tr h="1638935">
                <a:tc>
                  <a:txBody>
                    <a:bodyPr vert="horz" wrap="square"/>
                    <a:lstStyle/>
                    <a:p>
                      <a:pPr algn="ctr" fontAlgn="auto">
                        <a:lnSpc>
                          <a:spcPct val="150000"/>
                        </a:lnSpc>
                        <a:buNone/>
                      </a:pPr>
                      <a:r>
                        <a:rPr lang="zh-CN" altLang="en-US" sz="1800">
                          <a:sym typeface="+mn-ea"/>
                        </a:rPr>
                        <a:t>1919年</a:t>
                      </a:r>
                      <a:endParaRPr lang="zh-CN" altLang="en-US" sz="1800"/>
                    </a:p>
                  </a:txBody>
                  <a:tcPr marL="68580" marR="68580" marT="34290" marB="34290" anchor="ctr"/>
                </a:tc>
                <a:tc>
                  <a:txBody>
                    <a:bodyPr vert="horz" wrap="square"/>
                    <a:lstStyle/>
                    <a:p>
                      <a:pPr algn="ctr" fontAlgn="auto">
                        <a:lnSpc>
                          <a:spcPct val="150000"/>
                        </a:lnSpc>
                        <a:buNone/>
                      </a:pPr>
                      <a:r>
                        <a:rPr lang="zh-CN" altLang="en-US" sz="1800">
                          <a:sym typeface="+mn-ea"/>
                        </a:rPr>
                        <a:t>卢瑟福</a:t>
                      </a:r>
                      <a:endParaRPr lang="zh-CN" altLang="en-US" sz="1800"/>
                    </a:p>
                  </a:txBody>
                  <a:tcPr marL="68580" marR="68580" marT="34290" marB="34290" anchor="ctr"/>
                </a:tc>
                <a:tc>
                  <a:txBody>
                    <a:bodyPr vert="horz" wrap="square"/>
                    <a:lstStyle/>
                    <a:p>
                      <a:pPr algn="ctr" fontAlgn="auto">
                        <a:lnSpc>
                          <a:spcPct val="380000"/>
                        </a:lnSpc>
                        <a:buNone/>
                      </a:pPr>
                      <a:r>
                        <a:rPr lang="zh-CN" altLang="en-US" sz="1800">
                          <a:sym typeface="+mn-ea"/>
                        </a:rPr>
                        <a:t>发现质子</a:t>
                      </a:r>
                      <a:endParaRPr lang="zh-CN" altLang="en-US" sz="1800"/>
                    </a:p>
                  </a:txBody>
                  <a:tcPr marL="68580" marR="68580" marT="34290" marB="34290"/>
                </a:tc>
                <a:tc rowSpan="2">
                  <a:txBody>
                    <a:bodyPr vert="horz" wrap="square"/>
                    <a:lstStyle/>
                    <a:p>
                      <a:pPr algn="l" fontAlgn="auto">
                        <a:lnSpc>
                          <a:spcPct val="150000"/>
                        </a:lnSpc>
                        <a:buNone/>
                      </a:pPr>
                      <a:r>
                        <a:rPr lang="zh-CN" altLang="en-US" sz="1800">
                          <a:sym typeface="+mn-ea"/>
                        </a:rPr>
                        <a:t>确定了原子核就是由质子、中子构成的，如图所示：</a:t>
                      </a:r>
                      <a:endParaRPr lang="zh-CN" altLang="en-US" sz="1800"/>
                    </a:p>
                  </a:txBody>
                  <a:tcPr marL="68580" marR="68580" marT="34290" marB="34290"/>
                </a:tc>
              </a:tr>
              <a:tr h="2214880">
                <a:tc>
                  <a:txBody>
                    <a:bodyPr vert="horz" wrap="square"/>
                    <a:lstStyle/>
                    <a:p>
                      <a:pPr algn="ctr" fontAlgn="auto">
                        <a:lnSpc>
                          <a:spcPct val="150000"/>
                        </a:lnSpc>
                        <a:buNone/>
                      </a:pPr>
                      <a:r>
                        <a:rPr lang="zh-CN" altLang="en-US" sz="1800"/>
                        <a:t>1932年</a:t>
                      </a:r>
                      <a:endParaRPr lang="zh-CN" altLang="en-US" sz="1800"/>
                    </a:p>
                  </a:txBody>
                  <a:tcPr marL="68580" marR="68580" marT="34290" marB="34290" anchor="ctr"/>
                </a:tc>
                <a:tc>
                  <a:txBody>
                    <a:bodyPr vert="horz" wrap="square"/>
                    <a:lstStyle/>
                    <a:p>
                      <a:pPr algn="ctr" fontAlgn="auto">
                        <a:lnSpc>
                          <a:spcPct val="150000"/>
                        </a:lnSpc>
                        <a:buNone/>
                      </a:pPr>
                      <a:r>
                        <a:rPr lang="zh-CN" altLang="en-US" sz="1800"/>
                        <a:t>查德威克</a:t>
                      </a:r>
                      <a:endParaRPr lang="zh-CN" altLang="en-US" sz="1800"/>
                    </a:p>
                  </a:txBody>
                  <a:tcPr marL="68580" marR="68580" marT="34290" marB="34290" anchor="ctr"/>
                </a:tc>
                <a:tc>
                  <a:txBody>
                    <a:bodyPr vert="horz" wrap="square"/>
                    <a:lstStyle/>
                    <a:p>
                      <a:pPr algn="ctr" fontAlgn="auto">
                        <a:lnSpc>
                          <a:spcPct val="490000"/>
                        </a:lnSpc>
                        <a:buNone/>
                      </a:pPr>
                      <a:r>
                        <a:rPr lang="zh-CN" altLang="en-US" sz="1800"/>
                        <a:t>发现中子</a:t>
                      </a:r>
                      <a:endParaRPr lang="zh-CN" altLang="en-US" sz="1800"/>
                    </a:p>
                  </a:txBody>
                  <a:tcPr marL="68580" marR="68580" marT="34290" marB="34290"/>
                </a:tc>
                <a:tc vMerge="1">
                  <a:txBody>
                    <a:bodyPr vert="horz" wrap="square"/>
                    <a:lstStyle/>
                    <a:p/>
                  </a:txBody>
                  <a:tcPr/>
                </a:tc>
              </a:tr>
            </a:tbl>
          </a:graphicData>
        </a:graphic>
      </p:graphicFrame>
      <p:pic>
        <p:nvPicPr>
          <p:cNvPr id="3" name="图片 2" title=""/>
          <p:cNvPicPr>
            <a:picLocks noChangeAspect="1"/>
          </p:cNvPicPr>
          <p:nvPr>
            <p:custDataLst>
              <p:tags r:id="rId5"/>
            </p:custDataLst>
          </p:nvPr>
        </p:nvPicPr>
        <p:blipFill>
          <a:blip r:embed="rId4">
            <a:clrChange>
              <a:clrFrom>
                <a:srgbClr val="EDF2F9">
                  <a:alpha val="100000"/>
                </a:srgbClr>
              </a:clrFrom>
              <a:clrTo>
                <a:srgbClr val="EDF2F9">
                  <a:alpha val="100000"/>
                  <a:alpha val="0"/>
                </a:srgbClr>
              </a:clrTo>
            </a:clrChange>
          </a:blip>
          <a:stretch>
            <a:fillRect/>
          </a:stretch>
        </p:blipFill>
        <p:spPr>
          <a:xfrm>
            <a:off x="5166360" y="2031683"/>
            <a:ext cx="2671763" cy="1702594"/>
          </a:xfrm>
          <a:prstGeom prst="rect">
            <a:avLst/>
          </a:prstGeom>
        </p:spPr>
      </p:pic>
      <p:pic>
        <p:nvPicPr>
          <p:cNvPr id="4" name="Picture 4"/>
          <p:cNvPicPr>
            <a:picLocks noChangeAspect="1"/>
          </p:cNvPicPr>
          <p:nvPr>
            <p:custDataLst>
              <p:tags r:id="rId7"/>
            </p:custDataLst>
          </p:nvPr>
        </p:nvPicPr>
        <p:blipFill>
          <a:blip r:embed="rId6"/>
          <a:stretch>
            <a:fillRect/>
          </a:stretch>
        </p:blipFill>
        <p:spPr>
          <a:xfrm flipH="1">
            <a:off x="11214100" y="11811000"/>
            <a:ext cx="0" cy="0"/>
          </a:xfrm>
          <a:prstGeom prst="rect">
            <a:avLst/>
          </a:prstGeom>
          <a:ln>
            <a:noFill/>
          </a:ln>
        </p:spPr>
      </p:pic>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14" title=""/>
          <p:cNvSpPr>
            <a:spLocks noChangeArrowheads="1"/>
          </p:cNvSpPr>
          <p:nvPr>
            <p:custDataLst>
              <p:tags r:id="rId3"/>
            </p:custDataLst>
          </p:nvPr>
        </p:nvSpPr>
        <p:spPr bwMode="auto">
          <a:xfrm>
            <a:off x="5058251" y="3921919"/>
            <a:ext cx="2130266" cy="368300"/>
          </a:xfrm>
          <a:prstGeom prst="rect">
            <a:avLst/>
          </a:prstGeom>
          <a:noFill/>
          <a:ln w="9525">
            <a:noFill/>
            <a:miter lim="800000"/>
          </a:ln>
        </p:spPr>
        <p:txBody>
          <a:bodyPr wrap="square">
            <a:spAutoFit/>
          </a:bodyPr>
          <a:lstStyle/>
          <a:p>
            <a:pPr>
              <a:spcAft>
                <a:spcPts val="600"/>
              </a:spcAft>
            </a:pPr>
            <a:r>
              <a:rPr lang="zh-CN" altLang="en-US" sz="1800" b="1">
                <a:solidFill>
                  <a:srgbClr val="008080"/>
                </a:solidFill>
                <a:latin typeface="微软雅黑" panose="020b0503020204020204" charset="-122"/>
                <a:ea typeface="微软雅黑" panose="020b0503020204020204" charset="-122"/>
                <a:sym typeface="微软雅黑" panose="020b0503020204020204" charset="-122"/>
              </a:rPr>
              <a:t>汤姆孙的枣糕模型</a:t>
            </a:r>
            <a:endParaRPr lang="zh-CN" altLang="en-US" sz="1800" b="1">
              <a:solidFill>
                <a:srgbClr val="008080"/>
              </a:solidFill>
              <a:latin typeface="微软雅黑" panose="020b0503020204020204" charset="-122"/>
              <a:ea typeface="微软雅黑" panose="020b0503020204020204" charset="-122"/>
              <a:sym typeface="微软雅黑" panose="020b0503020204020204" charset="-122"/>
            </a:endParaRPr>
          </a:p>
        </p:txBody>
      </p:sp>
      <p:pic>
        <p:nvPicPr>
          <p:cNvPr id="6148" name="Picture 4" title=""/>
          <p:cNvPicPr>
            <a:picLocks noChangeAspect="1" noChangeArrowheads="1"/>
          </p:cNvPicPr>
          <p:nvPr>
            <p:custDataLst>
              <p:tags r:id="rId5"/>
            </p:custDataLst>
          </p:nvPr>
        </p:nvPicPr>
        <p:blipFill>
          <a:blip r:embed="rId4"/>
          <a:srcRect l="10294" t="21538" r="8824" b="27926"/>
          <a:stretch>
            <a:fillRect/>
          </a:stretch>
        </p:blipFill>
        <p:spPr bwMode="auto">
          <a:xfrm>
            <a:off x="1332071" y="1383983"/>
            <a:ext cx="6164580" cy="2298859"/>
          </a:xfrm>
          <a:prstGeom prst="roundRect">
            <a:avLst/>
          </a:prstGeom>
          <a:noFill/>
          <a:ln w="9525">
            <a:noFill/>
            <a:miter lim="800000"/>
          </a:ln>
        </p:spPr>
      </p:pic>
      <p:sp>
        <p:nvSpPr>
          <p:cNvPr id="2" name="矩形 14" title=""/>
          <p:cNvSpPr>
            <a:spLocks noChangeArrowheads="1"/>
          </p:cNvSpPr>
          <p:nvPr>
            <p:custDataLst>
              <p:tags r:id="rId6"/>
            </p:custDataLst>
          </p:nvPr>
        </p:nvSpPr>
        <p:spPr bwMode="auto">
          <a:xfrm>
            <a:off x="1872139" y="3921919"/>
            <a:ext cx="2228374" cy="645160"/>
          </a:xfrm>
          <a:prstGeom prst="rect">
            <a:avLst/>
          </a:prstGeom>
          <a:noFill/>
          <a:ln w="9525">
            <a:noFill/>
            <a:miter lim="800000"/>
          </a:ln>
        </p:spPr>
        <p:txBody>
          <a:bodyPr wrap="square">
            <a:spAutoFit/>
          </a:bodyPr>
          <a:lstStyle/>
          <a:p>
            <a:pPr>
              <a:spcAft>
                <a:spcPts val="600"/>
              </a:spcAft>
            </a:pPr>
            <a:r>
              <a:rPr lang="zh-CN" altLang="en-US" sz="1800" b="1">
                <a:solidFill>
                  <a:srgbClr val="008080"/>
                </a:solidFill>
                <a:latin typeface="微软雅黑" panose="020b0503020204020204" charset="-122"/>
                <a:ea typeface="微软雅黑" panose="020b0503020204020204" charset="-122"/>
                <a:sym typeface="微软雅黑" panose="020b0503020204020204" charset="-122"/>
              </a:rPr>
              <a:t>英国物理学家汤姆孙</a:t>
            </a:r>
            <a:endParaRPr lang="zh-CN" altLang="en-US" sz="1800" b="1">
              <a:solidFill>
                <a:srgbClr val="00808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14" title=""/>
          <p:cNvSpPr>
            <a:spLocks noChangeArrowheads="1"/>
          </p:cNvSpPr>
          <p:nvPr>
            <p:custDataLst>
              <p:tags r:id="rId3"/>
            </p:custDataLst>
          </p:nvPr>
        </p:nvSpPr>
        <p:spPr bwMode="auto">
          <a:xfrm>
            <a:off x="2779871" y="807244"/>
            <a:ext cx="3423285" cy="368300"/>
          </a:xfrm>
          <a:prstGeom prst="rect">
            <a:avLst/>
          </a:prstGeom>
          <a:noFill/>
          <a:ln w="9525">
            <a:noFill/>
            <a:miter lim="800000"/>
          </a:ln>
        </p:spPr>
        <p:txBody>
          <a:bodyPr wrap="square">
            <a:spAutoFit/>
          </a:bodyPr>
          <a:lstStyle/>
          <a:p>
            <a:pPr>
              <a:spcAft>
                <a:spcPts val="600"/>
              </a:spcAft>
            </a:pPr>
            <a:r>
              <a:rPr lang="zh-CN" altLang="en-US" sz="1800" b="1">
                <a:solidFill>
                  <a:srgbClr val="008080"/>
                </a:solidFill>
                <a:latin typeface="微软雅黑" panose="020b0503020204020204" charset="-122"/>
                <a:ea typeface="微软雅黑" panose="020b0503020204020204" charset="-122"/>
                <a:sym typeface="微软雅黑" panose="020b0503020204020204" charset="-122"/>
              </a:rPr>
              <a:t>卢瑟福的有核模型、行星模型</a:t>
            </a:r>
            <a:endParaRPr lang="zh-CN" altLang="en-US" sz="1800" b="1">
              <a:solidFill>
                <a:srgbClr val="008080"/>
              </a:solidFill>
              <a:latin typeface="微软雅黑" panose="020b0503020204020204" charset="-122"/>
              <a:ea typeface="微软雅黑" panose="020b0503020204020204" charset="-122"/>
              <a:sym typeface="微软雅黑" panose="020b0503020204020204" charset="-122"/>
            </a:endParaRPr>
          </a:p>
        </p:txBody>
      </p:sp>
      <p:pic>
        <p:nvPicPr>
          <p:cNvPr id="1026" name="Picture 2" title=""/>
          <p:cNvPicPr>
            <a:picLocks noChangeAspect="1" noChangeArrowheads="1"/>
          </p:cNvPicPr>
          <p:nvPr>
            <p:custDataLst>
              <p:tags r:id="rId5"/>
            </p:custDataLst>
          </p:nvPr>
        </p:nvPicPr>
        <p:blipFill>
          <a:blip r:embed="rId4"/>
          <a:srcRect t="20000" b="6667"/>
          <a:stretch>
            <a:fillRect/>
          </a:stretch>
        </p:blipFill>
        <p:spPr bwMode="auto">
          <a:xfrm>
            <a:off x="1143000" y="1457801"/>
            <a:ext cx="6858000" cy="3086100"/>
          </a:xfrm>
          <a:prstGeom prst="roundRect">
            <a:avLst/>
          </a:prstGeom>
          <a:noFill/>
        </p:spPr>
      </p:pic>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852011" y="792004"/>
            <a:ext cx="7440454" cy="1337945"/>
          </a:xfrm>
          <a:prstGeom prst="rect">
            <a:avLst/>
          </a:prstGeom>
          <a:noFill/>
          <a:ln w="9525">
            <a:noFill/>
          </a:ln>
        </p:spPr>
        <p:txBody>
          <a:bodyPr wrap="square">
            <a:spAutoFit/>
          </a:bodyPr>
          <a:lstStyle/>
          <a:p>
            <a:pPr>
              <a:lnSpc>
                <a:spcPct val="150000"/>
              </a:lnSpc>
            </a:pPr>
            <a:r>
              <a:rPr lang="zh-CN" altLang="en-US" sz="1800" b="0">
                <a:latin typeface="微软雅黑" panose="020b0503020204020204" charset="-122"/>
                <a:ea typeface="微软雅黑" panose="020b0503020204020204" charset="-122"/>
              </a:rPr>
              <a:t>原子由原子核和核外电子构成，原子核带正电，电子带等量的负电，原子核由质子和中子构成，质子带正电，中子不带电，质子、中子由夸克组成。</a:t>
            </a:r>
            <a:endParaRPr lang="zh-CN" altLang="en-US" sz="1800" b="0">
              <a:latin typeface="微软雅黑" panose="020b0503020204020204" charset="-122"/>
              <a:ea typeface="微软雅黑" panose="020b0503020204020204" charset="-122"/>
            </a:endParaRPr>
          </a:p>
        </p:txBody>
      </p:sp>
      <p:pic>
        <p:nvPicPr>
          <p:cNvPr id="5" name="图片 4"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1127284" y="2476976"/>
            <a:ext cx="6677501" cy="18907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2" name="表格 1" title=""/>
          <p:cNvGraphicFramePr>
            <a:graphicFrameLocks noGrp="1"/>
          </p:cNvGraphicFramePr>
          <p:nvPr>
            <p:custDataLst>
              <p:tags r:id="rId3"/>
            </p:custDataLst>
          </p:nvPr>
        </p:nvGraphicFramePr>
        <p:xfrm>
          <a:off x="737711" y="951548"/>
          <a:ext cx="7441565" cy="3297555"/>
        </p:xfrm>
        <a:graphic>
          <a:graphicData uri="http://schemas.openxmlformats.org/drawingml/2006/table">
            <a:tbl>
              <a:tblPr firstRow="1" bandRow="1">
                <a:tableStyleId>{5940675A-B579-460E-94D1-54222C63F5DA}</a:tableStyleId>
              </a:tblPr>
              <a:tblGrid>
                <a:gridCol w="1452245"/>
                <a:gridCol w="1270635"/>
                <a:gridCol w="4718685"/>
              </a:tblGrid>
              <a:tr h="1917065">
                <a:tc>
                  <a:txBody>
                    <a:bodyPr vert="horz" wrap="square"/>
                    <a:lstStyle/>
                    <a:p>
                      <a:pPr algn="ctr" fontAlgn="auto">
                        <a:lnSpc>
                          <a:spcPct val="150000"/>
                        </a:lnSpc>
                        <a:buNone/>
                      </a:pPr>
                      <a:r>
                        <a:rPr lang="en-US" altLang="zh-CN" sz="1800" b="0">
                          <a:latin typeface="微软雅黑" panose="020b0503020204020204" charset="-122"/>
                          <a:ea typeface="微软雅黑" panose="020b0503020204020204" charset="-122"/>
                          <a:cs typeface="微软雅黑" panose="020b0503020204020204" charset="-122"/>
                        </a:rPr>
                        <a:t>1964</a:t>
                      </a:r>
                      <a:r>
                        <a:rPr lang="zh-CN" altLang="en-US" sz="1800" b="0">
                          <a:latin typeface="微软雅黑" panose="020b0503020204020204" charset="-122"/>
                          <a:ea typeface="微软雅黑" panose="020b0503020204020204" charset="-122"/>
                          <a:cs typeface="微软雅黑" panose="020b0503020204020204" charset="-122"/>
                        </a:rPr>
                        <a:t>年</a:t>
                      </a:r>
                      <a:endParaRPr lang="zh-CN" altLang="en-US" sz="1800" b="0">
                        <a:latin typeface="微软雅黑" panose="020b0503020204020204" charset="-122"/>
                        <a:ea typeface="微软雅黑" panose="020b0503020204020204" charset="-122"/>
                        <a:cs typeface="微软雅黑" panose="020b0503020204020204" charset="-122"/>
                      </a:endParaRPr>
                    </a:p>
                  </a:txBody>
                  <a:tcPr marL="68580" marR="68580" marT="34290" marB="34290" anchor="ctr"/>
                </a:tc>
                <a:tc>
                  <a:txBody>
                    <a:bodyPr vert="horz" wrap="square"/>
                    <a:lstStyle/>
                    <a:p>
                      <a:pPr algn="ctr" fontAlgn="auto">
                        <a:lnSpc>
                          <a:spcPct val="150000"/>
                        </a:lnSpc>
                        <a:buNone/>
                      </a:pPr>
                      <a:r>
                        <a:rPr lang="zh-CN" altLang="en-US" sz="1800" b="0">
                          <a:latin typeface="微软雅黑" panose="020b0503020204020204" charset="-122"/>
                          <a:ea typeface="微软雅黑" panose="020b0503020204020204" charset="-122"/>
                        </a:rPr>
                        <a:t>盖尔曼</a:t>
                      </a:r>
                      <a:endParaRPr lang="zh-CN" altLang="en-US" sz="1800" b="0">
                        <a:latin typeface="微软雅黑" panose="020b0503020204020204" charset="-122"/>
                        <a:ea typeface="微软雅黑" panose="020b0503020204020204" charset="-122"/>
                      </a:endParaRPr>
                    </a:p>
                  </a:txBody>
                  <a:tcPr marL="68580" marR="68580" marT="34290" marB="34290" anchor="ctr"/>
                </a:tc>
                <a:tc>
                  <a:txBody>
                    <a:bodyPr vert="horz" wrap="square"/>
                    <a:lstStyle/>
                    <a:p>
                      <a:pPr algn="l" fontAlgn="auto">
                        <a:lnSpc>
                          <a:spcPct val="150000"/>
                        </a:lnSpc>
                        <a:buNone/>
                      </a:pPr>
                      <a:r>
                        <a:rPr lang="zh-CN" altLang="en-US" sz="1800" b="0">
                          <a:latin typeface="微软雅黑" panose="020b0503020204020204" charset="-122"/>
                          <a:ea typeface="微软雅黑" panose="020b0503020204020204" charset="-122"/>
                          <a:cs typeface="微软雅黑" panose="020b0503020204020204" charset="-122"/>
                        </a:rPr>
                        <a:t>夸克模型：质子、中子、介子、超子等都由三种基础粒子构成，它们分别为上夸克、下夸克和奇异夸克。质子由两个上夸克和一个下夸克构成；中子由两个下夸克和一个上夸克构成</a:t>
                      </a:r>
                      <a:endParaRPr lang="zh-CN" altLang="en-US" sz="1800" b="0">
                        <a:latin typeface="微软雅黑" panose="020b0503020204020204" charset="-122"/>
                        <a:ea typeface="微软雅黑" panose="020b0503020204020204" charset="-122"/>
                        <a:cs typeface="微软雅黑" panose="020b0503020204020204" charset="-122"/>
                      </a:endParaRPr>
                    </a:p>
                  </a:txBody>
                  <a:tcPr marL="68580" marR="68580" marT="34290" marB="34290" anchor="ctr"/>
                </a:tc>
              </a:tr>
              <a:tr h="1380490">
                <a:tc>
                  <a:txBody>
                    <a:bodyPr vert="horz" wrap="square"/>
                    <a:lstStyle/>
                    <a:p>
                      <a:pPr algn="ctr" fontAlgn="auto">
                        <a:lnSpc>
                          <a:spcPct val="150000"/>
                        </a:lnSpc>
                        <a:buNone/>
                      </a:pPr>
                      <a:r>
                        <a:rPr lang="en-US" altLang="zh-CN" sz="1800" b="0">
                          <a:latin typeface="微软雅黑" panose="020b0503020204020204" charset="-122"/>
                          <a:ea typeface="微软雅黑" panose="020b0503020204020204" charset="-122"/>
                          <a:cs typeface="微软雅黑" panose="020b0503020204020204" charset="-122"/>
                        </a:rPr>
                        <a:t>1974</a:t>
                      </a:r>
                      <a:r>
                        <a:rPr lang="zh-CN" altLang="en-US" sz="1800" b="0">
                          <a:latin typeface="微软雅黑" panose="020b0503020204020204" charset="-122"/>
                          <a:ea typeface="微软雅黑" panose="020b0503020204020204" charset="-122"/>
                          <a:cs typeface="微软雅黑" panose="020b0503020204020204" charset="-122"/>
                        </a:rPr>
                        <a:t>年</a:t>
                      </a:r>
                      <a:endParaRPr lang="zh-CN" altLang="en-US" sz="1800" b="0">
                        <a:latin typeface="微软雅黑" panose="020b0503020204020204" charset="-122"/>
                        <a:ea typeface="微软雅黑" panose="020b0503020204020204" charset="-122"/>
                        <a:cs typeface="微软雅黑" panose="020b0503020204020204" charset="-122"/>
                      </a:endParaRPr>
                    </a:p>
                  </a:txBody>
                  <a:tcPr marL="68580" marR="68580" marT="34290" marB="34290" anchor="ctr"/>
                </a:tc>
                <a:tc>
                  <a:txBody>
                    <a:bodyPr vert="horz" wrap="square"/>
                    <a:lstStyle/>
                    <a:p>
                      <a:pPr algn="ctr" fontAlgn="auto">
                        <a:lnSpc>
                          <a:spcPct val="150000"/>
                        </a:lnSpc>
                        <a:buNone/>
                      </a:pPr>
                      <a:r>
                        <a:rPr lang="zh-CN" altLang="en-US" sz="1800" b="0">
                          <a:latin typeface="微软雅黑" panose="020b0503020204020204" charset="-122"/>
                          <a:ea typeface="微软雅黑" panose="020b0503020204020204" charset="-122"/>
                        </a:rPr>
                        <a:t>丁肇中、</a:t>
                      </a:r>
                      <a:endParaRPr lang="zh-CN" altLang="en-US" sz="1800" b="0">
                        <a:latin typeface="微软雅黑" panose="020b0503020204020204" charset="-122"/>
                        <a:ea typeface="微软雅黑" panose="020b0503020204020204" charset="-122"/>
                      </a:endParaRPr>
                    </a:p>
                    <a:p>
                      <a:pPr algn="ctr" fontAlgn="auto">
                        <a:lnSpc>
                          <a:spcPct val="150000"/>
                        </a:lnSpc>
                        <a:buNone/>
                      </a:pPr>
                      <a:r>
                        <a:rPr lang="zh-CN" altLang="en-US" sz="1800" b="0">
                          <a:latin typeface="微软雅黑" panose="020b0503020204020204" charset="-122"/>
                          <a:ea typeface="微软雅黑" panose="020b0503020204020204" charset="-122"/>
                        </a:rPr>
                        <a:t>里克特</a:t>
                      </a:r>
                      <a:endParaRPr lang="zh-CN" altLang="en-US" sz="1800" b="0">
                        <a:latin typeface="微软雅黑" panose="020b0503020204020204" charset="-122"/>
                        <a:ea typeface="微软雅黑" panose="020b0503020204020204" charset="-122"/>
                      </a:endParaRPr>
                    </a:p>
                  </a:txBody>
                  <a:tcPr marL="68580" marR="68580" marT="34290" marB="34290" anchor="ctr"/>
                </a:tc>
                <a:tc>
                  <a:txBody>
                    <a:bodyPr vert="horz" wrap="square"/>
                    <a:lstStyle/>
                    <a:p>
                      <a:pPr algn="l" fontAlgn="auto">
                        <a:lnSpc>
                          <a:spcPct val="150000"/>
                        </a:lnSpc>
                        <a:buNone/>
                      </a:pPr>
                      <a:r>
                        <a:rPr lang="zh-CN" altLang="en-US" sz="1800" b="0">
                          <a:latin typeface="微软雅黑" panose="020b0503020204020204" charset="-122"/>
                          <a:ea typeface="微软雅黑" panose="020b0503020204020204" charset="-122"/>
                        </a:rPr>
                        <a:t>发现        新粒子，它的存在表明应该还有一种称为粲夸克的基础粒子</a:t>
                      </a:r>
                      <a:endParaRPr lang="zh-CN" altLang="en-US" sz="1800" b="0">
                        <a:latin typeface="微软雅黑" panose="020b0503020204020204" charset="-122"/>
                        <a:ea typeface="微软雅黑" panose="020b0503020204020204" charset="-122"/>
                      </a:endParaRPr>
                    </a:p>
                  </a:txBody>
                  <a:tcPr marL="68580" marR="68580" marT="34290" marB="34290" anchor="ctr"/>
                </a:tc>
              </a:tr>
            </a:tbl>
          </a:graphicData>
        </a:graphic>
      </p:graphicFrame>
      <p:pic>
        <p:nvPicPr>
          <p:cNvPr id="4" name="图片 3" title=""/>
          <p:cNvPicPr>
            <a:picLocks noChangeAspect="1"/>
          </p:cNvPicPr>
          <p:nvPr>
            <p:custDataLst>
              <p:tags r:id="rId5"/>
            </p:custDataLst>
          </p:nvPr>
        </p:nvPicPr>
        <p:blipFill>
          <a:blip r:embed="rId4">
            <a:clrChange>
              <a:clrFrom>
                <a:srgbClr val="EDF2F9">
                  <a:alpha val="100000"/>
                </a:srgbClr>
              </a:clrFrom>
              <a:clrTo>
                <a:srgbClr val="EDF2F9">
                  <a:alpha val="100000"/>
                  <a:alpha val="0"/>
                </a:srgbClr>
              </a:clrTo>
            </a:clrChange>
          </a:blip>
          <a:stretch>
            <a:fillRect/>
          </a:stretch>
        </p:blipFill>
        <p:spPr>
          <a:xfrm>
            <a:off x="4031933" y="3273743"/>
            <a:ext cx="492919" cy="307181"/>
          </a:xfrm>
          <a:prstGeom prst="rect">
            <a:avLst/>
          </a:prstGeom>
        </p:spPr>
      </p:pic>
      <p:grpSp>
        <p:nvGrpSpPr>
          <p:cNvPr id="48" name="组合 9" title=""/>
          <p:cNvGrpSpPr/>
          <p:nvPr>
            <p:custDataLst>
              <p:tags r:id="rId6"/>
            </p:custDataLst>
          </p:nvPr>
        </p:nvGrpSpPr>
        <p:grpSpPr>
          <a:xfrm>
            <a:off x="-72322" y="346833"/>
            <a:ext cx="4486751" cy="414020"/>
            <a:chOff x="0" y="623478"/>
            <a:chExt cx="5273306" cy="484440"/>
          </a:xfrm>
        </p:grpSpPr>
        <p:grpSp>
          <p:nvGrpSpPr>
            <p:cNvPr id="49" name="组合 10"/>
            <p:cNvGrpSpPr/>
            <p:nvPr>
              <p:custDataLst>
                <p:tags r:id="rId7"/>
              </p:custDataLst>
            </p:nvPr>
          </p:nvGrpSpPr>
          <p:grpSpPr>
            <a:xfrm>
              <a:off x="0" y="678733"/>
              <a:ext cx="771176" cy="347209"/>
              <a:chOff x="0" y="537328"/>
              <a:chExt cx="771176" cy="347209"/>
            </a:xfrm>
          </p:grpSpPr>
          <p:sp>
            <p:nvSpPr>
              <p:cNvPr id="51" name="矩形 50"/>
              <p:cNvSpPr/>
              <p:nvPr>
                <p:custDataLst>
                  <p:tags r:id="rId8"/>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sp>
            <p:nvSpPr>
              <p:cNvPr id="52" name="矩形 51"/>
              <p:cNvSpPr/>
              <p:nvPr>
                <p:custDataLst>
                  <p:tags r:id="rId9"/>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grpSp>
        <p:sp>
          <p:nvSpPr>
            <p:cNvPr id="50" name="文本框 11"/>
            <p:cNvSpPr txBox="1">
              <a:spLocks noChangeArrowheads="1"/>
            </p:cNvSpPr>
            <p:nvPr>
              <p:custDataLst>
                <p:tags r:id="rId10"/>
              </p:custDataLst>
            </p:nvPr>
          </p:nvSpPr>
          <p:spPr bwMode="auto">
            <a:xfrm>
              <a:off x="771881" y="623478"/>
              <a:ext cx="4501425"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基本粒子：探索未有穷期</a:t>
              </a:r>
              <a:endParaRPr lang="en-US" altLang="zh-CN" sz="2100" b="1">
                <a:solidFill>
                  <a:srgbClr val="008080"/>
                </a:solidFill>
                <a:latin typeface="微软雅黑" panose="020b0503020204020204" charset="-122"/>
              </a:endParaRPr>
            </a:p>
          </p:txBody>
        </p:sp>
      </p:grpSp>
      <p:sp>
        <p:nvSpPr>
          <p:cNvPr id="3" name="文本框 2" title=""/>
          <p:cNvSpPr txBox="1"/>
          <p:nvPr>
            <p:custDataLst>
              <p:tags r:id="rId11"/>
            </p:custDataLst>
          </p:nvPr>
        </p:nvSpPr>
        <p:spPr>
          <a:xfrm>
            <a:off x="870109" y="4353878"/>
            <a:ext cx="7004209" cy="645160"/>
          </a:xfrm>
          <a:prstGeom prst="rect">
            <a:avLst/>
          </a:prstGeom>
          <a:noFill/>
        </p:spPr>
        <p:txBody>
          <a:bodyPr wrap="square" rtlCol="0" anchor="t">
            <a:spAutoFit/>
          </a:bodyPr>
          <a:lstStyle/>
          <a:p>
            <a:r>
              <a:rPr lang="zh-CN" altLang="en-US" sz="1800" b="0">
                <a:latin typeface="微软雅黑" panose="020b0503020204020204" charset="-122"/>
                <a:ea typeface="微软雅黑" panose="020b0503020204020204" charset="-122"/>
                <a:cs typeface="微软雅黑" panose="020b0503020204020204" charset="-122"/>
              </a:rPr>
              <a:t>人们认知的构成物质的最小、最基本的单位称为</a:t>
            </a:r>
            <a:r>
              <a:rPr lang="zh-CN" altLang="en-US" sz="1800" b="0">
                <a:solidFill>
                  <a:srgbClr val="008080"/>
                </a:solidFill>
                <a:latin typeface="微软雅黑" panose="020b0503020204020204" charset="-122"/>
                <a:ea typeface="微软雅黑" panose="020b0503020204020204" charset="-122"/>
                <a:cs typeface="微软雅黑" panose="020b0503020204020204" charset="-122"/>
              </a:rPr>
              <a:t>基本粒子</a:t>
            </a:r>
            <a:r>
              <a:rPr lang="zh-CN" altLang="en-US" sz="1800" b="0">
                <a:latin typeface="微软雅黑" panose="020b0503020204020204" charset="-122"/>
                <a:ea typeface="微软雅黑" panose="020b0503020204020204" charset="-122"/>
                <a:cs typeface="微软雅黑" panose="020b0503020204020204" charset="-122"/>
              </a:rPr>
              <a:t>，基本粒子是组成各种各样物质的基础。</a:t>
            </a:r>
            <a:endParaRPr lang="zh-CN" altLang="en-US" sz="1800" b="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14" title=""/>
          <p:cNvSpPr>
            <a:spLocks noChangeArrowheads="1"/>
          </p:cNvSpPr>
          <p:nvPr>
            <p:custDataLst>
              <p:tags r:id="rId3"/>
            </p:custDataLst>
          </p:nvPr>
        </p:nvSpPr>
        <p:spPr bwMode="auto">
          <a:xfrm>
            <a:off x="509479" y="1013636"/>
            <a:ext cx="5130356" cy="368300"/>
          </a:xfrm>
          <a:prstGeom prst="rect">
            <a:avLst/>
          </a:prstGeom>
          <a:noFill/>
          <a:ln w="9525">
            <a:noFill/>
            <a:miter lim="800000"/>
          </a:ln>
        </p:spPr>
        <p:txBody>
          <a:bodyPr wrap="square">
            <a:spAutoFit/>
          </a:bodyPr>
          <a:lstStyle/>
          <a:p>
            <a:pPr>
              <a:spcAft>
                <a:spcPts val="600"/>
              </a:spcAft>
            </a:pPr>
            <a:r>
              <a:rPr lang="en-US" sz="1800" b="1">
                <a:solidFill>
                  <a:srgbClr val="008080"/>
                </a:solidFill>
                <a:latin typeface="微软雅黑" panose="020b0503020204020204" charset="-122"/>
                <a:ea typeface="微软雅黑" panose="020b0503020204020204" charset="-122"/>
                <a:sym typeface="微软雅黑" panose="020b0503020204020204" charset="-122"/>
              </a:rPr>
              <a:t>1.</a:t>
            </a:r>
            <a:r>
              <a:rPr lang="zh-CN" altLang="en-US" sz="1800" b="1">
                <a:solidFill>
                  <a:srgbClr val="008080"/>
                </a:solidFill>
                <a:latin typeface="微软雅黑" panose="020b0503020204020204" charset="-122"/>
                <a:ea typeface="微软雅黑" panose="020b0503020204020204" charset="-122"/>
                <a:sym typeface="微软雅黑" panose="020b0503020204020204" charset="-122"/>
              </a:rPr>
              <a:t>微观粒子及其尺度</a:t>
            </a:r>
            <a:endParaRPr lang="zh-CN" altLang="en-US" sz="1800" b="1">
              <a:solidFill>
                <a:srgbClr val="008080"/>
              </a:solidFill>
              <a:latin typeface="微软雅黑" panose="020b0503020204020204" charset="-122"/>
              <a:ea typeface="微软雅黑" panose="020b0503020204020204" charset="-122"/>
              <a:sym typeface="微软雅黑" panose="020b0503020204020204" charset="-122"/>
            </a:endParaRPr>
          </a:p>
        </p:txBody>
      </p:sp>
      <p:sp>
        <p:nvSpPr>
          <p:cNvPr id="9219" name="Rectangle 3" title=""/>
          <p:cNvSpPr>
            <a:spLocks noGrp="1"/>
          </p:cNvSpPr>
          <p:nvPr>
            <p:custDataLst>
              <p:tags r:id="rId4"/>
            </p:custDataLst>
          </p:nvPr>
        </p:nvSpPr>
        <p:spPr>
          <a:xfrm>
            <a:off x="583883" y="1348740"/>
            <a:ext cx="8209598" cy="1000125"/>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Font typeface="Arial" panose="020b0604020202020204" pitchFamily="34" charset="0"/>
              <a:buNone/>
            </a:pP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在物理学中，原子、原子核及更小的粒子统称为</a:t>
            </a:r>
            <a:r>
              <a:rPr lang="zh-CN" altLang="en-US" sz="1800" b="0">
                <a:solidFill>
                  <a:srgbClr val="008080"/>
                </a:solidFill>
                <a:latin typeface="微软雅黑" panose="020b0503020204020204" charset="-122"/>
                <a:ea typeface="微软雅黑" panose="020b0503020204020204" charset="-122"/>
                <a:cs typeface="微软雅黑" panose="020b0503020204020204" charset="-122"/>
              </a:rPr>
              <a:t>微观粒子</a:t>
            </a: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，简称</a:t>
            </a:r>
            <a:r>
              <a:rPr lang="zh-CN" altLang="en-US" sz="1800" b="0">
                <a:solidFill>
                  <a:srgbClr val="008080"/>
                </a:solidFill>
                <a:latin typeface="微软雅黑" panose="020b0503020204020204" charset="-122"/>
                <a:ea typeface="微软雅黑" panose="020b0503020204020204" charset="-122"/>
                <a:cs typeface="微软雅黑" panose="020b0503020204020204" charset="-122"/>
              </a:rPr>
              <a:t>粒子</a:t>
            </a: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。微观粒子的空间尺度如图所示，从图中可以看出它们的空间尺度都小于</a:t>
            </a:r>
            <a:r>
              <a:rPr lang="zh-CN" altLang="en-US" sz="1800" b="0">
                <a:solidFill>
                  <a:srgbClr val="008080"/>
                </a:solidFill>
                <a:latin typeface="微软雅黑" panose="020b0503020204020204" charset="-122"/>
                <a:ea typeface="微软雅黑" panose="020b0503020204020204" charset="-122"/>
                <a:cs typeface="微软雅黑" panose="020b0503020204020204" charset="-122"/>
              </a:rPr>
              <a:t>10</a:t>
            </a:r>
            <a:r>
              <a:rPr lang="zh-CN" altLang="en-US" sz="1800" b="0" baseline="30000">
                <a:solidFill>
                  <a:srgbClr val="008080"/>
                </a:solidFill>
                <a:latin typeface="微软雅黑" panose="020b0503020204020204" charset="-122"/>
                <a:ea typeface="微软雅黑" panose="020b0503020204020204" charset="-122"/>
                <a:cs typeface="微软雅黑" panose="020b0503020204020204" charset="-122"/>
              </a:rPr>
              <a:t>-9</a:t>
            </a:r>
            <a:r>
              <a:rPr lang="zh-CN" altLang="en-US" sz="1800" b="0">
                <a:solidFill>
                  <a:srgbClr val="008080"/>
                </a:solidFill>
                <a:latin typeface="微软雅黑" panose="020b0503020204020204" charset="-122"/>
                <a:ea typeface="微软雅黑" panose="020b0503020204020204" charset="-122"/>
                <a:cs typeface="微软雅黑" panose="020b0503020204020204" charset="-122"/>
              </a:rPr>
              <a:t> m</a:t>
            </a: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1800" b="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custDataLst>
              <p:tags r:id="rId6"/>
            </p:custDataLst>
          </p:nvPr>
        </p:nvPicPr>
        <p:blipFill>
          <a:blip r:embed="rId5">
            <a:clrChange>
              <a:clrFrom>
                <a:srgbClr val="EDF2F9">
                  <a:alpha val="100000"/>
                </a:srgbClr>
              </a:clrFrom>
              <a:clrTo>
                <a:srgbClr val="EDF2F9">
                  <a:alpha val="100000"/>
                  <a:alpha val="0"/>
                </a:srgbClr>
              </a:clrTo>
            </a:clrChange>
          </a:blip>
          <a:stretch>
            <a:fillRect/>
          </a:stretch>
        </p:blipFill>
        <p:spPr>
          <a:xfrm>
            <a:off x="1662589" y="2425541"/>
            <a:ext cx="5557361" cy="2087404"/>
          </a:xfrm>
          <a:prstGeom prst="rect">
            <a:avLst/>
          </a:prstGeom>
        </p:spPr>
      </p:pic>
      <p:grpSp>
        <p:nvGrpSpPr>
          <p:cNvPr id="48" name="组合 9" title=""/>
          <p:cNvGrpSpPr/>
          <p:nvPr>
            <p:custDataLst>
              <p:tags r:id="rId7"/>
            </p:custDataLst>
          </p:nvPr>
        </p:nvGrpSpPr>
        <p:grpSpPr>
          <a:xfrm>
            <a:off x="-72322" y="346833"/>
            <a:ext cx="3221831" cy="414020"/>
            <a:chOff x="0" y="623478"/>
            <a:chExt cx="3786638" cy="484440"/>
          </a:xfrm>
        </p:grpSpPr>
        <p:grpSp>
          <p:nvGrpSpPr>
            <p:cNvPr id="49" name="组合 10"/>
            <p:cNvGrpSpPr/>
            <p:nvPr>
              <p:custDataLst>
                <p:tags r:id="rId8"/>
              </p:custDataLst>
            </p:nvPr>
          </p:nvGrpSpPr>
          <p:grpSpPr>
            <a:xfrm>
              <a:off x="0" y="678733"/>
              <a:ext cx="771176" cy="347209"/>
              <a:chOff x="0" y="537328"/>
              <a:chExt cx="771176" cy="347209"/>
            </a:xfrm>
          </p:grpSpPr>
          <p:sp>
            <p:nvSpPr>
              <p:cNvPr id="51" name="矩形 50"/>
              <p:cNvSpPr/>
              <p:nvPr>
                <p:custDataLst>
                  <p:tags r:id="rId9"/>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sp>
            <p:nvSpPr>
              <p:cNvPr id="52" name="矩形 51"/>
              <p:cNvSpPr/>
              <p:nvPr>
                <p:custDataLst>
                  <p:tags r:id="rId10"/>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grpSp>
        <p:sp>
          <p:nvSpPr>
            <p:cNvPr id="50" name="文本框 11"/>
            <p:cNvSpPr txBox="1">
              <a:spLocks noChangeArrowheads="1"/>
            </p:cNvSpPr>
            <p:nvPr>
              <p:custDataLst>
                <p:tags r:id="rId11"/>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纳米科技</a:t>
              </a:r>
              <a:endParaRPr lang="en-US" altLang="zh-CN" sz="21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additive="base">
                                        <p:cTn id="13" dur="500" fill="hold"/>
                                        <p:tgtEl>
                                          <p:spTgt spid="9219"/>
                                        </p:tgtEl>
                                        <p:attrNameLst>
                                          <p:attrName>ppt_x</p:attrName>
                                        </p:attrNameLst>
                                      </p:cBhvr>
                                      <p:tavLst>
                                        <p:tav tm="0">
                                          <p:val>
                                            <p:strVal val="#ppt_x"/>
                                          </p:val>
                                        </p:tav>
                                        <p:tav tm="100000">
                                          <p:val>
                                            <p:strVal val="#ppt_x"/>
                                          </p:val>
                                        </p:tav>
                                      </p:tavLst>
                                    </p:anim>
                                    <p:anim calcmode="lin" valueType="num">
                                      <p:cBhvr additive="base">
                                        <p:cTn id="14"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219"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14" title=""/>
          <p:cNvSpPr>
            <a:spLocks noChangeArrowheads="1"/>
          </p:cNvSpPr>
          <p:nvPr>
            <p:custDataLst>
              <p:tags r:id="rId3"/>
            </p:custDataLst>
          </p:nvPr>
        </p:nvSpPr>
        <p:spPr bwMode="auto">
          <a:xfrm>
            <a:off x="579964" y="1173656"/>
            <a:ext cx="5130356" cy="368300"/>
          </a:xfrm>
          <a:prstGeom prst="rect">
            <a:avLst/>
          </a:prstGeom>
          <a:noFill/>
          <a:ln w="9525">
            <a:noFill/>
            <a:miter lim="800000"/>
          </a:ln>
        </p:spPr>
        <p:txBody>
          <a:bodyPr wrap="square">
            <a:spAutoFit/>
          </a:bodyPr>
          <a:lstStyle/>
          <a:p>
            <a:pPr>
              <a:spcAft>
                <a:spcPts val="600"/>
              </a:spcAft>
            </a:pPr>
            <a:r>
              <a:rPr lang="en-US" sz="1800" b="1">
                <a:solidFill>
                  <a:srgbClr val="008080"/>
                </a:solidFill>
                <a:latin typeface="微软雅黑" panose="020b0503020204020204" charset="-122"/>
                <a:ea typeface="微软雅黑" panose="020b0503020204020204" charset="-122"/>
                <a:sym typeface="微软雅黑" panose="020b0503020204020204" charset="-122"/>
              </a:rPr>
              <a:t>2.</a:t>
            </a:r>
            <a:r>
              <a:rPr lang="zh-CN" altLang="en-US" sz="1800" b="1">
                <a:solidFill>
                  <a:srgbClr val="008080"/>
                </a:solidFill>
                <a:latin typeface="微软雅黑" panose="020b0503020204020204" charset="-122"/>
                <a:ea typeface="微软雅黑" panose="020b0503020204020204" charset="-122"/>
                <a:sym typeface="微软雅黑" panose="020b0503020204020204" charset="-122"/>
              </a:rPr>
              <a:t>纳米和纳米科技</a:t>
            </a:r>
            <a:endParaRPr lang="zh-CN" altLang="en-US" sz="1800" b="1">
              <a:solidFill>
                <a:srgbClr val="008080"/>
              </a:solidFill>
              <a:latin typeface="微软雅黑" panose="020b0503020204020204" charset="-122"/>
              <a:ea typeface="微软雅黑" panose="020b0503020204020204" charset="-122"/>
              <a:sym typeface="微软雅黑" panose="020b0503020204020204" charset="-122"/>
            </a:endParaRPr>
          </a:p>
        </p:txBody>
      </p:sp>
      <p:sp>
        <p:nvSpPr>
          <p:cNvPr id="9219" name="Rectangle 3" title=""/>
          <p:cNvSpPr>
            <a:spLocks noGrp="1"/>
          </p:cNvSpPr>
          <p:nvPr>
            <p:custDataLst>
              <p:tags r:id="rId4"/>
            </p:custDataLst>
          </p:nvPr>
        </p:nvSpPr>
        <p:spPr>
          <a:xfrm>
            <a:off x="580073" y="1518761"/>
            <a:ext cx="8179594" cy="1836896"/>
          </a:xfrm>
          <a:prstGeom prst="rect">
            <a:avLst/>
          </a:prstGeom>
          <a:noFill/>
          <a:ln w="9525">
            <a:noFill/>
          </a:ln>
        </p:spPr>
        <p:txBody>
          <a:bodyPr vert="horz" wrap="square" lIns="68580" tIns="34290" rIns="68580" bIns="34290" anchor="t"/>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ct val="0"/>
              </a:spcBef>
              <a:buFont typeface="Arial" panose="020b0604020202020204" pitchFamily="34" charset="0"/>
              <a:buNone/>
            </a:pP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(1)纳米：10</a:t>
            </a:r>
            <a:r>
              <a:rPr lang="zh-CN" altLang="en-US" sz="1800" b="0" baseline="30000">
                <a:solidFill>
                  <a:srgbClr val="000000"/>
                </a:solidFill>
                <a:latin typeface="微软雅黑" panose="020b0503020204020204" charset="-122"/>
                <a:ea typeface="微软雅黑" panose="020b0503020204020204" charset="-122"/>
                <a:cs typeface="微软雅黑" panose="020b0503020204020204" charset="-122"/>
              </a:rPr>
              <a:t>-9</a:t>
            </a: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 m 是一个长度单位，称作纳米，符号为 nm 。纳米这个单位很小，10 个氢原子排列起来的长度约为 1nm，1 nm= </a:t>
            </a:r>
            <a:r>
              <a:rPr lang="zh-CN" altLang="en-US" sz="1800" b="0">
                <a:solidFill>
                  <a:srgbClr val="008080"/>
                </a:solidFill>
                <a:latin typeface="微软雅黑" panose="020b0503020204020204" charset="-122"/>
                <a:ea typeface="微软雅黑" panose="020b0503020204020204" charset="-122"/>
                <a:cs typeface="微软雅黑" panose="020b0503020204020204" charset="-122"/>
              </a:rPr>
              <a:t>10</a:t>
            </a:r>
            <a:r>
              <a:rPr lang="zh-CN" altLang="en-US" sz="1800" b="0" baseline="30000">
                <a:solidFill>
                  <a:srgbClr val="008080"/>
                </a:solidFill>
                <a:latin typeface="微软雅黑" panose="020b0503020204020204" charset="-122"/>
                <a:ea typeface="微软雅黑" panose="020b0503020204020204" charset="-122"/>
                <a:cs typeface="微软雅黑" panose="020b0503020204020204" charset="-122"/>
              </a:rPr>
              <a:t>-9</a:t>
            </a:r>
            <a:r>
              <a:rPr lang="zh-CN" altLang="en-US" sz="1800" b="0">
                <a:solidFill>
                  <a:srgbClr val="008080"/>
                </a:solidFill>
                <a:latin typeface="微软雅黑" panose="020b0503020204020204" charset="-122"/>
                <a:ea typeface="微软雅黑" panose="020b0503020204020204" charset="-122"/>
                <a:cs typeface="微软雅黑" panose="020b0503020204020204" charset="-122"/>
              </a:rPr>
              <a:t> m</a:t>
            </a: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1800" b="0">
              <a:solidFill>
                <a:srgbClr val="000000"/>
              </a:solidFill>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Arial" panose="020b0604020202020204" pitchFamily="34" charset="0"/>
              <a:buNone/>
            </a:pPr>
            <a:r>
              <a:rPr lang="zh-CN" altLang="en-US" sz="1800" b="0">
                <a:solidFill>
                  <a:srgbClr val="000000"/>
                </a:solidFill>
                <a:latin typeface="微软雅黑" panose="020b0503020204020204" charset="-122"/>
                <a:ea typeface="微软雅黑" panose="020b0503020204020204" charset="-122"/>
                <a:cs typeface="微软雅黑" panose="020b0503020204020204" charset="-122"/>
              </a:rPr>
              <a:t>(2)纳米科技：人们力图在纳米尺度上了解和控制物质时，所发现的许多新现象，所发明的许多新技术，称为纳米科技。</a:t>
            </a:r>
            <a:endParaRPr lang="zh-CN" altLang="en-US" sz="1800" b="0">
              <a:solidFill>
                <a:srgbClr val="0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grpSp>
        <p:nvGrpSpPr>
          <p:cNvPr id="17" name="组合 16" title=""/>
          <p:cNvGrpSpPr/>
          <p:nvPr>
            <p:custDataLst>
              <p:tags r:id="rId4"/>
            </p:custDataLst>
          </p:nvPr>
        </p:nvGrpSpPr>
        <p:grpSpPr>
          <a:xfrm>
            <a:off x="1893570" y="1492568"/>
            <a:ext cx="6616204" cy="2810351"/>
            <a:chOff x="3976" y="3134"/>
            <a:chExt cx="13892" cy="5901"/>
          </a:xfrm>
        </p:grpSpPr>
        <p:sp>
          <p:nvSpPr>
            <p:cNvPr id="7186" name="Rectangle 9"/>
            <p:cNvSpPr>
              <a:spLocks noChangeArrowheads="1"/>
            </p:cNvSpPr>
            <p:nvPr>
              <p:custDataLst>
                <p:tags r:id="rId5"/>
              </p:custDataLst>
            </p:nvPr>
          </p:nvSpPr>
          <p:spPr bwMode="auto">
            <a:xfrm>
              <a:off x="5669" y="3299"/>
              <a:ext cx="12199" cy="1004"/>
            </a:xfrm>
            <a:prstGeom prst="rect">
              <a:avLst/>
            </a:prstGeom>
            <a:noFill/>
            <a:ln w="9525">
              <a:noFill/>
              <a:miter lim="800000"/>
            </a:ln>
          </p:spPr>
          <p:txBody>
            <a:bodyPr wrap="square" anchor="ctr">
              <a:spAutoFit/>
            </a:bodyPr>
            <a:lstStyle/>
            <a:p>
              <a:pPr eaLnBrk="1" hangingPunct="1">
                <a:lnSpc>
                  <a:spcPct val="120000"/>
                </a:lnSpc>
                <a:spcBef>
                  <a:spcPct val="50000"/>
                </a:spcBef>
              </a:pPr>
              <a:r>
                <a:rPr lang="zh-CN" altLang="en-US" sz="21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rPr>
                <a:t>了解物质世界从微观到宏观的尺度。</a:t>
              </a:r>
              <a:endParaRPr lang="zh-CN" altLang="en-US" sz="21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endParaRPr>
            </a:p>
          </p:txBody>
        </p:sp>
        <p:grpSp>
          <p:nvGrpSpPr>
            <p:cNvPr id="7187" name="组合 5"/>
            <p:cNvGrpSpPr/>
            <p:nvPr>
              <p:custDataLst>
                <p:tags r:id="rId6"/>
              </p:custDataLst>
            </p:nvPr>
          </p:nvGrpSpPr>
          <p:grpSpPr>
            <a:xfrm>
              <a:off x="3976" y="5524"/>
              <a:ext cx="1012" cy="1070"/>
              <a:chOff x="7003603" y="4439327"/>
              <a:chExt cx="717385" cy="717385"/>
            </a:xfrm>
          </p:grpSpPr>
          <p:sp>
            <p:nvSpPr>
              <p:cNvPr id="7" name="椭圆 6"/>
              <p:cNvSpPr/>
              <p:nvPr>
                <p:custDataLst>
                  <p:tags r:id="rId7"/>
                </p:custDataLst>
              </p:nvPr>
            </p:nvSpPr>
            <p:spPr>
              <a:xfrm>
                <a:off x="7003603" y="4439327"/>
                <a:ext cx="717385" cy="717385"/>
              </a:xfrm>
              <a:prstGeom prst="ellipse">
                <a:avLst/>
              </a:prstGeom>
              <a:solidFill>
                <a:srgbClr val="FFDB8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buFont typeface="Arial" panose="020b0604020202020204" pitchFamily="34" charset="0"/>
                  <a:buNone/>
                  <a:defRPr/>
                </a:pPr>
                <a:endParaRPr kumimoji="1" lang="zh-CN" altLang="en-US" sz="18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7189" name="文本框 11"/>
              <p:cNvSpPr txBox="1">
                <a:spLocks noChangeArrowheads="1"/>
              </p:cNvSpPr>
              <p:nvPr>
                <p:custDataLst>
                  <p:tags r:id="rId8"/>
                </p:custDataLst>
              </p:nvPr>
            </p:nvSpPr>
            <p:spPr bwMode="auto">
              <a:xfrm>
                <a:off x="7026765" y="4554299"/>
                <a:ext cx="671058" cy="518484"/>
              </a:xfrm>
              <a:prstGeom prst="rect">
                <a:avLst/>
              </a:prstGeom>
              <a:noFill/>
              <a:ln w="9525">
                <a:noFill/>
                <a:miter lim="800000"/>
              </a:ln>
            </p:spPr>
            <p:txBody>
              <a:bodyPr wrap="none">
                <a:spAutoFit/>
              </a:bodyPr>
              <a:lstStyle/>
              <a:p>
                <a:pPr algn="ctr" eaLnBrk="1" hangingPunct="1"/>
                <a:r>
                  <a:rPr kumimoji="1" lang="en-US" altLang="zh-CN" sz="18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rPr>
                  <a:t>02</a:t>
                </a:r>
                <a:endParaRPr kumimoji="1" lang="en-US" altLang="zh-CN" sz="18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endParaRPr>
              </a:p>
            </p:txBody>
          </p:sp>
        </p:grpSp>
        <p:grpSp>
          <p:nvGrpSpPr>
            <p:cNvPr id="7183" name="组合 10"/>
            <p:cNvGrpSpPr/>
            <p:nvPr>
              <p:custDataLst>
                <p:tags r:id="rId9"/>
              </p:custDataLst>
            </p:nvPr>
          </p:nvGrpSpPr>
          <p:grpSpPr>
            <a:xfrm>
              <a:off x="3976" y="3134"/>
              <a:ext cx="1035" cy="1102"/>
              <a:chOff x="6971705" y="1503806"/>
              <a:chExt cx="717385" cy="717385"/>
            </a:xfrm>
          </p:grpSpPr>
          <p:sp>
            <p:nvSpPr>
              <p:cNvPr id="12" name="椭圆 11"/>
              <p:cNvSpPr/>
              <p:nvPr>
                <p:custDataLst>
                  <p:tags r:id="rId10"/>
                </p:custDataLst>
              </p:nvPr>
            </p:nvSpPr>
            <p:spPr>
              <a:xfrm>
                <a:off x="6971705" y="1503806"/>
                <a:ext cx="717385" cy="717385"/>
              </a:xfrm>
              <a:prstGeom prst="ellipse">
                <a:avLst/>
              </a:prstGeom>
              <a:solidFill>
                <a:srgbClr val="228989"/>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buFont typeface="Arial" panose="020b0604020202020204" pitchFamily="34" charset="0"/>
                  <a:buNone/>
                  <a:defRPr/>
                </a:pPr>
                <a:endParaRPr kumimoji="1" lang="zh-CN" altLang="en-US" sz="18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7185" name="文本框 7"/>
              <p:cNvSpPr txBox="1">
                <a:spLocks noChangeArrowheads="1"/>
              </p:cNvSpPr>
              <p:nvPr>
                <p:custDataLst>
                  <p:tags r:id="rId11"/>
                </p:custDataLst>
              </p:nvPr>
            </p:nvSpPr>
            <p:spPr bwMode="auto">
              <a:xfrm>
                <a:off x="7000693" y="1625962"/>
                <a:ext cx="656145" cy="503428"/>
              </a:xfrm>
              <a:prstGeom prst="rect">
                <a:avLst/>
              </a:prstGeom>
              <a:noFill/>
              <a:ln w="9525">
                <a:noFill/>
                <a:miter lim="800000"/>
              </a:ln>
            </p:spPr>
            <p:txBody>
              <a:bodyPr wrap="none">
                <a:spAutoFit/>
              </a:bodyPr>
              <a:lstStyle/>
              <a:p>
                <a:pPr algn="ctr" eaLnBrk="1" hangingPunct="1"/>
                <a:r>
                  <a:rPr kumimoji="1" lang="en-US" altLang="zh-CN" sz="18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rPr>
                  <a:t>01</a:t>
                </a:r>
                <a:endParaRPr kumimoji="1" lang="en-US" altLang="zh-CN" sz="18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endParaRPr>
              </a:p>
            </p:txBody>
          </p:sp>
        </p:grpSp>
        <p:sp>
          <p:nvSpPr>
            <p:cNvPr id="6" name="椭圆 5"/>
            <p:cNvSpPr/>
            <p:nvPr>
              <p:custDataLst>
                <p:tags r:id="rId12"/>
              </p:custDataLst>
            </p:nvPr>
          </p:nvSpPr>
          <p:spPr bwMode="auto">
            <a:xfrm>
              <a:off x="4086" y="7965"/>
              <a:ext cx="1075" cy="1070"/>
            </a:xfrm>
            <a:prstGeom prst="ellipse">
              <a:avLst/>
            </a:prstGeom>
            <a:solidFill>
              <a:schemeClr val="accent2"/>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buFont typeface="Arial" panose="020b0604020202020204" pitchFamily="34" charset="0"/>
                <a:buNone/>
                <a:defRPr/>
              </a:pPr>
              <a:endParaRPr kumimoji="1" lang="zh-CN" altLang="en-US" sz="1800">
                <a:ln w="22225">
                  <a:solidFill>
                    <a:schemeClr val="accent2"/>
                  </a:solidFill>
                  <a:prstDash val="solid"/>
                </a:ln>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8" name="文本框 11"/>
            <p:cNvSpPr txBox="1">
              <a:spLocks noChangeArrowheads="1"/>
            </p:cNvSpPr>
            <p:nvPr>
              <p:custDataLst>
                <p:tags r:id="rId13"/>
              </p:custDataLst>
            </p:nvPr>
          </p:nvSpPr>
          <p:spPr bwMode="auto">
            <a:xfrm>
              <a:off x="4125" y="8136"/>
              <a:ext cx="947" cy="773"/>
            </a:xfrm>
            <a:prstGeom prst="rect">
              <a:avLst/>
            </a:prstGeom>
            <a:noFill/>
            <a:ln w="9525">
              <a:noFill/>
              <a:miter lim="800000"/>
            </a:ln>
          </p:spPr>
          <p:txBody>
            <a:bodyPr wrap="none">
              <a:spAutoFit/>
            </a:bodyPr>
            <a:lstStyle/>
            <a:p>
              <a:pPr algn="ctr" eaLnBrk="1" hangingPunct="1"/>
              <a:r>
                <a:rPr kumimoji="1" lang="en-US" altLang="zh-CN" sz="18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rPr>
                <a:t>03</a:t>
              </a:r>
              <a:endParaRPr kumimoji="1" lang="en-US" altLang="zh-CN" sz="18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Arial" panose="020b0604020202020204" pitchFamily="34" charset="0"/>
              </a:endParaRPr>
            </a:p>
          </p:txBody>
        </p:sp>
        <p:sp>
          <p:nvSpPr>
            <p:cNvPr id="10" name="文本框 9"/>
            <p:cNvSpPr txBox="1"/>
            <p:nvPr>
              <p:custDataLst>
                <p:tags r:id="rId14"/>
              </p:custDataLst>
            </p:nvPr>
          </p:nvSpPr>
          <p:spPr>
            <a:xfrm>
              <a:off x="5669" y="8109"/>
              <a:ext cx="8608" cy="869"/>
            </a:xfrm>
            <a:prstGeom prst="rect">
              <a:avLst/>
            </a:prstGeom>
            <a:noFill/>
          </p:spPr>
          <p:txBody>
            <a:bodyPr wrap="square" rtlCol="0">
              <a:spAutoFit/>
            </a:bodyPr>
            <a:lstStyle/>
            <a:p>
              <a:r>
                <a:rPr lang="zh-CN" altLang="en-US" sz="2100" b="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rPr>
                <a:t>了解纳米科学技术及发展前景。</a:t>
              </a:r>
              <a:endParaRPr lang="zh-CN" altLang="en-US" sz="2100" b="0">
                <a:gradFill>
                  <a:gsLst>
                    <a:gs pos="51300">
                      <a:srgbClr val="FE5F4A"/>
                    </a:gs>
                    <a:gs pos="0">
                      <a:srgbClr val="DF0303"/>
                    </a:gs>
                    <a:gs pos="100000">
                      <a:srgbClr val="FEA06E"/>
                    </a:gs>
                  </a:gsLst>
                  <a:lin ang="5400000" scaled="1"/>
                </a:gradFill>
                <a:latin typeface="Times New Roman" panose="02020603050405020304" charset="0"/>
                <a:ea typeface="微软雅黑" panose="020b0503020204020204" charset="-122"/>
                <a:cs typeface="Times New Roman" panose="02020603050405020304" charset="0"/>
              </a:endParaRPr>
            </a:p>
          </p:txBody>
        </p:sp>
        <p:sp>
          <p:nvSpPr>
            <p:cNvPr id="16" name="文本框 15"/>
            <p:cNvSpPr txBox="1"/>
            <p:nvPr>
              <p:custDataLst>
                <p:tags r:id="rId15"/>
              </p:custDataLst>
            </p:nvPr>
          </p:nvSpPr>
          <p:spPr>
            <a:xfrm>
              <a:off x="5669" y="5695"/>
              <a:ext cx="7219" cy="869"/>
            </a:xfrm>
            <a:prstGeom prst="rect">
              <a:avLst/>
            </a:prstGeom>
          </p:spPr>
          <p:txBody>
            <a:bodyPr wrap="square">
              <a:spAutoFit/>
            </a:bodyPr>
            <a:lstStyle/>
            <a:p>
              <a:pPr marL="0" indent="0" algn="just" defTabSz="266700">
                <a:spcBef>
                  <a:spcPct val="0"/>
                </a:spcBef>
                <a:spcAft>
                  <a:spcPct val="0"/>
                </a:spcAft>
              </a:pPr>
              <a:r>
                <a:rPr lang="zh-CN" altLang="en-US" sz="21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rPr>
                <a:t>掌握原子的核式结构模型。</a:t>
              </a:r>
              <a:endParaRPr lang="zh-CN" altLang="en-US" sz="2100" b="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endParaRPr>
            </a:p>
          </p:txBody>
        </p:sp>
      </p:gr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B_5_BD.15_1#9704187cb?vcp=1&amp;vis=1&amp;pid=57d3e146e&amp;color=0,0,0&amp;vtp=1&amp;bt=1&amp;bbb=1&amp;hb=1" title=""/>
          <p:cNvSpPr/>
          <p:nvPr>
            <p:custDataLst>
              <p:tags r:id="rId4"/>
            </p:custDataLst>
          </p:nvPr>
        </p:nvSpPr>
        <p:spPr>
          <a:xfrm>
            <a:off x="539496" y="1423647"/>
            <a:ext cx="8064504" cy="22352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7</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庄子·天下》中曾有下列记载：“一尺之棰，</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日</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取其半</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，万世不竭。”其意是指物质是无限可分的。</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常见的物</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质是由</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构成的</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，窗台上细小的灰尘，</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空气中极</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小的水珠</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选填“是”或“不是”）分子。</a:t>
            </a:r>
            <a:endParaRPr lang="en-US" altLang="zh-CN" sz="2400"/>
          </a:p>
        </p:txBody>
      </p:sp>
      <p:pic>
        <p:nvPicPr>
          <p:cNvPr id="3" name="QB_5_BD.15_1#9704187cb?vcp=1&amp;vis=1&amp;pid=57d3e146e&amp;color=0,0,0&amp;tib=255,255,255&amp;iip=1&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787559" y="1464795"/>
            <a:ext cx="1389888" cy="466344"/>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4" name="QB_5_AN.16_1#9704187cb.blank?vcp=1&amp;vis=1&amp;pid=57d3e146e&amp;color=0,0,0&amp;vpa=9&amp;vtp=1&amp;bbb=1" title=""/>
          <p:cNvSpPr/>
          <p:nvPr>
            <p:custDataLst>
              <p:tags r:id="rId7"/>
            </p:custDataLst>
          </p:nvPr>
        </p:nvSpPr>
        <p:spPr>
          <a:xfrm>
            <a:off x="1470565" y="2513307"/>
            <a:ext cx="17446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分子、原子</a:t>
            </a:r>
            <a:endParaRPr lang="en-US" altLang="zh-CN" sz="2400"/>
          </a:p>
        </p:txBody>
      </p:sp>
      <p:sp>
        <p:nvSpPr>
          <p:cNvPr id="5" name="QB_5_AN.17_1#9704187cb.blank?vcp=1&amp;vis=1&amp;pid=57d3e146e&amp;color=0,0,0&amp;vpa=10&amp;vtp=1&amp;bbb=1" title=""/>
          <p:cNvSpPr/>
          <p:nvPr>
            <p:custDataLst>
              <p:tags r:id="rId8"/>
            </p:custDataLst>
          </p:nvPr>
        </p:nvSpPr>
        <p:spPr>
          <a:xfrm>
            <a:off x="1775364" y="3072107"/>
            <a:ext cx="8302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不是</a:t>
            </a:r>
            <a:endParaRPr lang="en-US" altLang="zh-CN" sz="2400"/>
          </a:p>
        </p:txBody>
      </p:sp>
      <p:sp>
        <p:nvSpPr>
          <p:cNvPr id="6" name="object 54" title="">
            <a:hlinkClick r:id="rId10" action="ppaction://hlinksldjump"/>
          </p:cNvPr>
          <p:cNvSpPr/>
          <p:nvPr>
            <p:custDataLst>
              <p:tags r:id="rId9"/>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C_4_BD#765831c3d?vcp=1&amp;pid=c99e97856&amp;color=147,205,221&amp;vtp=1&amp;bt=1&amp;bbb=1" title=""/>
          <p:cNvSpPr/>
          <p:nvPr>
            <p:custDataLst>
              <p:tags r:id="rId4"/>
            </p:custDataLst>
          </p:nvPr>
        </p:nvSpPr>
        <p:spPr>
          <a:xfrm>
            <a:off x="539496" y="402336"/>
            <a:ext cx="8065008" cy="594360"/>
          </a:xfrm>
          <a:prstGeom prst="rect">
            <a:avLst/>
          </a:prstGeom>
          <a:noFill/>
        </p:spPr>
        <p:txBody>
          <a:bodyPr wrap="none" lIns="0" tIns="0" rIns="0" bIns="0" rtlCol="0" anchor="ctr"/>
          <a:lstStyle/>
          <a:p>
            <a:pPr algn="l" latinLnBrk="1">
              <a:lnSpc>
                <a:spcPts val="4600"/>
              </a:lnSpc>
            </a:pP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知识点3</a:t>
            </a:r>
            <a:r>
              <a:rPr lang="en-US" altLang="zh-CN" sz="2600" b="1" i="0">
                <a:solidFill>
                  <a:srgbClr val="93CDDD"/>
                </a:solidFill>
                <a:latin typeface="宋体" panose="02010600030101010101" pitchFamily="2" charset="-122"/>
                <a:ea typeface="宋体" panose="02010600030101010101" pitchFamily="2" charset="-122"/>
                <a:cs typeface="宋体" panose="02010600030101010101" pitchFamily="34" charset="-120"/>
              </a:rPr>
              <a:t> </a:t>
            </a: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纳米科技</a:t>
            </a:r>
            <a:endParaRPr lang="en-US" altLang="zh-CN" sz="2600"/>
          </a:p>
        </p:txBody>
      </p:sp>
      <p:sp>
        <p:nvSpPr>
          <p:cNvPr id="3" name="QC_5_BD.18_1#3e57f8ec1?vcp=1&amp;vis=1&amp;pid=765831c3d&amp;color=0,0,0&amp;vtp=1&amp;bbb=1&amp;hb=1" title=""/>
          <p:cNvSpPr/>
          <p:nvPr>
            <p:custDataLst>
              <p:tags r:id="rId5"/>
            </p:custDataLst>
          </p:nvPr>
        </p:nvSpPr>
        <p:spPr>
          <a:xfrm>
            <a:off x="539496" y="1052381"/>
            <a:ext cx="8065008" cy="16764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8.</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科学家探索物质微观结构的过程中，</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按照不同的层次提出</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了分子</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、原子、质子等微粒的名称。下列微粒中，</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从空间尺</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度来看</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，最小的是</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p>
        </p:txBody>
      </p:sp>
      <p:sp>
        <p:nvSpPr>
          <p:cNvPr id="4" name="QC_5_AN.19_1#3e57f8ec1.bracket?vcp=1&amp;vis=1&amp;pid=765831c3d&amp;color=0,0,0&amp;vpa=11&amp;vtp=1" title=""/>
          <p:cNvSpPr/>
          <p:nvPr>
            <p:custDataLst>
              <p:tags r:id="rId6"/>
            </p:custDataLst>
          </p:nvPr>
        </p:nvSpPr>
        <p:spPr>
          <a:xfrm>
            <a:off x="3223165" y="2180141"/>
            <a:ext cx="4238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B</a:t>
            </a:r>
            <a:endParaRPr lang="en-US" altLang="zh-CN" sz="2400"/>
          </a:p>
        </p:txBody>
      </p:sp>
      <p:sp>
        <p:nvSpPr>
          <p:cNvPr id="5" name="QC_5_BD.18_2#3e57f8ec1.choices?vcp=1&amp;vis=1&amp;pid=765831c3d&amp;color=0,0,0&amp;vtp=1&amp;bbb=1" title=""/>
          <p:cNvSpPr/>
          <p:nvPr>
            <p:custDataLst>
              <p:tags r:id="rId7"/>
            </p:custDataLst>
          </p:nvPr>
        </p:nvSpPr>
        <p:spPr>
          <a:xfrm>
            <a:off x="539496" y="2750366"/>
            <a:ext cx="8065008" cy="533400"/>
          </a:xfrm>
          <a:prstGeom prst="rect">
            <a:avLst/>
          </a:prstGeom>
          <a:noFill/>
        </p:spPr>
        <p:txBody>
          <a:bodyPr wrap="none" lIns="0" tIns="0" rIns="0" bIns="0" rtlCol="0" anchor="t"/>
          <a:lstStyle/>
          <a:p>
            <a:pPr marL="0" marR="0" lvl="0" indent="0" defTabSz="914400" eaLnBrk="1" fontAlgn="auto" latinLnBrk="1" hangingPunct="1">
              <a:lnSpc>
                <a:spcPts val="4200"/>
              </a:lnSpc>
              <a:spcBef>
                <a:spcPct val="0"/>
              </a:spcBef>
              <a:spcAft>
                <a:spcPct val="0"/>
              </a:spcAft>
              <a:buClrTx/>
              <a:buSzTx/>
              <a:buNone/>
              <a:tabLst>
                <a:tab pos="2082165"/>
                <a:tab pos="4139565"/>
                <a:tab pos="6196965"/>
              </a:tabLst>
              <a:defRPr/>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原子</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夸克</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中子</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分子</a:t>
            </a:r>
            <a:endParaRPr lang="en-US" altLang="zh-CN" sz="2400"/>
          </a:p>
        </p:txBody>
      </p:sp>
      <p:sp>
        <p:nvSpPr>
          <p:cNvPr id="6" name="object 54" title="">
            <a:hlinkClick r:id="rId9" action="ppaction://hlinksldjump"/>
          </p:cNvPr>
          <p:cNvSpPr/>
          <p:nvPr>
            <p:custDataLst>
              <p:tags r:id="rId8"/>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C_5_BD.20_1#3367aa0f6?vcp=1&amp;vis=1&amp;pid=765831c3d&amp;color=0,0,0&amp;vtp=1&amp;bt=1&amp;bbb=1&amp;hb=1" title=""/>
              <p:cNvSpPr/>
              <p:nvPr>
                <p:custDataLst>
                  <p:tags r:id="rId4"/>
                </p:custDataLst>
              </p:nvPr>
            </p:nvSpPr>
            <p:spPr>
              <a:xfrm>
                <a:off x="539496" y="842214"/>
                <a:ext cx="8065008" cy="22352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9.</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石墨烯是受到广泛关注的纳米材料，</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它的熔点超过</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000</m:t>
                      </m:r>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 ℃</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，具有优良的导电性、导热性、</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高强度和超轻薄等</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属性</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。可以预见，石墨烯未来的应用将相当广阔。</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根据石墨</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烯的属性</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，你认为石墨烯不能用来制成</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p>
            </p:txBody>
          </p:sp>
        </mc:Choice>
        <mc:Fallback>
          <p:sp>
            <p:nvSpPr>
              <p:cNvPr id="2" name="QC_5_BD.20_1#3367aa0f6?vcp=1&amp;vis=1&amp;pid=765831c3d&amp;color=0,0,0&amp;vtp=1&amp;bt=1&amp;bbb=1&amp;hb=1"/>
              <p:cNvSpPr>
                <a:spLocks noRot="1" noChangeAspect="1" noMove="1" noResize="1" noEditPoints="1" noAdjustHandles="1" noChangeArrowheads="1" noChangeShapeType="1" noTextEdit="1"/>
              </p:cNvSpPr>
              <p:nvPr>
                <p:custDataLst>
                  <p:tags r:id="rId5"/>
                </p:custDataLst>
              </p:nvPr>
            </p:nvSpPr>
            <p:spPr>
              <a:xfrm>
                <a:off x="539496" y="842214"/>
                <a:ext cx="8065008" cy="2235200"/>
              </a:xfrm>
              <a:prstGeom prst="rect">
                <a:avLst/>
              </a:prstGeom>
              <a:blipFill rotWithShape="1">
                <a:blip r:embed="rId6"/>
                <a:stretch>
                  <a:fillRect l="-5" t="-9" r="3" b="9"/>
                </a:stretch>
              </a:blipFill>
            </p:spPr>
            <p:txBody>
              <a:bodyPr/>
              <a:lstStyle/>
              <a:p>
                <a:r>
                  <a:rPr lang="zh-CN" altLang="en-US">
                    <a:noFill/>
                  </a:rPr>
                  <a:t> </a:t>
                </a:r>
              </a:p>
            </p:txBody>
          </p:sp>
        </mc:Fallback>
      </mc:AlternateContent>
      <p:sp>
        <p:nvSpPr>
          <p:cNvPr id="3" name="QC_5_AN.21_1#3367aa0f6.bracket?vcp=1&amp;vis=1&amp;pid=765831c3d&amp;color=0,0,0&amp;vpa=12&amp;vtp=1" title=""/>
          <p:cNvSpPr/>
          <p:nvPr>
            <p:custDataLst>
              <p:tags r:id="rId7"/>
            </p:custDataLst>
          </p:nvPr>
        </p:nvSpPr>
        <p:spPr>
          <a:xfrm>
            <a:off x="5953665" y="2528774"/>
            <a:ext cx="441325"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D</a:t>
            </a:r>
            <a:endParaRPr lang="en-US" altLang="zh-CN" sz="2400"/>
          </a:p>
        </p:txBody>
      </p:sp>
      <p:sp>
        <p:nvSpPr>
          <p:cNvPr id="4" name="QC_5_BD.20_2#3367aa0f6.choices?vcp=1&amp;vis=1&amp;pid=765831c3d&amp;color=0,0,0&amp;vtp=1&amp;bbb=1" title=""/>
          <p:cNvSpPr/>
          <p:nvPr>
            <p:custDataLst>
              <p:tags r:id="rId8"/>
            </p:custDataLst>
          </p:nvPr>
        </p:nvSpPr>
        <p:spPr>
          <a:xfrm>
            <a:off x="539496" y="3089660"/>
            <a:ext cx="8065008" cy="1117600"/>
          </a:xfrm>
          <a:prstGeom prst="rect">
            <a:avLst/>
          </a:prstGeom>
          <a:noFill/>
        </p:spPr>
        <p:txBody>
          <a:bodyPr wrap="none" lIns="0" tIns="0" rIns="0" bIns="0" rtlCol="0" anchor="t"/>
          <a:lstStyle/>
          <a:p>
            <a:pPr marL="0" marR="0" lvl="0" indent="0" defTabSz="914400" eaLnBrk="1" fontAlgn="auto" latinLnBrk="1" hangingPunct="1">
              <a:lnSpc>
                <a:spcPts val="4400"/>
              </a:lnSpc>
              <a:spcBef>
                <a:spcPct val="0"/>
              </a:spcBef>
              <a:spcAft>
                <a:spcPct val="0"/>
              </a:spcAft>
              <a:buClrTx/>
              <a:buSzTx/>
              <a:buNone/>
              <a:tabLst>
                <a:tab pos="4139565"/>
              </a:tabLst>
              <a:defRPr/>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高压输电线</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电脑的散热片</a:t>
            </a:r>
            <a:endParaRPr lang="en-US" altLang="zh-CN" sz="2400"/>
          </a:p>
          <a:p>
            <a:pPr marL="0" marR="0" lvl="0" indent="0" defTabSz="914400" eaLnBrk="1" fontAlgn="auto" latinLnBrk="1" hangingPunct="1">
              <a:lnSpc>
                <a:spcPts val="4400"/>
              </a:lnSpc>
              <a:spcBef>
                <a:spcPct val="0"/>
              </a:spcBef>
              <a:spcAft>
                <a:spcPct val="0"/>
              </a:spcAft>
              <a:buClrTx/>
              <a:buSzTx/>
              <a:buNone/>
              <a:tabLst>
                <a:tab pos="4139565"/>
              </a:tabLst>
              <a:defRPr/>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制造航天飞机</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保暖内衣的保暖层</a:t>
            </a:r>
            <a:endParaRPr lang="en-US" altLang="zh-CN" sz="2400"/>
          </a:p>
        </p:txBody>
      </p:sp>
      <p:sp>
        <p:nvSpPr>
          <p:cNvPr id="5" name="object 54" title="">
            <a:hlinkClick r:id="rId10" action="ppaction://hlinksldjump"/>
          </p:cNvPr>
          <p:cNvSpPr/>
          <p:nvPr>
            <p:custDataLst>
              <p:tags r:id="rId9"/>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B_5_BD.22_1#cb06facef?vcp=1&amp;vis=1&amp;pid=765831c3d&amp;color=0,0,0&amp;vtp=1&amp;bt=1&amp;bbb=1&amp;hb=1" title=""/>
          <p:cNvSpPr/>
          <p:nvPr>
            <p:custDataLst>
              <p:tags r:id="rId4"/>
            </p:custDataLst>
          </p:nvPr>
        </p:nvSpPr>
        <p:spPr>
          <a:xfrm>
            <a:off x="539496" y="1442697"/>
            <a:ext cx="8065008" cy="2235200"/>
          </a:xfrm>
          <a:prstGeom prst="rect">
            <a:avLst/>
          </a:prstGeom>
          <a:noFill/>
        </p:spPr>
        <p:txBody>
          <a:bodyPr wrap="none" lIns="0" tIns="0" rIns="0" bIns="0" rtlCol="0" anchor="t"/>
          <a:lstStyle/>
          <a:p>
            <a:pPr algn="l" latinLnBrk="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10.</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纳米是</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的单位</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纳米材料是由纳米颗粒经过特殊工</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艺制造而成的</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室温下外形相同的纳米铜比普通铜可多拉长</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50</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倍而不断裂，</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这一事例表明纳米铜具有较好的</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a:t>
            </a:r>
            <a:endPar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endParaRPr>
          </a:p>
          <a:p>
            <a:pPr latinLnBrk="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选填“延展性”“柔韧性”或“硬度”）。</a:t>
            </a:r>
            <a:endParaRPr lang="en-US" altLang="zh-CN" sz="2400"/>
          </a:p>
        </p:txBody>
      </p:sp>
      <p:sp>
        <p:nvSpPr>
          <p:cNvPr id="3" name="QB_5_AN.23_1#cb06facef.blank?vcp=1&amp;vis=1&amp;pid=765831c3d&amp;color=0,0,0&amp;vpa=13&amp;vtp=1&amp;bbb=1" title=""/>
          <p:cNvSpPr/>
          <p:nvPr>
            <p:custDataLst>
              <p:tags r:id="rId5"/>
            </p:custDataLst>
          </p:nvPr>
        </p:nvSpPr>
        <p:spPr>
          <a:xfrm>
            <a:off x="1851564" y="1414757"/>
            <a:ext cx="8302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长度</a:t>
            </a:r>
            <a:endParaRPr lang="en-US" altLang="zh-CN" sz="2400"/>
          </a:p>
        </p:txBody>
      </p:sp>
      <p:sp>
        <p:nvSpPr>
          <p:cNvPr id="4" name="QB_5_AN.24_1#cb06facef.blank?vcp=1&amp;vis=1&amp;pid=765831c3d&amp;color=0,0,0&amp;vpa=14&amp;vtp=1&amp;bbb=1" title=""/>
          <p:cNvSpPr/>
          <p:nvPr>
            <p:custDataLst>
              <p:tags r:id="rId6"/>
            </p:custDataLst>
          </p:nvPr>
        </p:nvSpPr>
        <p:spPr>
          <a:xfrm>
            <a:off x="6956964" y="2532357"/>
            <a:ext cx="1135063" cy="533400"/>
          </a:xfrm>
          <a:prstGeom prst="rect">
            <a:avLst/>
          </a:prstGeom>
          <a:noFill/>
        </p:spPr>
        <p:txBody>
          <a:bodyPr wrap="none" lIns="0" tIns="0" rIns="0" bIns="0" rtlCol="0" anchor="t"/>
          <a:lstStyle/>
          <a:p>
            <a:pPr algn="ctr" latinLnBrk="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延展性</a:t>
            </a:r>
            <a:endParaRPr lang="en-US" altLang="zh-CN" sz="2400"/>
          </a:p>
        </p:txBody>
      </p:sp>
      <p:sp>
        <p:nvSpPr>
          <p:cNvPr id="5" name="object 54" title="">
            <a:hlinkClick r:id="rId8" action="ppaction://hlinksldjump"/>
          </p:cNvPr>
          <p:cNvSpPr/>
          <p:nvPr>
            <p:custDataLst>
              <p:tags r:id="rId7"/>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6627" name="文本框 1" title=""/>
          <p:cNvSpPr txBox="1">
            <a:spLocks noChangeArrowheads="1"/>
          </p:cNvSpPr>
          <p:nvPr>
            <p:custDataLst>
              <p:tags r:id="rId4"/>
            </p:custDataLst>
          </p:nvPr>
        </p:nvSpPr>
        <p:spPr bwMode="auto">
          <a:xfrm>
            <a:off x="1871663" y="1059656"/>
            <a:ext cx="505778" cy="3049120"/>
          </a:xfrm>
          <a:prstGeom prst="roundRect">
            <a:avLst/>
          </a:prstGeom>
          <a:solidFill>
            <a:srgbClr val="008080"/>
          </a:solidFill>
          <a:ln w="19050">
            <a:solidFill>
              <a:srgbClr val="008080"/>
            </a:solidFill>
            <a:miter lim="800000"/>
          </a:ln>
        </p:spPr>
        <p:txBody>
          <a:bodyPr wrap="square">
            <a:spAutoFit/>
          </a:bodyPr>
          <a:lstStyle/>
          <a:p>
            <a:pPr algn="ctr" eaLnBrk="1" hangingPunct="1">
              <a:spcBef>
                <a:spcPct val="50000"/>
              </a:spcBef>
            </a:pPr>
            <a:r>
              <a:rPr lang="zh-CN" altLang="en-US" sz="2100" b="0">
                <a:solidFill>
                  <a:schemeClr val="bg1"/>
                </a:solidFill>
                <a:latin typeface="微软雅黑" panose="020b0503020204020204" charset="-122"/>
                <a:ea typeface="微软雅黑" panose="020b0503020204020204" charset="-122"/>
              </a:rPr>
              <a:t>探索微观世界的历程</a:t>
            </a:r>
            <a:endParaRPr lang="zh-CN" altLang="en-US" sz="2100" b="0">
              <a:solidFill>
                <a:schemeClr val="bg1"/>
              </a:solidFill>
              <a:latin typeface="微软雅黑" panose="020b0503020204020204" charset="-122"/>
              <a:ea typeface="微软雅黑" panose="020b0503020204020204" charset="-122"/>
            </a:endParaRPr>
          </a:p>
        </p:txBody>
      </p:sp>
      <p:sp>
        <p:nvSpPr>
          <p:cNvPr id="26628" name="文本框 2" title=""/>
          <p:cNvSpPr txBox="1">
            <a:spLocks noChangeArrowheads="1"/>
          </p:cNvSpPr>
          <p:nvPr>
            <p:custDataLst>
              <p:tags r:id="rId5"/>
            </p:custDataLst>
          </p:nvPr>
        </p:nvSpPr>
        <p:spPr bwMode="auto">
          <a:xfrm>
            <a:off x="2965609" y="618173"/>
            <a:ext cx="2076450" cy="766092"/>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p>
            <a:pPr eaLnBrk="1" hangingPunct="1">
              <a:buFont typeface="Arial" panose="020b0604020202020204" pitchFamily="34" charset="0"/>
              <a:buNone/>
            </a:pPr>
            <a:r>
              <a:rPr lang="zh-CN" altLang="en-US" sz="1950" b="0">
                <a:latin typeface="Times New Roman" panose="02020603050405020304" charset="0"/>
                <a:ea typeface="微软雅黑" panose="020b0503020204020204" charset="-122"/>
              </a:rPr>
              <a:t>原子论：从思维的火花走向科学</a:t>
            </a:r>
            <a:endParaRPr lang="zh-CN" altLang="en-US" sz="1950" b="0">
              <a:latin typeface="Times New Roman" panose="02020603050405020304" charset="0"/>
              <a:ea typeface="微软雅黑" panose="020b0503020204020204" charset="-122"/>
            </a:endParaRPr>
          </a:p>
        </p:txBody>
      </p:sp>
      <p:sp>
        <p:nvSpPr>
          <p:cNvPr id="45" name="文本框 7" title=""/>
          <p:cNvSpPr txBox="1">
            <a:spLocks noChangeArrowheads="1"/>
          </p:cNvSpPr>
          <p:nvPr>
            <p:custDataLst>
              <p:tags r:id="rId6"/>
            </p:custDataLst>
          </p:nvPr>
        </p:nvSpPr>
        <p:spPr bwMode="auto">
          <a:xfrm>
            <a:off x="2953226" y="3544729"/>
            <a:ext cx="2093119" cy="766091"/>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950">
                <a:ea typeface="微软雅黑" panose="020b0503020204020204" charset="-122"/>
              </a:rPr>
              <a:t>纳米科技：从幻想到现实</a:t>
            </a:r>
            <a:endParaRPr lang="zh-CN" altLang="en-US" sz="1950">
              <a:ea typeface="微软雅黑" panose="020b0503020204020204" charset="-122"/>
            </a:endParaRPr>
          </a:p>
        </p:txBody>
      </p:sp>
      <p:sp>
        <p:nvSpPr>
          <p:cNvPr id="22" name="文本框 7" title=""/>
          <p:cNvSpPr txBox="1">
            <a:spLocks noChangeArrowheads="1"/>
          </p:cNvSpPr>
          <p:nvPr>
            <p:custDataLst>
              <p:tags r:id="rId7"/>
            </p:custDataLst>
          </p:nvPr>
        </p:nvSpPr>
        <p:spPr bwMode="auto">
          <a:xfrm>
            <a:off x="2951798" y="1675924"/>
            <a:ext cx="1985963" cy="1095077"/>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950">
                <a:ea typeface="微软雅黑" panose="020b0503020204020204" charset="-122"/>
              </a:rPr>
              <a:t>原子的组成：揭开原子的</a:t>
            </a:r>
            <a:r>
              <a:rPr lang="en-US" altLang="zh-CN" sz="1950">
                <a:ea typeface="微软雅黑" panose="020b0503020204020204" charset="-122"/>
              </a:rPr>
              <a:t>“</a:t>
            </a:r>
            <a:r>
              <a:rPr lang="zh-CN" altLang="en-US" sz="1950">
                <a:ea typeface="微软雅黑" panose="020b0503020204020204" charset="-122"/>
              </a:rPr>
              <a:t>面纱</a:t>
            </a:r>
            <a:r>
              <a:rPr lang="en-US" altLang="zh-CN" sz="1950">
                <a:ea typeface="微软雅黑" panose="020b0503020204020204" charset="-122"/>
              </a:rPr>
              <a:t>”</a:t>
            </a:r>
            <a:endParaRPr lang="en-US" altLang="zh-CN" sz="1950">
              <a:ea typeface="微软雅黑" panose="020b0503020204020204" charset="-122"/>
            </a:endParaRPr>
          </a:p>
        </p:txBody>
      </p:sp>
      <p:sp>
        <p:nvSpPr>
          <p:cNvPr id="25" name="文本框 3" title=""/>
          <p:cNvSpPr txBox="1">
            <a:spLocks noChangeArrowheads="1"/>
          </p:cNvSpPr>
          <p:nvPr>
            <p:custDataLst>
              <p:tags r:id="rId8"/>
            </p:custDataLst>
          </p:nvPr>
        </p:nvSpPr>
        <p:spPr bwMode="auto">
          <a:xfrm>
            <a:off x="5396389" y="3493770"/>
            <a:ext cx="1173956" cy="415992"/>
          </a:xfrm>
          <a:prstGeom prst="roundRect">
            <a:avLst>
              <a:gd name="adj" fmla="val 19698"/>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pPr algn="ctr"/>
            <a:r>
              <a:rPr lang="zh-CN" altLang="en-US" sz="1800">
                <a:ea typeface="微软雅黑" panose="020b0503020204020204" charset="-122"/>
              </a:rPr>
              <a:t>纳米换算</a:t>
            </a:r>
            <a:endParaRPr lang="zh-CN" altLang="en-US" sz="1800">
              <a:ea typeface="微软雅黑" panose="020b0503020204020204" charset="-122"/>
            </a:endParaRPr>
          </a:p>
        </p:txBody>
      </p:sp>
      <p:sp>
        <p:nvSpPr>
          <p:cNvPr id="26" name="文本框 3" title=""/>
          <p:cNvSpPr txBox="1">
            <a:spLocks noChangeArrowheads="1"/>
          </p:cNvSpPr>
          <p:nvPr>
            <p:custDataLst>
              <p:tags r:id="rId9"/>
            </p:custDataLst>
          </p:nvPr>
        </p:nvSpPr>
        <p:spPr bwMode="auto">
          <a:xfrm>
            <a:off x="5403533" y="2207895"/>
            <a:ext cx="1167289" cy="415992"/>
          </a:xfrm>
          <a:prstGeom prst="roundRect">
            <a:avLst>
              <a:gd name="adj" fmla="val 19698"/>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pPr algn="ctr"/>
            <a:r>
              <a:rPr lang="zh-CN" altLang="en-US" sz="1800">
                <a:ea typeface="微软雅黑" panose="020b0503020204020204" charset="-122"/>
              </a:rPr>
              <a:t>核外电子</a:t>
            </a:r>
            <a:endParaRPr lang="zh-CN" altLang="en-US" sz="1800">
              <a:ea typeface="微软雅黑" panose="020b0503020204020204" charset="-122"/>
            </a:endParaRPr>
          </a:p>
        </p:txBody>
      </p:sp>
      <p:sp>
        <p:nvSpPr>
          <p:cNvPr id="34" name="文本框 3" title=""/>
          <p:cNvSpPr txBox="1">
            <a:spLocks noChangeArrowheads="1"/>
          </p:cNvSpPr>
          <p:nvPr>
            <p:custDataLst>
              <p:tags r:id="rId10"/>
            </p:custDataLst>
          </p:nvPr>
        </p:nvSpPr>
        <p:spPr bwMode="auto">
          <a:xfrm>
            <a:off x="5405461" y="4079956"/>
            <a:ext cx="1165591" cy="415992"/>
          </a:xfrm>
          <a:prstGeom prst="roundRect">
            <a:avLst>
              <a:gd name="adj" fmla="val 19698"/>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pPr algn="ctr"/>
            <a:r>
              <a:rPr lang="zh-CN" altLang="en-US" sz="1800">
                <a:ea typeface="微软雅黑" panose="020b0503020204020204" charset="-122"/>
              </a:rPr>
              <a:t>纳米应用</a:t>
            </a:r>
            <a:endParaRPr lang="zh-CN" altLang="en-US" sz="1800">
              <a:ea typeface="微软雅黑" panose="020b0503020204020204" charset="-122"/>
            </a:endParaRPr>
          </a:p>
        </p:txBody>
      </p:sp>
      <p:sp>
        <p:nvSpPr>
          <p:cNvPr id="37" name="文本框 3" title=""/>
          <p:cNvSpPr txBox="1">
            <a:spLocks noChangeArrowheads="1"/>
          </p:cNvSpPr>
          <p:nvPr>
            <p:custDataLst>
              <p:tags r:id="rId11"/>
            </p:custDataLst>
          </p:nvPr>
        </p:nvSpPr>
        <p:spPr bwMode="auto">
          <a:xfrm>
            <a:off x="5395460" y="1606130"/>
            <a:ext cx="1070728" cy="415992"/>
          </a:xfrm>
          <a:prstGeom prst="roundRect">
            <a:avLst>
              <a:gd name="adj" fmla="val 19698"/>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pPr algn="ctr"/>
            <a:r>
              <a:rPr lang="zh-CN" altLang="en-US" sz="1800">
                <a:ea typeface="微软雅黑" panose="020b0503020204020204" charset="-122"/>
              </a:rPr>
              <a:t>原子核</a:t>
            </a:r>
            <a:endParaRPr lang="zh-CN" altLang="en-US" sz="1800">
              <a:ea typeface="微软雅黑" panose="020b0503020204020204" charset="-122"/>
            </a:endParaRPr>
          </a:p>
        </p:txBody>
      </p:sp>
      <p:sp>
        <p:nvSpPr>
          <p:cNvPr id="7" name="文本框 3" title=""/>
          <p:cNvSpPr txBox="1">
            <a:spLocks noChangeArrowheads="1"/>
          </p:cNvSpPr>
          <p:nvPr>
            <p:custDataLst>
              <p:tags r:id="rId12"/>
            </p:custDataLst>
          </p:nvPr>
        </p:nvSpPr>
        <p:spPr bwMode="auto">
          <a:xfrm>
            <a:off x="7051857" y="1385150"/>
            <a:ext cx="1070728" cy="363593"/>
          </a:xfrm>
          <a:prstGeom prst="roundRect">
            <a:avLst>
              <a:gd name="adj" fmla="val 19698"/>
            </a:avLst>
          </a:prstGeom>
          <a:solidFill>
            <a:schemeClr val="accent1">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pPr algn="ctr"/>
            <a:r>
              <a:rPr lang="zh-CN" altLang="en-US" sz="1500">
                <a:ea typeface="微软雅黑" panose="020b0503020204020204" charset="-122"/>
              </a:rPr>
              <a:t>质子</a:t>
            </a:r>
            <a:endParaRPr lang="zh-CN" altLang="en-US" sz="1500">
              <a:ea typeface="微软雅黑" panose="020b0503020204020204" charset="-122"/>
            </a:endParaRPr>
          </a:p>
        </p:txBody>
      </p:sp>
      <p:sp>
        <p:nvSpPr>
          <p:cNvPr id="8" name="文本框 3" title=""/>
          <p:cNvSpPr txBox="1">
            <a:spLocks noChangeArrowheads="1"/>
          </p:cNvSpPr>
          <p:nvPr>
            <p:custDataLst>
              <p:tags r:id="rId13"/>
            </p:custDataLst>
          </p:nvPr>
        </p:nvSpPr>
        <p:spPr bwMode="auto">
          <a:xfrm>
            <a:off x="7052333" y="1870925"/>
            <a:ext cx="1070728" cy="363593"/>
          </a:xfrm>
          <a:prstGeom prst="roundRect">
            <a:avLst>
              <a:gd name="adj" fmla="val 19698"/>
            </a:avLst>
          </a:prstGeom>
          <a:solidFill>
            <a:schemeClr val="accent1">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pPr algn="ctr"/>
            <a:r>
              <a:rPr lang="zh-CN" altLang="en-US" sz="1500">
                <a:ea typeface="微软雅黑" panose="020b0503020204020204" charset="-122"/>
              </a:rPr>
              <a:t>中子</a:t>
            </a:r>
            <a:endParaRPr lang="zh-CN" altLang="en-US" sz="1500">
              <a:ea typeface="微软雅黑" panose="020b0503020204020204" charset="-122"/>
            </a:endParaRPr>
          </a:p>
        </p:txBody>
      </p:sp>
      <p:grpSp>
        <p:nvGrpSpPr>
          <p:cNvPr id="3" name="组合 2" title=""/>
          <p:cNvGrpSpPr/>
          <p:nvPr>
            <p:custDataLst>
              <p:tags r:id="rId14"/>
            </p:custDataLst>
          </p:nvPr>
        </p:nvGrpSpPr>
        <p:grpSpPr>
          <a:xfrm>
            <a:off x="2458879" y="843915"/>
            <a:ext cx="410528" cy="3302318"/>
            <a:chOff x="3741" y="2400"/>
            <a:chExt cx="862" cy="5864"/>
          </a:xfrm>
        </p:grpSpPr>
        <p:cxnSp>
          <p:nvCxnSpPr>
            <p:cNvPr id="2" name="直接连接符 1"/>
            <p:cNvCxnSpPr/>
            <p:nvPr>
              <p:custDataLst>
                <p:tags r:id="rId15"/>
              </p:custDataLst>
            </p:nvPr>
          </p:nvCxnSpPr>
          <p:spPr>
            <a:xfrm>
              <a:off x="3741" y="5093"/>
              <a:ext cx="416" cy="28"/>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6"/>
              </p:custDataLst>
            </p:nvPr>
          </p:nvCxnSpPr>
          <p:spPr>
            <a:xfrm>
              <a:off x="4157" y="8235"/>
              <a:ext cx="44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7"/>
              </p:custDataLst>
            </p:nvPr>
          </p:nvCxnSpPr>
          <p:spPr>
            <a:xfrm>
              <a:off x="4157" y="2411"/>
              <a:ext cx="44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18"/>
              </p:custDataLst>
            </p:nvPr>
          </p:nvCxnSpPr>
          <p:spPr>
            <a:xfrm flipH="1">
              <a:off x="4157" y="2400"/>
              <a:ext cx="0" cy="5864"/>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title=""/>
          <p:cNvGrpSpPr/>
          <p:nvPr>
            <p:custDataLst>
              <p:tags r:id="rId19"/>
            </p:custDataLst>
          </p:nvPr>
        </p:nvGrpSpPr>
        <p:grpSpPr>
          <a:xfrm>
            <a:off x="5069205" y="1776889"/>
            <a:ext cx="252889" cy="673418"/>
            <a:chOff x="3741" y="2400"/>
            <a:chExt cx="862" cy="5864"/>
          </a:xfrm>
        </p:grpSpPr>
        <p:cxnSp>
          <p:nvCxnSpPr>
            <p:cNvPr id="10" name="直接连接符 9"/>
            <p:cNvCxnSpPr/>
            <p:nvPr>
              <p:custDataLst>
                <p:tags r:id="rId20"/>
              </p:custDataLst>
            </p:nvPr>
          </p:nvCxnSpPr>
          <p:spPr>
            <a:xfrm>
              <a:off x="3741" y="5093"/>
              <a:ext cx="416" cy="28"/>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21"/>
              </p:custDataLst>
            </p:nvPr>
          </p:nvCxnSpPr>
          <p:spPr>
            <a:xfrm>
              <a:off x="4157" y="8235"/>
              <a:ext cx="44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22"/>
              </p:custDataLst>
            </p:nvPr>
          </p:nvCxnSpPr>
          <p:spPr>
            <a:xfrm>
              <a:off x="4157" y="2411"/>
              <a:ext cx="44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23"/>
              </p:custDataLst>
            </p:nvPr>
          </p:nvCxnSpPr>
          <p:spPr>
            <a:xfrm flipH="1">
              <a:off x="4157" y="2400"/>
              <a:ext cx="0" cy="5864"/>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20" title=""/>
          <p:cNvGrpSpPr/>
          <p:nvPr>
            <p:custDataLst>
              <p:tags r:id="rId24"/>
            </p:custDataLst>
          </p:nvPr>
        </p:nvGrpSpPr>
        <p:grpSpPr>
          <a:xfrm>
            <a:off x="6678454" y="1438751"/>
            <a:ext cx="252889" cy="675799"/>
            <a:chOff x="3741" y="2400"/>
            <a:chExt cx="862" cy="5864"/>
          </a:xfrm>
        </p:grpSpPr>
        <p:cxnSp>
          <p:nvCxnSpPr>
            <p:cNvPr id="23" name="直接连接符 22"/>
            <p:cNvCxnSpPr/>
            <p:nvPr>
              <p:custDataLst>
                <p:tags r:id="rId25"/>
              </p:custDataLst>
            </p:nvPr>
          </p:nvCxnSpPr>
          <p:spPr>
            <a:xfrm>
              <a:off x="3741" y="5093"/>
              <a:ext cx="416" cy="28"/>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26"/>
              </p:custDataLst>
            </p:nvPr>
          </p:nvCxnSpPr>
          <p:spPr>
            <a:xfrm>
              <a:off x="4157" y="8235"/>
              <a:ext cx="44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7"/>
              </p:custDataLst>
            </p:nvPr>
          </p:nvCxnSpPr>
          <p:spPr>
            <a:xfrm>
              <a:off x="4157" y="2411"/>
              <a:ext cx="44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8"/>
              </p:custDataLst>
            </p:nvPr>
          </p:nvCxnSpPr>
          <p:spPr>
            <a:xfrm flipH="1">
              <a:off x="4157" y="2400"/>
              <a:ext cx="0" cy="5864"/>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组合 28" title=""/>
          <p:cNvGrpSpPr/>
          <p:nvPr>
            <p:custDataLst>
              <p:tags r:id="rId29"/>
            </p:custDataLst>
          </p:nvPr>
        </p:nvGrpSpPr>
        <p:grpSpPr>
          <a:xfrm>
            <a:off x="5105400" y="3579019"/>
            <a:ext cx="252889" cy="675799"/>
            <a:chOff x="3741" y="2400"/>
            <a:chExt cx="862" cy="5864"/>
          </a:xfrm>
        </p:grpSpPr>
        <p:cxnSp>
          <p:nvCxnSpPr>
            <p:cNvPr id="30" name="直接连接符 29"/>
            <p:cNvCxnSpPr/>
            <p:nvPr>
              <p:custDataLst>
                <p:tags r:id="rId30"/>
              </p:custDataLst>
            </p:nvPr>
          </p:nvCxnSpPr>
          <p:spPr>
            <a:xfrm>
              <a:off x="3741" y="5093"/>
              <a:ext cx="416" cy="28"/>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31"/>
              </p:custDataLst>
            </p:nvPr>
          </p:nvCxnSpPr>
          <p:spPr>
            <a:xfrm>
              <a:off x="4157" y="8235"/>
              <a:ext cx="44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32"/>
              </p:custDataLst>
            </p:nvPr>
          </p:nvCxnSpPr>
          <p:spPr>
            <a:xfrm>
              <a:off x="4157" y="2411"/>
              <a:ext cx="447"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33"/>
              </p:custDataLst>
            </p:nvPr>
          </p:nvCxnSpPr>
          <p:spPr>
            <a:xfrm flipH="1">
              <a:off x="4157" y="2400"/>
              <a:ext cx="0" cy="5864"/>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8" name="文本框 7" title=""/>
          <p:cNvSpPr txBox="1">
            <a:spLocks noChangeArrowheads="1"/>
          </p:cNvSpPr>
          <p:nvPr>
            <p:custDataLst>
              <p:tags r:id="rId34"/>
            </p:custDataLst>
          </p:nvPr>
        </p:nvSpPr>
        <p:spPr bwMode="auto">
          <a:xfrm>
            <a:off x="2955608" y="2584609"/>
            <a:ext cx="1985963" cy="766091"/>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sz="1950">
                <a:ea typeface="微软雅黑" panose="020b0503020204020204" charset="-122"/>
              </a:rPr>
              <a:t>基本粒子：探索未有穷期</a:t>
            </a:r>
            <a:r>
              <a:rPr lang="en-US" altLang="zh-CN" sz="1950">
                <a:ea typeface="微软雅黑" panose="020b0503020204020204" charset="-122"/>
              </a:rPr>
              <a:t>	</a:t>
            </a:r>
            <a:endParaRPr lang="en-US" altLang="zh-CN" sz="1950">
              <a:ea typeface="微软雅黑" panose="020b0503020204020204" charset="-122"/>
            </a:endParaRP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48" name="组合 9" title=""/>
          <p:cNvGrpSpPr/>
          <p:nvPr>
            <p:custDataLst>
              <p:tags r:id="rId3"/>
            </p:custDataLst>
          </p:nvPr>
        </p:nvGrpSpPr>
        <p:grpSpPr>
          <a:xfrm>
            <a:off x="-72322" y="346833"/>
            <a:ext cx="3221831" cy="414020"/>
            <a:chOff x="0" y="623478"/>
            <a:chExt cx="3786638" cy="484440"/>
          </a:xfrm>
        </p:grpSpPr>
        <p:grpSp>
          <p:nvGrpSpPr>
            <p:cNvPr id="49" name="组合 10"/>
            <p:cNvGrpSpPr/>
            <p:nvPr>
              <p:custDataLst>
                <p:tags r:id="rId4"/>
              </p:custDataLst>
            </p:nvPr>
          </p:nvGrpSpPr>
          <p:grpSpPr>
            <a:xfrm>
              <a:off x="0" y="678733"/>
              <a:ext cx="771176" cy="347209"/>
              <a:chOff x="0" y="537328"/>
              <a:chExt cx="771176" cy="347209"/>
            </a:xfrm>
          </p:grpSpPr>
          <p:sp>
            <p:nvSpPr>
              <p:cNvPr id="51" name="矩形 50"/>
              <p:cNvSpPr/>
              <p:nvPr>
                <p:custDataLst>
                  <p:tags r:id="rId5"/>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rgbClr val="3474CB"/>
                      </a:gs>
                      <a:gs pos="0">
                        <a:srgbClr val="03BEC1"/>
                      </a:gs>
                      <a:gs pos="100000">
                        <a:srgbClr val="8E52DF"/>
                      </a:gs>
                    </a:gsLst>
                    <a:lin ang="5400000" scaled="1"/>
                  </a:gradFill>
                  <a:ea typeface="微软雅黑" panose="020b0503020204020204" charset="-122"/>
                </a:endParaRPr>
              </a:p>
            </p:txBody>
          </p:sp>
          <p:sp>
            <p:nvSpPr>
              <p:cNvPr id="52" name="矩形 51"/>
              <p:cNvSpPr/>
              <p:nvPr>
                <p:custDataLst>
                  <p:tags r:id="rId6"/>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rgbClr val="3474CB"/>
                      </a:gs>
                      <a:gs pos="0">
                        <a:srgbClr val="03BEC1"/>
                      </a:gs>
                      <a:gs pos="100000">
                        <a:srgbClr val="8E52DF"/>
                      </a:gs>
                    </a:gsLst>
                    <a:lin ang="5400000" scaled="1"/>
                  </a:gradFill>
                  <a:ea typeface="微软雅黑" panose="020b0503020204020204" charset="-122"/>
                </a:endParaRPr>
              </a:p>
            </p:txBody>
          </p:sp>
        </p:grpSp>
        <p:sp>
          <p:nvSpPr>
            <p:cNvPr id="50" name="文本框 11"/>
            <p:cNvSpPr txBox="1">
              <a:spLocks noChangeArrowheads="1"/>
            </p:cNvSpPr>
            <p:nvPr>
              <p:custDataLst>
                <p:tags r:id="rId7"/>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gradFill>
                    <a:gsLst>
                      <a:gs pos="50000">
                        <a:srgbClr val="3474CB"/>
                      </a:gs>
                      <a:gs pos="0">
                        <a:srgbClr val="03BEC1"/>
                      </a:gs>
                      <a:gs pos="100000">
                        <a:srgbClr val="8E52DF"/>
                      </a:gs>
                    </a:gsLst>
                    <a:lin ang="5400000" scaled="1"/>
                  </a:gradFill>
                  <a:latin typeface="微软雅黑" panose="020b0503020204020204" charset="-122"/>
                </a:rPr>
                <a:t>观察与思考</a:t>
              </a:r>
              <a:endParaRPr lang="zh-CN" altLang="en-US" sz="2100" b="1">
                <a:gradFill>
                  <a:gsLst>
                    <a:gs pos="50000">
                      <a:srgbClr val="3474CB"/>
                    </a:gs>
                    <a:gs pos="0">
                      <a:srgbClr val="03BEC1"/>
                    </a:gs>
                    <a:gs pos="100000">
                      <a:srgbClr val="8E52DF"/>
                    </a:gs>
                  </a:gsLst>
                  <a:lin ang="5400000" scaled="1"/>
                </a:gradFill>
                <a:latin typeface="微软雅黑" panose="020b0503020204020204" charset="-122"/>
              </a:endParaRPr>
            </a:p>
          </p:txBody>
        </p:sp>
      </p:grpSp>
      <p:sp>
        <p:nvSpPr>
          <p:cNvPr id="3" name="文本框 2" title=""/>
          <p:cNvSpPr txBox="1"/>
          <p:nvPr>
            <p:custDataLst>
              <p:tags r:id="rId8"/>
            </p:custDataLst>
          </p:nvPr>
        </p:nvSpPr>
        <p:spPr>
          <a:xfrm>
            <a:off x="611505" y="951548"/>
            <a:ext cx="7969568" cy="1706880"/>
          </a:xfrm>
          <a:prstGeom prst="rect">
            <a:avLst/>
          </a:prstGeom>
          <a:noFill/>
        </p:spPr>
        <p:txBody>
          <a:bodyPr wrap="square" rtlCol="0" anchor="t">
            <a:spAutoFit/>
          </a:bodyPr>
          <a:lstStyle/>
          <a:p>
            <a:r>
              <a:rPr lang="zh-CN" altLang="en-US"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我国古代人民很早就有了</a:t>
            </a:r>
            <a:r>
              <a:rPr lang="en-US" altLang="zh-CN"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a:t>
            </a:r>
            <a:r>
              <a:rPr lang="zh-CN" altLang="en-US"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物质无限可分</a:t>
            </a:r>
            <a:r>
              <a:rPr lang="en-US" altLang="zh-CN"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a:t>
            </a:r>
            <a:r>
              <a:rPr lang="zh-CN" altLang="en-US"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的思想。战国时期的《庄子</a:t>
            </a:r>
            <a:r>
              <a:rPr lang="en-US" altLang="zh-CN"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a:t>
            </a:r>
            <a:r>
              <a:rPr lang="zh-CN" altLang="en-US"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天下》中就有</a:t>
            </a:r>
            <a:r>
              <a:rPr lang="en-US" altLang="zh-CN"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a:t>
            </a:r>
            <a:r>
              <a:rPr lang="zh-CN" altLang="en-US"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一尺之棰，日取其半，万世不竭</a:t>
            </a:r>
            <a:r>
              <a:rPr lang="en-US" altLang="zh-CN"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a:t>
            </a:r>
            <a:r>
              <a:rPr lang="zh-CN" altLang="en-US"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的记载，也就是说有限的物体可以无限地分割下去，这体现了有限和无限的辩证统那么物质真的可以无限分割下去吗</a:t>
            </a:r>
            <a:r>
              <a:rPr lang="en-US" altLang="zh-CN"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a:t>
            </a:r>
            <a:r>
              <a:rPr lang="zh-CN" altLang="en-US"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是否存在组一成物质的最小单元呢</a:t>
            </a:r>
            <a:r>
              <a:rPr lang="en-US" altLang="zh-CN"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rPr>
              <a:t>?</a:t>
            </a:r>
            <a:endParaRPr lang="en-US" altLang="zh-CN" sz="2100" b="0">
              <a:gradFill>
                <a:gsLst>
                  <a:gs pos="50000">
                    <a:srgbClr val="3474CB"/>
                  </a:gs>
                  <a:gs pos="0">
                    <a:srgbClr val="03BEC1"/>
                  </a:gs>
                  <a:gs pos="100000">
                    <a:srgbClr val="8E52DF"/>
                  </a:gs>
                </a:gsLst>
                <a:lin ang="5400000" scaled="1"/>
              </a:gradFill>
              <a:latin typeface="微软雅黑" panose="020b0503020204020204" charset="-122"/>
              <a:ea typeface="微软雅黑" panose="020b0503020204020204" charset="-122"/>
              <a:cs typeface="微软雅黑" panose="020b0503020204020204" charset="-122"/>
            </a:endParaRPr>
          </a:p>
        </p:txBody>
      </p:sp>
      <p:pic>
        <p:nvPicPr>
          <p:cNvPr id="4" name="图片 3" title=""/>
          <p:cNvPicPr>
            <a:picLocks noChangeAspect="1"/>
          </p:cNvPicPr>
          <p:nvPr>
            <p:custDataLst>
              <p:tags r:id="rId10"/>
            </p:custDataLst>
          </p:nvPr>
        </p:nvPicPr>
        <p:blipFill>
          <a:blip r:embed="rId9">
            <a:lum contrast="-12000"/>
          </a:blip>
          <a:stretch>
            <a:fillRect/>
          </a:stretch>
        </p:blipFill>
        <p:spPr>
          <a:xfrm>
            <a:off x="3006090" y="2463641"/>
            <a:ext cx="2726055" cy="2605564"/>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48" name="组合 9" title=""/>
          <p:cNvGrpSpPr/>
          <p:nvPr>
            <p:custDataLst>
              <p:tags r:id="rId3"/>
            </p:custDataLst>
          </p:nvPr>
        </p:nvGrpSpPr>
        <p:grpSpPr>
          <a:xfrm>
            <a:off x="-72322" y="346833"/>
            <a:ext cx="3221831" cy="414020"/>
            <a:chOff x="0" y="623478"/>
            <a:chExt cx="3786638" cy="484440"/>
          </a:xfrm>
        </p:grpSpPr>
        <p:grpSp>
          <p:nvGrpSpPr>
            <p:cNvPr id="49" name="组合 10"/>
            <p:cNvGrpSpPr/>
            <p:nvPr>
              <p:custDataLst>
                <p:tags r:id="rId4"/>
              </p:custDataLst>
            </p:nvPr>
          </p:nvGrpSpPr>
          <p:grpSpPr>
            <a:xfrm>
              <a:off x="0" y="678733"/>
              <a:ext cx="771176" cy="347209"/>
              <a:chOff x="0" y="537328"/>
              <a:chExt cx="771176" cy="347209"/>
            </a:xfrm>
          </p:grpSpPr>
          <p:sp>
            <p:nvSpPr>
              <p:cNvPr id="51" name="矩形 50"/>
              <p:cNvSpPr/>
              <p:nvPr>
                <p:custDataLst>
                  <p:tags r:id="rId5"/>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sp>
            <p:nvSpPr>
              <p:cNvPr id="52" name="矩形 51"/>
              <p:cNvSpPr/>
              <p:nvPr>
                <p:custDataLst>
                  <p:tags r:id="rId6"/>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grpSp>
        <p:sp>
          <p:nvSpPr>
            <p:cNvPr id="50" name="文本框 11"/>
            <p:cNvSpPr txBox="1">
              <a:spLocks noChangeArrowheads="1"/>
            </p:cNvSpPr>
            <p:nvPr>
              <p:custDataLst>
                <p:tags r:id="rId7"/>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思维的火花</a:t>
              </a:r>
              <a:endParaRPr lang="zh-CN" altLang="en-US" sz="2100" b="1">
                <a:solidFill>
                  <a:srgbClr val="008080"/>
                </a:solidFill>
                <a:latin typeface="微软雅黑" panose="020b0503020204020204" charset="-122"/>
              </a:endParaRPr>
            </a:p>
          </p:txBody>
        </p:sp>
      </p:grpSp>
      <p:pic>
        <p:nvPicPr>
          <p:cNvPr id="3076" name="Picture 4" title=""/>
          <p:cNvPicPr>
            <a:picLocks noChangeAspect="1" noChangeArrowheads="1"/>
          </p:cNvPicPr>
          <p:nvPr>
            <p:custDataLst>
              <p:tags r:id="rId9"/>
            </p:custDataLst>
          </p:nvPr>
        </p:nvPicPr>
        <p:blipFill>
          <a:blip r:embed="rId8"/>
          <a:srcRect r="3757" b="17615"/>
          <a:stretch>
            <a:fillRect/>
          </a:stretch>
        </p:blipFill>
        <p:spPr bwMode="auto">
          <a:xfrm>
            <a:off x="1493658" y="1221601"/>
            <a:ext cx="3185499" cy="204667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077" name="Text Box 5" title=""/>
          <p:cNvSpPr txBox="1"/>
          <p:nvPr>
            <p:custDataLst>
              <p:tags r:id="rId10"/>
            </p:custDataLst>
          </p:nvPr>
        </p:nvSpPr>
        <p:spPr>
          <a:xfrm>
            <a:off x="1223963" y="3921919"/>
            <a:ext cx="3780235" cy="645160"/>
          </a:xfrm>
          <a:prstGeom prst="rect">
            <a:avLst/>
          </a:prstGeom>
          <a:noFill/>
          <a:ln w="9525">
            <a:noFill/>
          </a:ln>
        </p:spPr>
        <p:txBody>
          <a:bodyPr anchor="t">
            <a:spAutoFit/>
          </a:bodyPr>
          <a:lstStyle/>
          <a:p>
            <a:pPr algn="ctr" eaLnBrk="0" hangingPunct="0"/>
            <a:r>
              <a:rPr lang="zh-CN" altLang="en-US" sz="1800" b="1">
                <a:latin typeface="微软雅黑" panose="020b0503020204020204" charset="-122"/>
                <a:ea typeface="微软雅黑" panose="020b0503020204020204" charset="-122"/>
              </a:rPr>
              <a:t>德谟克里特</a:t>
            </a:r>
            <a:endParaRPr lang="zh-CN" altLang="en-US" sz="1800" b="1">
              <a:latin typeface="微软雅黑" panose="020b0503020204020204" charset="-122"/>
              <a:ea typeface="微软雅黑" panose="020b0503020204020204" charset="-122"/>
            </a:endParaRPr>
          </a:p>
          <a:p>
            <a:pPr algn="ctr" eaLnBrk="0" hangingPunct="0"/>
            <a:r>
              <a:rPr lang="zh-CN" altLang="en-US" sz="1800" b="1">
                <a:latin typeface="微软雅黑" panose="020b0503020204020204" charset="-122"/>
                <a:ea typeface="微软雅黑" panose="020b0503020204020204" charset="-122"/>
              </a:rPr>
              <a:t>（约公元前</a:t>
            </a:r>
            <a:r>
              <a:rPr lang="en-US" altLang="zh-CN" sz="1800" b="1">
                <a:latin typeface="微软雅黑" panose="020b0503020204020204" charset="-122"/>
                <a:ea typeface="微软雅黑" panose="020b0503020204020204" charset="-122"/>
              </a:rPr>
              <a:t>460</a:t>
            </a:r>
            <a:r>
              <a:rPr lang="zh-CN" altLang="en-US" sz="1800" b="1">
                <a:latin typeface="微软雅黑" panose="020b0503020204020204" charset="-122"/>
                <a:ea typeface="微软雅黑" panose="020b0503020204020204" charset="-122"/>
              </a:rPr>
              <a:t>－约公元前</a:t>
            </a:r>
            <a:r>
              <a:rPr lang="en-US" altLang="zh-CN" sz="1800" b="1">
                <a:latin typeface="微软雅黑" panose="020b0503020204020204" charset="-122"/>
                <a:ea typeface="微软雅黑" panose="020b0503020204020204" charset="-122"/>
              </a:rPr>
              <a:t>370</a:t>
            </a:r>
            <a:r>
              <a:rPr lang="zh-CN" altLang="en-US" sz="1800" b="1">
                <a:latin typeface="微软雅黑" panose="020b0503020204020204" charset="-122"/>
                <a:ea typeface="微软雅黑" panose="020b0503020204020204" charset="-122"/>
              </a:rPr>
              <a:t>）</a:t>
            </a:r>
            <a:endParaRPr lang="zh-CN" altLang="en-US" sz="1800" b="1">
              <a:latin typeface="微软雅黑" panose="020b0503020204020204" charset="-122"/>
              <a:ea typeface="微软雅黑" panose="020b0503020204020204" charset="-122"/>
            </a:endParaRPr>
          </a:p>
        </p:txBody>
      </p:sp>
      <p:grpSp>
        <p:nvGrpSpPr>
          <p:cNvPr id="2" name="组合 10" title=""/>
          <p:cNvGrpSpPr/>
          <p:nvPr>
            <p:custDataLst>
              <p:tags r:id="rId11"/>
            </p:custDataLst>
          </p:nvPr>
        </p:nvGrpSpPr>
        <p:grpSpPr>
          <a:xfrm>
            <a:off x="5219700" y="1815703"/>
            <a:ext cx="3788093" cy="2306955"/>
            <a:chOff x="5147028" y="1506800"/>
            <a:chExt cx="5052076" cy="3076202"/>
          </a:xfrm>
        </p:grpSpPr>
        <p:sp>
          <p:nvSpPr>
            <p:cNvPr id="7" name="矩形 6"/>
            <p:cNvSpPr/>
            <p:nvPr>
              <p:custDataLst>
                <p:tags r:id="rId12"/>
              </p:custDataLst>
            </p:nvPr>
          </p:nvSpPr>
          <p:spPr>
            <a:xfrm>
              <a:off x="5147028" y="1506800"/>
              <a:ext cx="4359114" cy="307620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Ø"/>
                <a:defRPr/>
              </a:pPr>
              <a:r>
                <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rPr>
                <a:t>    </a:t>
              </a:r>
              <a:r>
                <a:rPr kumimoji="0" lang="zh-CN" altLang="en-US"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rPr>
                <a:t>正像绿墙是由树干和枝叶组成似的，</a:t>
              </a:r>
              <a:endPar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u"/>
                <a:defRPr/>
              </a:pPr>
              <a:endPar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Char char="u"/>
                <a:defRPr/>
              </a:pPr>
              <a:endPar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rPr>
                <a:t>             </a:t>
              </a:r>
              <a:endPar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rPr>
                <a:t>         ——</a:t>
              </a:r>
              <a:r>
                <a:rPr kumimoji="0" lang="zh-CN" altLang="en-US"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rPr>
                <a:t>德谟克里特</a:t>
              </a:r>
              <a:endParaRPr kumimoji="0" lang="zh-CN" altLang="en-US" sz="1800" b="1" i="0" u="none" strike="noStrike" kern="1200" cap="none" spc="50" normalizeH="0" baseline="0" noProof="0">
                <a:ln w="11430">
                  <a:noFill/>
                </a:ln>
                <a:solidFill>
                  <a:srgbClr val="008080"/>
                </a:solidFill>
                <a:effectLst/>
                <a:uLnTx/>
                <a:uFillTx/>
                <a:latin typeface="微软雅黑" panose="020b0503020204020204" charset="-122"/>
                <a:ea typeface="微软雅黑" panose="020b0503020204020204" charset="-122"/>
                <a:cs typeface="+mn-cs"/>
                <a:sym typeface="+mn-ea"/>
              </a:endParaRPr>
            </a:p>
          </p:txBody>
        </p:sp>
        <p:sp>
          <p:nvSpPr>
            <p:cNvPr id="6" name="矩形 5"/>
            <p:cNvSpPr/>
            <p:nvPr>
              <p:custDataLst>
                <p:tags r:id="rId13"/>
              </p:custDataLst>
            </p:nvPr>
          </p:nvSpPr>
          <p:spPr>
            <a:xfrm>
              <a:off x="5220072" y="2370473"/>
              <a:ext cx="4979032" cy="1044876"/>
            </a:xfrm>
            <a:prstGeom prst="rect">
              <a:avLst/>
            </a:prstGeom>
          </p:spPr>
          <p:txBody>
            <a:bodyPr wrap="square">
              <a:spAutoFit/>
              <a:scene3d>
                <a:camera prst="orthographicFront"/>
                <a:lightRig rig="soft" dir="tl"/>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50" normalizeH="0" baseline="0" noProof="0">
                  <a:ln w="11430"/>
                  <a:solidFill>
                    <a:srgbClr val="008080"/>
                  </a:solidFill>
                  <a:effectLst/>
                  <a:uLnTx/>
                  <a:uFillTx/>
                  <a:latin typeface="微软雅黑" panose="020b0503020204020204" charset="-122"/>
                  <a:ea typeface="微软雅黑" panose="020b0503020204020204" charset="-122"/>
                  <a:cs typeface="+mn-cs"/>
                  <a:sym typeface="+mn-ea"/>
                </a:rPr>
                <a:t>大自然的物都是由看不见的微小粒子</a:t>
              </a:r>
              <a:endParaRPr kumimoji="0" lang="en-US" altLang="zh-CN" sz="1500" b="1" i="0" u="none" strike="noStrike" kern="1200" cap="none" spc="50" normalizeH="0" baseline="0" noProof="0">
                <a:ln w="11430"/>
                <a:solidFill>
                  <a:srgbClr val="008080"/>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500" b="1" i="0" u="none" strike="noStrike" kern="1200" cap="none" spc="50" normalizeH="0" baseline="0" noProof="0">
                  <a:ln w="11430"/>
                  <a:solidFill>
                    <a:srgbClr val="008080"/>
                  </a:solidFill>
                  <a:effectLst/>
                  <a:uLnTx/>
                  <a:uFillTx/>
                  <a:latin typeface="微软雅黑" panose="020b0503020204020204" charset="-122"/>
                  <a:ea typeface="微软雅黑" panose="020b0503020204020204" charset="-122"/>
                  <a:cs typeface="+mn-cs"/>
                  <a:sym typeface="+mn-ea"/>
                </a:rPr>
                <a:t>——</a:t>
              </a:r>
              <a:r>
                <a:rPr kumimoji="0" lang="zh-CN" altLang="en-US" sz="1500" b="1" i="0" u="none" strike="noStrike" kern="1200" cap="none" spc="50" normalizeH="0" baseline="0" noProof="0">
                  <a:ln w="11430"/>
                  <a:solidFill>
                    <a:srgbClr val="008080"/>
                  </a:solidFill>
                  <a:effectLst/>
                  <a:uLnTx/>
                  <a:uFillTx/>
                  <a:latin typeface="微软雅黑" panose="020b0503020204020204" charset="-122"/>
                  <a:ea typeface="微软雅黑" panose="020b0503020204020204" charset="-122"/>
                  <a:cs typeface="+mn-cs"/>
                  <a:sym typeface="+mn-ea"/>
                </a:rPr>
                <a:t>原子构成</a:t>
              </a:r>
              <a:r>
                <a:rPr kumimoji="0" lang="en-US" altLang="zh-CN" sz="1500" b="1" i="0" u="none" strike="noStrike" kern="1200" cap="none" spc="50" normalizeH="0" baseline="0" noProof="0">
                  <a:ln w="11430"/>
                  <a:solidFill>
                    <a:srgbClr val="008080"/>
                  </a:solidFill>
                  <a:effectLst/>
                  <a:uLnTx/>
                  <a:uFillTx/>
                  <a:latin typeface="微软雅黑" panose="020b0503020204020204" charset="-122"/>
                  <a:ea typeface="微软雅黑" panose="020b0503020204020204" charset="-122"/>
                  <a:cs typeface="+mn-cs"/>
                  <a:sym typeface="+mn-ea"/>
                </a:rPr>
                <a:t>,</a:t>
              </a:r>
              <a:endParaRPr kumimoji="0" lang="zh-CN" altLang="en-US" sz="1200" b="1" i="0" u="none" strike="noStrike" kern="1200" cap="none" spc="50" normalizeH="0" baseline="0" noProof="0">
                <a:ln w="11430"/>
                <a:solidFill>
                  <a:srgbClr val="008080"/>
                </a:solidFill>
                <a:effectLst/>
                <a:uLnTx/>
                <a:uFillTx/>
                <a:latin typeface="Arial" panose="020b0604020202020204" pitchFamily="34" charset="0"/>
                <a:ea typeface="宋体" panose="02010600030101010101" pitchFamily="2"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500" b="1" i="0" u="none" strike="noStrike" kern="1200" cap="none" spc="50" normalizeH="0" baseline="0" noProof="0">
                  <a:ln w="11430"/>
                  <a:solidFill>
                    <a:srgbClr val="008080"/>
                  </a:solidFill>
                  <a:effectLst/>
                  <a:uLnTx/>
                  <a:uFillTx/>
                  <a:latin typeface="微软雅黑" panose="020b0503020204020204" charset="-122"/>
                  <a:ea typeface="微软雅黑" panose="020b0503020204020204" charset="-122"/>
                  <a:cs typeface="+mn-cs"/>
                  <a:sym typeface="+mn-ea"/>
                </a:rPr>
                <a:t>原子不能消失，但也不会无中生有。</a:t>
              </a:r>
              <a:endParaRPr kumimoji="0" lang="zh-CN" altLang="en-US" sz="1500" b="1" i="0" u="none" strike="noStrike" kern="1200" cap="none" spc="50" normalizeH="0" baseline="0" noProof="0">
                <a:ln w="11430"/>
                <a:solidFill>
                  <a:srgbClr val="008080"/>
                </a:solidFill>
                <a:effectLst/>
                <a:uLnTx/>
                <a:uFillTx/>
                <a:latin typeface="微软雅黑" panose="020b0503020204020204" charset="-122"/>
                <a:ea typeface="微软雅黑" panose="020b0503020204020204" charset="-122"/>
                <a:cs typeface="+mn-cs"/>
                <a:sym typeface="+mn-ea"/>
              </a:endParaRPr>
            </a:p>
          </p:txBody>
        </p:sp>
      </p:grpSp>
      <p:cxnSp>
        <p:nvCxnSpPr>
          <p:cNvPr id="12" name="直接连接符 11" title=""/>
          <p:cNvCxnSpPr/>
          <p:nvPr>
            <p:custDataLst>
              <p:tags r:id="rId14"/>
            </p:custDataLst>
          </p:nvPr>
        </p:nvCxnSpPr>
        <p:spPr>
          <a:xfrm flipH="1">
            <a:off x="5057775" y="1113235"/>
            <a:ext cx="0" cy="3564731"/>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linds(horizontal)">
                                      <p:cBhvr>
                                        <p:cTn id="7" dur="500"/>
                                        <p:tgtEl>
                                          <p:spTgt spid="307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blinds(horizontal)">
                                      <p:cBhvr>
                                        <p:cTn id="12" dur="500"/>
                                        <p:tgtEl>
                                          <p:spTgt spid="3077"/>
                                        </p:tgtEl>
                                      </p:cBhvr>
                                    </p:animEffect>
                                  </p:childTnLst>
                                </p:cTn>
                              </p:par>
                              <p:par>
                                <p:cTn id="13" presetID="2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ppt_x</p:attrName>
                                        </p:attrNameLst>
                                      </p:cBhvr>
                                      <p:tavLst>
                                        <p:tav tm="0">
                                          <p:val>
                                            <p:strVal val="#ppt_x-.2"/>
                                          </p:val>
                                        </p:tav>
                                        <p:tav tm="100000">
                                          <p:val>
                                            <p:strVal val="#ppt_x"/>
                                          </p:val>
                                        </p:tav>
                                      </p:tavLst>
                                    </p:anim>
                                    <p:anim calcmode="lin" valueType="num">
                                      <p:cBhvr>
                                        <p:cTn id="1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7" dur="1000"/>
                                        <p:tgtEl>
                                          <p:spTgt spid="2"/>
                                        </p:tgtEl>
                                      </p:cBhvr>
                                    </p:animEffect>
                                  </p:childTnLst>
                                </p:cTn>
                              </p:par>
                              <p:par>
                                <p:cTn id="18" presetID="37"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900" decel="100000" fill="hold"/>
                                        <p:tgtEl>
                                          <p:spTgt spid="1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099" name="Rectangle 3" title=""/>
          <p:cNvSpPr>
            <a:spLocks noGrp="1"/>
          </p:cNvSpPr>
          <p:nvPr>
            <p:ph idx="4294967295"/>
            <p:custDataLst>
              <p:tags r:id="rId3"/>
            </p:custDataLst>
          </p:nvPr>
        </p:nvSpPr>
        <p:spPr>
          <a:xfrm>
            <a:off x="0" y="1106170"/>
            <a:ext cx="4400550" cy="3096895"/>
          </a:xfrm>
          <a:prstGeom prst="rect">
            <a:avLst/>
          </a:prstGeom>
          <a:noFill/>
          <a:ln w="9525">
            <a:noFill/>
          </a:ln>
        </p:spPr>
        <p:txBody>
          <a:bodyPr wrap="square" lIns="68580" tIns="34290" rIns="68580" bIns="34290" anchor="t"/>
          <a:lstStyle/>
          <a:p>
            <a:pPr marL="0" indent="0" eaLnBrk="1" hangingPunct="1">
              <a:lnSpc>
                <a:spcPct val="150000"/>
              </a:lnSpc>
              <a:buNone/>
            </a:pPr>
            <a:r>
              <a:rPr lang="en-US" altLang="zh-CN" b="1">
                <a:latin typeface="微软雅黑" panose="020b0503020204020204" charset="-122"/>
                <a:ea typeface="微软雅黑" panose="020b0503020204020204" charset="-122"/>
              </a:rPr>
              <a:t>      </a:t>
            </a:r>
            <a:r>
              <a:rPr lang="zh-CN" altLang="en-US" b="1">
                <a:latin typeface="微软雅黑" panose="020b0503020204020204" charset="-122"/>
                <a:ea typeface="微软雅黑" panose="020b0503020204020204" charset="-122"/>
              </a:rPr>
              <a:t>德谟克里特的原子论缺少科学的实验基础，长期以来并不为人们所认同。直到</a:t>
            </a:r>
            <a:r>
              <a:rPr lang="en-US" altLang="zh-CN" b="1">
                <a:latin typeface="微软雅黑" panose="020b0503020204020204" charset="-122"/>
                <a:ea typeface="微软雅黑" panose="020b0503020204020204" charset="-122"/>
              </a:rPr>
              <a:t>17</a:t>
            </a:r>
            <a:r>
              <a:rPr lang="zh-CN" altLang="en-US" b="1">
                <a:latin typeface="微软雅黑" panose="020b0503020204020204" charset="-122"/>
                <a:ea typeface="微软雅黑" panose="020b0503020204020204" charset="-122"/>
              </a:rPr>
              <a:t>世纪，以“化学之父”道尔顿和玻意耳为代表的科学家通过大量的实验才复活和确立了原子论。</a:t>
            </a:r>
            <a:endParaRPr lang="en-US" altLang="zh-CN" b="1">
              <a:latin typeface="微软雅黑" panose="020b0503020204020204" charset="-122"/>
              <a:ea typeface="微软雅黑" panose="020b0503020204020204" charset="-122"/>
            </a:endParaRPr>
          </a:p>
        </p:txBody>
      </p:sp>
      <p:grpSp>
        <p:nvGrpSpPr>
          <p:cNvPr id="4" name="组合 5" title=""/>
          <p:cNvGrpSpPr/>
          <p:nvPr>
            <p:custDataLst>
              <p:tags r:id="rId4"/>
            </p:custDataLst>
          </p:nvPr>
        </p:nvGrpSpPr>
        <p:grpSpPr>
          <a:xfrm>
            <a:off x="5586413" y="1329929"/>
            <a:ext cx="2266950" cy="2969419"/>
            <a:chOff x="5923585" y="1772816"/>
            <a:chExt cx="3023617" cy="3958890"/>
          </a:xfrm>
        </p:grpSpPr>
        <p:pic>
          <p:nvPicPr>
            <p:cNvPr id="10243" name="Picture 4" descr="wl9kbt16-2"/>
            <p:cNvPicPr>
              <a:picLocks noChangeAspect="1"/>
            </p:cNvPicPr>
            <p:nvPr>
              <p:custDataLst>
                <p:tags r:id="rId6"/>
              </p:custDataLst>
            </p:nvPr>
          </p:nvPicPr>
          <p:blipFill>
            <a:blip r:embed="rId5"/>
            <a:srcRect r="327" b="11934"/>
            <a:stretch>
              <a:fillRect/>
            </a:stretch>
          </p:blipFill>
          <p:spPr>
            <a:xfrm>
              <a:off x="6156176" y="1772816"/>
              <a:ext cx="2559228" cy="2799192"/>
            </a:xfrm>
            <a:prstGeom prst="rect">
              <a:avLst/>
            </a:prstGeom>
            <a:noFill/>
            <a:ln w="9525">
              <a:noFill/>
            </a:ln>
          </p:spPr>
        </p:pic>
        <p:sp>
          <p:nvSpPr>
            <p:cNvPr id="10244" name="Rectangle 3"/>
            <p:cNvSpPr txBox="1"/>
            <p:nvPr>
              <p:custDataLst>
                <p:tags r:id="rId7"/>
              </p:custDataLst>
            </p:nvPr>
          </p:nvSpPr>
          <p:spPr>
            <a:xfrm>
              <a:off x="5923585" y="4939618"/>
              <a:ext cx="3023617" cy="792088"/>
            </a:xfrm>
            <a:prstGeom prst="rect">
              <a:avLst/>
            </a:prstGeom>
            <a:noFill/>
            <a:ln w="9525">
              <a:noFill/>
            </a:ln>
          </p:spPr>
          <p:txBody>
            <a:bodyPr wrap="square" lIns="68580" tIns="34290" rIns="68580" bIns="34290" anchor="t"/>
            <a:lstStyle/>
            <a:p>
              <a:pPr marL="342900" indent="-342900" algn="ctr" defTabSz="914400" eaLnBrk="0" hangingPunct="0">
                <a:spcBef>
                  <a:spcPct val="20000"/>
                </a:spcBef>
              </a:pPr>
              <a:r>
                <a:rPr lang="en-US" altLang="zh-CN" sz="1800" b="1">
                  <a:latin typeface="微软雅黑" panose="020b0503020204020204" charset="-122"/>
                  <a:ea typeface="微软雅黑" panose="020b0503020204020204" charset="-122"/>
                </a:rPr>
                <a:t>“</a:t>
              </a:r>
              <a:r>
                <a:rPr lang="zh-CN" altLang="en-US" sz="1800" b="1">
                  <a:latin typeface="微软雅黑" panose="020b0503020204020204" charset="-122"/>
                  <a:ea typeface="微软雅黑" panose="020b0503020204020204" charset="-122"/>
                </a:rPr>
                <a:t>化学之父”道尔顿</a:t>
              </a:r>
              <a:endParaRPr lang="zh-CN" altLang="en-US" sz="1800" b="1">
                <a:latin typeface="微软雅黑" panose="020b0503020204020204" charset="-122"/>
                <a:ea typeface="微软雅黑" panose="020b0503020204020204" charset="-122"/>
              </a:endParaRPr>
            </a:p>
            <a:p>
              <a:pPr marL="342900" indent="-342900" algn="ctr" defTabSz="914400" eaLnBrk="0" hangingPunct="0">
                <a:spcBef>
                  <a:spcPct val="20000"/>
                </a:spcBef>
              </a:pPr>
              <a:r>
                <a:rPr lang="zh-CN" altLang="en-US" sz="1800" b="1">
                  <a:latin typeface="微软雅黑" panose="020b0503020204020204" charset="-122"/>
                  <a:ea typeface="微软雅黑" panose="020b0503020204020204" charset="-122"/>
                </a:rPr>
                <a:t>（</a:t>
              </a:r>
              <a:r>
                <a:rPr lang="en-US" altLang="zh-CN" sz="1800" b="1">
                  <a:latin typeface="微软雅黑" panose="020b0503020204020204" charset="-122"/>
                  <a:ea typeface="微软雅黑" panose="020b0503020204020204" charset="-122"/>
                </a:rPr>
                <a:t>1766—1844</a:t>
              </a:r>
              <a:r>
                <a:rPr lang="zh-CN" altLang="en-US" sz="1800" b="1">
                  <a:latin typeface="微软雅黑" panose="020b0503020204020204" charset="-122"/>
                  <a:ea typeface="微软雅黑" panose="020b0503020204020204" charset="-122"/>
                </a:rPr>
                <a:t>）</a:t>
              </a:r>
              <a:endParaRPr lang="zh-CN" altLang="en-US" sz="1800" b="1">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4" name="Picture 7" title=""/>
          <p:cNvPicPr>
            <a:picLocks noChangeAspect="1"/>
          </p:cNvPicPr>
          <p:nvPr>
            <p:custDataLst>
              <p:tags r:id="rId4"/>
            </p:custDataLst>
          </p:nvPr>
        </p:nvPicPr>
        <p:blipFill>
          <a:blip r:embed="rId3"/>
          <a:stretch>
            <a:fillRect/>
          </a:stretch>
        </p:blipFill>
        <p:spPr>
          <a:xfrm>
            <a:off x="471364" y="963564"/>
            <a:ext cx="2124551" cy="2074069"/>
          </a:xfrm>
          <a:prstGeom prst="roundRect">
            <a:avLst/>
          </a:prstGeom>
          <a:noFill/>
          <a:ln w="9525">
            <a:noFill/>
          </a:ln>
        </p:spPr>
      </p:pic>
      <p:pic>
        <p:nvPicPr>
          <p:cNvPr id="5" name="Picture 8" title=""/>
          <p:cNvPicPr>
            <a:picLocks noChangeAspect="1"/>
          </p:cNvPicPr>
          <p:nvPr>
            <p:custDataLst>
              <p:tags r:id="rId6"/>
            </p:custDataLst>
          </p:nvPr>
        </p:nvPicPr>
        <p:blipFill>
          <a:blip r:embed="rId5"/>
          <a:stretch>
            <a:fillRect/>
          </a:stretch>
        </p:blipFill>
        <p:spPr>
          <a:xfrm>
            <a:off x="3369689" y="1006732"/>
            <a:ext cx="1360646" cy="2074069"/>
          </a:xfrm>
          <a:prstGeom prst="roundRect">
            <a:avLst/>
          </a:prstGeom>
          <a:noFill/>
          <a:ln w="9525">
            <a:noFill/>
          </a:ln>
        </p:spPr>
      </p:pic>
      <p:sp>
        <p:nvSpPr>
          <p:cNvPr id="6151" name="Text Box 7" title=""/>
          <p:cNvSpPr txBox="1"/>
          <p:nvPr>
            <p:custDataLst>
              <p:tags r:id="rId7"/>
            </p:custDataLst>
          </p:nvPr>
        </p:nvSpPr>
        <p:spPr>
          <a:xfrm>
            <a:off x="376714" y="3351371"/>
            <a:ext cx="2535555" cy="1198880"/>
          </a:xfrm>
          <a:prstGeom prst="rect">
            <a:avLst/>
          </a:prstGeom>
          <a:noFill/>
          <a:ln w="9525">
            <a:noFill/>
          </a:ln>
        </p:spPr>
        <p:txBody>
          <a:bodyPr wrap="square">
            <a:spAutoFit/>
          </a:bodyPr>
          <a:lstStyle/>
          <a:p>
            <a:pPr>
              <a:lnSpc>
                <a:spcPct val="150000"/>
              </a:lnSpc>
            </a:pPr>
            <a:r>
              <a:rPr lang="zh-CN" altLang="en-US" sz="1800" b="0">
                <a:solidFill>
                  <a:srgbClr val="008080"/>
                </a:solidFill>
                <a:latin typeface="微软雅黑" panose="020b0503020204020204" charset="-122"/>
                <a:ea typeface="微软雅黑" panose="020b0503020204020204" charset="-122"/>
              </a:rPr>
              <a:t>用场离子显微镜拍摄的钨针针尖上的原子图样</a:t>
            </a:r>
            <a:endParaRPr lang="zh-CN" altLang="en-US" sz="1800" b="0">
              <a:solidFill>
                <a:srgbClr val="008080"/>
              </a:solidFill>
              <a:latin typeface="微软雅黑" panose="020b0503020204020204" charset="-122"/>
              <a:ea typeface="微软雅黑" panose="020b0503020204020204" charset="-122"/>
            </a:endParaRPr>
          </a:p>
          <a:p>
            <a:endParaRPr lang="zh-CN" altLang="en-US" sz="1800" b="0">
              <a:solidFill>
                <a:srgbClr val="008080"/>
              </a:solidFill>
              <a:latin typeface="微软雅黑" panose="020b0503020204020204" charset="-122"/>
              <a:ea typeface="微软雅黑" panose="020b0503020204020204" charset="-122"/>
            </a:endParaRPr>
          </a:p>
        </p:txBody>
      </p:sp>
      <p:sp>
        <p:nvSpPr>
          <p:cNvPr id="6154" name="Text Box 10" title=""/>
          <p:cNvSpPr txBox="1"/>
          <p:nvPr>
            <p:custDataLst>
              <p:tags r:id="rId8"/>
            </p:custDataLst>
          </p:nvPr>
        </p:nvSpPr>
        <p:spPr>
          <a:xfrm>
            <a:off x="3291107" y="3358454"/>
            <a:ext cx="1617980" cy="506730"/>
          </a:xfrm>
          <a:prstGeom prst="rect">
            <a:avLst/>
          </a:prstGeom>
          <a:noFill/>
          <a:ln w="9525">
            <a:noFill/>
          </a:ln>
        </p:spPr>
        <p:txBody>
          <a:bodyPr wrap="none">
            <a:spAutoFit/>
          </a:bodyPr>
          <a:lstStyle/>
          <a:p>
            <a:pPr>
              <a:lnSpc>
                <a:spcPct val="150000"/>
              </a:lnSpc>
            </a:pPr>
            <a:r>
              <a:rPr lang="zh-CN" altLang="en-US" sz="1800" b="0">
                <a:solidFill>
                  <a:srgbClr val="008080"/>
                </a:solidFill>
                <a:latin typeface="微软雅黑" panose="020b0503020204020204" charset="-122"/>
                <a:ea typeface="微软雅黑" panose="020b0503020204020204" charset="-122"/>
                <a:cs typeface="微软雅黑" panose="020b0503020204020204" charset="-122"/>
              </a:rPr>
              <a:t>DNA分子结构</a:t>
            </a:r>
            <a:endParaRPr lang="zh-CN" altLang="en-US" sz="1800" b="0">
              <a:solidFill>
                <a:srgbClr val="008080"/>
              </a:solidFill>
              <a:latin typeface="微软雅黑" panose="020b0503020204020204" charset="-122"/>
              <a:ea typeface="微软雅黑" panose="020b0503020204020204" charset="-122"/>
              <a:cs typeface="微软雅黑" panose="020b0503020204020204" charset="-122"/>
            </a:endParaRPr>
          </a:p>
        </p:txBody>
      </p:sp>
      <p:sp>
        <p:nvSpPr>
          <p:cNvPr id="100" name="文本框 99" title=""/>
          <p:cNvSpPr txBox="1"/>
          <p:nvPr>
            <p:custDataLst>
              <p:tags r:id="rId9"/>
            </p:custDataLst>
          </p:nvPr>
        </p:nvSpPr>
        <p:spPr>
          <a:xfrm>
            <a:off x="5328761" y="831056"/>
            <a:ext cx="3249930" cy="2899410"/>
          </a:xfrm>
          <a:prstGeom prst="rect">
            <a:avLst/>
          </a:prstGeom>
          <a:noFill/>
          <a:ln w="9525">
            <a:noFill/>
          </a:ln>
        </p:spPr>
        <p:txBody>
          <a:bodyPr wrap="square">
            <a:spAutoFit/>
          </a:bodyPr>
          <a:lstStyle/>
          <a:p>
            <a:pPr marL="0" indent="0" algn="just">
              <a:lnSpc>
                <a:spcPct val="150000"/>
              </a:lnSpc>
            </a:pPr>
            <a:r>
              <a:rPr lang="en-US" altLang="zh-CN" sz="2100" b="0">
                <a:solidFill>
                  <a:schemeClr val="tx1"/>
                </a:solidFill>
                <a:latin typeface="微软雅黑" panose="020b0503020204020204" charset="-122"/>
                <a:ea typeface="微软雅黑" panose="020b0503020204020204" charset="-122"/>
                <a:cs typeface="微软雅黑" panose="020b0503020204020204" charset="-122"/>
                <a:sym typeface="+mn-ea"/>
              </a:rPr>
              <a:t>1811</a:t>
            </a:r>
            <a:r>
              <a:rPr lang="zh-CN" altLang="en-US" sz="2100" b="0">
                <a:solidFill>
                  <a:schemeClr val="tx1"/>
                </a:solidFill>
                <a:latin typeface="微软雅黑" panose="020b0503020204020204" charset="-122"/>
                <a:ea typeface="微软雅黑" panose="020b0503020204020204" charset="-122"/>
                <a:cs typeface="微软雅黑" panose="020b0503020204020204" charset="-122"/>
                <a:sym typeface="+mn-ea"/>
              </a:rPr>
              <a:t>年，意大利科学家阿伏伽德罗进一步指出，物质一般并不是直接由原子组成的，而是由几个原子相结合的分子构成的。</a:t>
            </a:r>
            <a:endParaRPr lang="zh-CN" altLang="en-US" sz="2100" b="0">
              <a:solidFill>
                <a:schemeClr val="tx1"/>
              </a:solidFill>
              <a:latin typeface="微软雅黑" panose="020b0503020204020204" charset="-122"/>
              <a:ea typeface="微软雅黑" panose="020b0503020204020204" charset="-122"/>
              <a:cs typeface="微软雅黑" panose="020b0503020204020204" charset="-122"/>
              <a:sym typeface="+mn-ea"/>
            </a:endParaRPr>
          </a:p>
          <a:p>
            <a:pPr marL="0" indent="0" algn="just" latinLnBrk="0">
              <a:lnSpc>
                <a:spcPts val="3000"/>
              </a:lnSpc>
            </a:pPr>
            <a:endParaRPr lang="zh-CN" altLang="en-US" sz="2100" b="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Text Box 4" title=""/>
          <p:cNvSpPr txBox="1"/>
          <p:nvPr>
            <p:custDataLst>
              <p:tags r:id="rId3"/>
            </p:custDataLst>
          </p:nvPr>
        </p:nvSpPr>
        <p:spPr>
          <a:xfrm>
            <a:off x="584359" y="974408"/>
            <a:ext cx="7924324" cy="1337945"/>
          </a:xfrm>
          <a:prstGeom prst="rect">
            <a:avLst/>
          </a:prstGeom>
          <a:noFill/>
          <a:ln w="9525">
            <a:noFill/>
          </a:ln>
        </p:spPr>
        <p:txBody>
          <a:bodyPr wrap="square">
            <a:spAutoFit/>
          </a:bodyPr>
          <a:lstStyle/>
          <a:p>
            <a:pPr>
              <a:lnSpc>
                <a:spcPct val="150000"/>
              </a:lnSpc>
              <a:spcBef>
                <a:spcPct val="0"/>
              </a:spcBef>
            </a:pPr>
            <a:r>
              <a:rPr lang="zh-CN" altLang="en-US" sz="1800" b="0">
                <a:latin typeface="微软雅黑" panose="020b0503020204020204" charset="-122"/>
                <a:ea typeface="微软雅黑" panose="020b0503020204020204" charset="-122"/>
              </a:rPr>
              <a:t>（</a:t>
            </a:r>
            <a:r>
              <a:rPr lang="en-US" altLang="zh-CN" sz="1800" b="0">
                <a:latin typeface="微软雅黑" panose="020b0503020204020204" charset="-122"/>
                <a:ea typeface="微软雅黑" panose="020b0503020204020204" charset="-122"/>
              </a:rPr>
              <a:t>1</a:t>
            </a:r>
            <a:r>
              <a:rPr lang="zh-CN" altLang="en-US" sz="1800" b="0">
                <a:latin typeface="微软雅黑" panose="020b0503020204020204" charset="-122"/>
                <a:ea typeface="微软雅黑" panose="020b0503020204020204" charset="-122"/>
              </a:rPr>
              <a:t>）原子论的确立</a:t>
            </a:r>
            <a:endParaRPr lang="zh-CN" altLang="en-US" sz="1800" b="0">
              <a:latin typeface="微软雅黑" panose="020b0503020204020204" charset="-122"/>
              <a:ea typeface="微软雅黑" panose="020b0503020204020204" charset="-122"/>
            </a:endParaRPr>
          </a:p>
          <a:p>
            <a:pPr>
              <a:lnSpc>
                <a:spcPct val="150000"/>
              </a:lnSpc>
              <a:spcBef>
                <a:spcPct val="0"/>
              </a:spcBef>
            </a:pPr>
            <a:r>
              <a:rPr lang="en-US" altLang="zh-CN" sz="1800" b="0">
                <a:latin typeface="微软雅黑" panose="020b0503020204020204" charset="-122"/>
                <a:ea typeface="微软雅黑" panose="020b0503020204020204" charset="-122"/>
              </a:rPr>
              <a:t>      </a:t>
            </a:r>
            <a:r>
              <a:rPr sz="1800" b="0">
                <a:latin typeface="微软雅黑" panose="020b0503020204020204" charset="-122"/>
                <a:ea typeface="微软雅黑" panose="020b0503020204020204" charset="-122"/>
              </a:rPr>
              <a:t>人们把物质由原子构成的学说称为原子论。在17世纪下半叶和18世纪，以玻意耳和道尔顿为代表的科学家复活并确立了原子论。</a:t>
            </a:r>
            <a:endParaRPr lang="zh-CN" altLang="en-US" sz="1800" b="0">
              <a:latin typeface="微软雅黑" panose="020b0503020204020204" charset="-122"/>
              <a:ea typeface="微软雅黑" panose="020b0503020204020204" charset="-122"/>
            </a:endParaRPr>
          </a:p>
        </p:txBody>
      </p:sp>
      <p:grpSp>
        <p:nvGrpSpPr>
          <p:cNvPr id="48" name="组合 9" title=""/>
          <p:cNvGrpSpPr/>
          <p:nvPr>
            <p:custDataLst>
              <p:tags r:id="rId4"/>
            </p:custDataLst>
          </p:nvPr>
        </p:nvGrpSpPr>
        <p:grpSpPr>
          <a:xfrm>
            <a:off x="-72322" y="346833"/>
            <a:ext cx="3221831" cy="414020"/>
            <a:chOff x="0" y="623478"/>
            <a:chExt cx="3786638" cy="484440"/>
          </a:xfrm>
        </p:grpSpPr>
        <p:grpSp>
          <p:nvGrpSpPr>
            <p:cNvPr id="49" name="组合 10"/>
            <p:cNvGrpSpPr/>
            <p:nvPr>
              <p:custDataLst>
                <p:tags r:id="rId5"/>
              </p:custDataLst>
            </p:nvPr>
          </p:nvGrpSpPr>
          <p:grpSpPr>
            <a:xfrm>
              <a:off x="0" y="678733"/>
              <a:ext cx="771176" cy="347209"/>
              <a:chOff x="0" y="537328"/>
              <a:chExt cx="771176" cy="347209"/>
            </a:xfrm>
          </p:grpSpPr>
          <p:sp>
            <p:nvSpPr>
              <p:cNvPr id="51" name="矩形 50"/>
              <p:cNvSpPr/>
              <p:nvPr>
                <p:custDataLst>
                  <p:tags r:id="rId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sp>
            <p:nvSpPr>
              <p:cNvPr id="52" name="矩形 51"/>
              <p:cNvSpPr/>
              <p:nvPr>
                <p:custDataLst>
                  <p:tags r:id="rId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grpSp>
        <p:sp>
          <p:nvSpPr>
            <p:cNvPr id="50" name="文本框 11"/>
            <p:cNvSpPr txBox="1">
              <a:spLocks noChangeArrowheads="1"/>
            </p:cNvSpPr>
            <p:nvPr>
              <p:custDataLst>
                <p:tags r:id="rId8"/>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走向科学</a:t>
              </a:r>
              <a:endParaRPr lang="zh-CN" altLang="en-US" sz="2100" b="1">
                <a:solidFill>
                  <a:srgbClr val="008080"/>
                </a:solidFill>
                <a:latin typeface="微软雅黑" panose="020b0503020204020204" charset="-122"/>
              </a:endParaRPr>
            </a:p>
          </p:txBody>
        </p:sp>
      </p:grpSp>
      <p:sp>
        <p:nvSpPr>
          <p:cNvPr id="3" name="Text Box 4" title=""/>
          <p:cNvSpPr txBox="1"/>
          <p:nvPr>
            <p:custDataLst>
              <p:tags r:id="rId9"/>
            </p:custDataLst>
          </p:nvPr>
        </p:nvSpPr>
        <p:spPr>
          <a:xfrm>
            <a:off x="722471" y="2524601"/>
            <a:ext cx="7903369" cy="1753235"/>
          </a:xfrm>
          <a:prstGeom prst="rect">
            <a:avLst/>
          </a:prstGeom>
          <a:noFill/>
          <a:ln w="9525">
            <a:noFill/>
          </a:ln>
        </p:spPr>
        <p:txBody>
          <a:bodyPr wrap="square">
            <a:spAutoFit/>
          </a:bodyPr>
          <a:lstStyle/>
          <a:p>
            <a:pPr>
              <a:lnSpc>
                <a:spcPct val="150000"/>
              </a:lnSpc>
              <a:spcBef>
                <a:spcPct val="0"/>
              </a:spcBef>
            </a:pPr>
            <a:r>
              <a:rPr sz="1800" b="0">
                <a:latin typeface="微软雅黑" panose="020b0503020204020204" charset="-122"/>
                <a:ea typeface="微软雅黑" panose="020b0503020204020204" charset="-122"/>
              </a:rPr>
              <a:t>(2)分子论的确立</a:t>
            </a:r>
            <a:endParaRPr sz="1800" b="0">
              <a:latin typeface="微软雅黑" panose="020b0503020204020204" charset="-122"/>
              <a:ea typeface="微软雅黑" panose="020b0503020204020204" charset="-122"/>
            </a:endParaRPr>
          </a:p>
          <a:p>
            <a:pPr>
              <a:lnSpc>
                <a:spcPct val="150000"/>
              </a:lnSpc>
              <a:spcBef>
                <a:spcPct val="0"/>
              </a:spcBef>
            </a:pPr>
            <a:r>
              <a:rPr sz="1800" b="0">
                <a:latin typeface="微软雅黑" panose="020b0503020204020204" charset="-122"/>
                <a:ea typeface="微软雅黑" panose="020b0503020204020204" charset="-122"/>
              </a:rPr>
              <a:t>      1811年，意大利科学家阿伏伽德罗指出，无论化合物还是单质,它们一般并不是直接由原子组成的，而是由几个原子相结合的分子构成的。把</a:t>
            </a:r>
            <a:r>
              <a:rPr sz="1800" b="0">
                <a:solidFill>
                  <a:srgbClr val="008080"/>
                </a:solidFill>
                <a:latin typeface="微软雅黑" panose="020b0503020204020204" charset="-122"/>
                <a:ea typeface="微软雅黑" panose="020b0503020204020204" charset="-122"/>
              </a:rPr>
              <a:t>物质由分子和原子构成的学说称为原子一分子论</a:t>
            </a:r>
            <a:r>
              <a:rPr sz="1800" b="0">
                <a:latin typeface="微软雅黑" panose="020b0503020204020204" charset="-122"/>
                <a:ea typeface="微软雅黑" panose="020b0503020204020204" charset="-122"/>
              </a:rPr>
              <a:t>。</a:t>
            </a:r>
            <a:endParaRPr sz="1800" b="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Text Box 4" title=""/>
          <p:cNvSpPr txBox="1"/>
          <p:nvPr>
            <p:custDataLst>
              <p:tags r:id="rId3"/>
            </p:custDataLst>
          </p:nvPr>
        </p:nvSpPr>
        <p:spPr>
          <a:xfrm>
            <a:off x="260509" y="781526"/>
            <a:ext cx="8794909" cy="3080385"/>
          </a:xfrm>
          <a:prstGeom prst="rect">
            <a:avLst/>
          </a:prstGeom>
          <a:noFill/>
          <a:ln w="9525">
            <a:noFill/>
          </a:ln>
        </p:spPr>
        <p:txBody>
          <a:bodyPr wrap="square">
            <a:spAutoFit/>
          </a:bodyPr>
          <a:lstStyle/>
          <a:p>
            <a:pPr>
              <a:lnSpc>
                <a:spcPct val="180000"/>
              </a:lnSpc>
              <a:spcBef>
                <a:spcPct val="0"/>
              </a:spcBef>
            </a:pPr>
            <a:r>
              <a:rPr sz="1800" b="0">
                <a:latin typeface="微软雅黑" panose="020b0503020204020204" charset="-122"/>
                <a:ea typeface="微软雅黑" panose="020b0503020204020204" charset="-122"/>
              </a:rPr>
              <a:t>(3)近代原子一分子论确立的事实:</a:t>
            </a:r>
            <a:endParaRPr sz="1800" b="0">
              <a:latin typeface="微软雅黑" panose="020b0503020204020204" charset="-122"/>
              <a:ea typeface="微软雅黑" panose="020b0503020204020204" charset="-122"/>
            </a:endParaRPr>
          </a:p>
          <a:p>
            <a:pPr>
              <a:lnSpc>
                <a:spcPct val="180000"/>
              </a:lnSpc>
              <a:spcBef>
                <a:spcPct val="0"/>
              </a:spcBef>
            </a:pPr>
            <a:r>
              <a:rPr sz="1800" b="0">
                <a:latin typeface="微软雅黑" panose="020b0503020204020204" charset="-122"/>
                <a:ea typeface="微软雅黑" panose="020b0503020204020204" charset="-122"/>
              </a:rPr>
              <a:t>①多数物质可由其他物质通过化学反应合成,这些物质称为化合物</a:t>
            </a:r>
            <a:r>
              <a:rPr lang="zh-CN" sz="1800" b="0">
                <a:latin typeface="微软雅黑" panose="020b0503020204020204" charset="-122"/>
                <a:ea typeface="微软雅黑" panose="020b0503020204020204" charset="-122"/>
              </a:rPr>
              <a:t>；</a:t>
            </a:r>
            <a:endParaRPr sz="1800" b="0">
              <a:latin typeface="微软雅黑" panose="020b0503020204020204" charset="-122"/>
              <a:ea typeface="微软雅黑" panose="020b0503020204020204" charset="-122"/>
            </a:endParaRPr>
          </a:p>
          <a:p>
            <a:pPr>
              <a:lnSpc>
                <a:spcPct val="180000"/>
              </a:lnSpc>
              <a:spcBef>
                <a:spcPct val="0"/>
              </a:spcBef>
            </a:pPr>
            <a:r>
              <a:rPr sz="1800" b="0">
                <a:latin typeface="微软雅黑" panose="020b0503020204020204" charset="-122"/>
                <a:ea typeface="微软雅黑" panose="020b0503020204020204" charset="-122"/>
              </a:rPr>
              <a:t>②</a:t>
            </a:r>
            <a:r>
              <a:rPr lang="zh-CN" sz="1800" b="0">
                <a:latin typeface="微软雅黑" panose="020b0503020204020204" charset="-122"/>
                <a:ea typeface="微软雅黑" panose="020b0503020204020204" charset="-122"/>
              </a:rPr>
              <a:t>一</a:t>
            </a:r>
            <a:r>
              <a:rPr sz="1800" b="0">
                <a:latin typeface="微软雅黑" panose="020b0503020204020204" charset="-122"/>
                <a:ea typeface="微软雅黑" panose="020b0503020204020204" charset="-122"/>
              </a:rPr>
              <a:t>些物质不能由其他物质通过化学反应来合成，这些物质称为单质，也称为元素</a:t>
            </a:r>
            <a:r>
              <a:rPr lang="zh-CN" sz="1800" b="0">
                <a:latin typeface="微软雅黑" panose="020b0503020204020204" charset="-122"/>
                <a:ea typeface="微软雅黑" panose="020b0503020204020204" charset="-122"/>
              </a:rPr>
              <a:t>；</a:t>
            </a:r>
            <a:endParaRPr sz="1800" b="0">
              <a:latin typeface="微软雅黑" panose="020b0503020204020204" charset="-122"/>
              <a:ea typeface="微软雅黑" panose="020b0503020204020204" charset="-122"/>
            </a:endParaRPr>
          </a:p>
          <a:p>
            <a:pPr>
              <a:lnSpc>
                <a:spcPct val="180000"/>
              </a:lnSpc>
              <a:spcBef>
                <a:spcPct val="0"/>
              </a:spcBef>
            </a:pPr>
            <a:r>
              <a:rPr sz="1800" b="0">
                <a:latin typeface="微软雅黑" panose="020b0503020204020204" charset="-122"/>
                <a:ea typeface="微软雅黑" panose="020b0503020204020204" charset="-122"/>
              </a:rPr>
              <a:t>③</a:t>
            </a:r>
            <a:r>
              <a:rPr lang="zh-CN" altLang="en-US" sz="1800" b="0">
                <a:latin typeface="微软雅黑" panose="020b0503020204020204" charset="-122"/>
                <a:ea typeface="微软雅黑" panose="020b0503020204020204" charset="-122"/>
              </a:rPr>
              <a:t>对应各种元素，存在着各种原子，元素的差异就在于它们的原子是不相同的。原子是元素保持其化学性质的最小单元</a:t>
            </a:r>
            <a:r>
              <a:rPr lang="zh-CN" sz="1800" b="0">
                <a:latin typeface="微软雅黑" panose="020b0503020204020204" charset="-122"/>
                <a:ea typeface="微软雅黑" panose="020b0503020204020204" charset="-122"/>
              </a:rPr>
              <a:t>；</a:t>
            </a:r>
            <a:endParaRPr sz="1800" b="0">
              <a:latin typeface="微软雅黑" panose="020b0503020204020204" charset="-122"/>
              <a:ea typeface="微软雅黑" panose="020b0503020204020204" charset="-122"/>
            </a:endParaRPr>
          </a:p>
          <a:p>
            <a:pPr>
              <a:lnSpc>
                <a:spcPct val="180000"/>
              </a:lnSpc>
              <a:spcBef>
                <a:spcPct val="0"/>
              </a:spcBef>
            </a:pPr>
            <a:r>
              <a:rPr sz="1800" b="0">
                <a:latin typeface="微软雅黑" panose="020b0503020204020204" charset="-122"/>
                <a:ea typeface="微软雅黑" panose="020b0503020204020204" charset="-122"/>
              </a:rPr>
              <a:t>④单质的分子由同种原子构成，化合物的分子由两种或两种以上的原子构成。</a:t>
            </a:r>
            <a:endParaRPr sz="1800" b="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Text Box 4" title=""/>
          <p:cNvSpPr txBox="1"/>
          <p:nvPr>
            <p:custDataLst>
              <p:tags r:id="rId3"/>
            </p:custDataLst>
          </p:nvPr>
        </p:nvSpPr>
        <p:spPr>
          <a:xfrm>
            <a:off x="695801" y="1329214"/>
            <a:ext cx="7275195" cy="2084070"/>
          </a:xfrm>
          <a:prstGeom prst="rect">
            <a:avLst/>
          </a:prstGeom>
          <a:noFill/>
          <a:ln w="9525">
            <a:noFill/>
          </a:ln>
        </p:spPr>
        <p:txBody>
          <a:bodyPr wrap="square">
            <a:spAutoFit/>
          </a:bodyPr>
          <a:lstStyle/>
          <a:p>
            <a:pPr>
              <a:lnSpc>
                <a:spcPct val="180000"/>
              </a:lnSpc>
              <a:spcBef>
                <a:spcPct val="0"/>
              </a:spcBef>
            </a:pPr>
            <a:r>
              <a:rPr sz="1800" b="0">
                <a:latin typeface="微软雅黑" panose="020b0503020204020204" charset="-122"/>
                <a:ea typeface="微软雅黑" panose="020b0503020204020204" charset="-122"/>
              </a:rPr>
              <a:t>(1)19世纪下半叶，人们发现了阴极射线。</a:t>
            </a:r>
            <a:endParaRPr sz="1800" b="0">
              <a:latin typeface="微软雅黑" panose="020b0503020204020204" charset="-122"/>
              <a:ea typeface="微软雅黑" panose="020b0503020204020204" charset="-122"/>
            </a:endParaRPr>
          </a:p>
          <a:p>
            <a:pPr>
              <a:lnSpc>
                <a:spcPct val="180000"/>
              </a:lnSpc>
              <a:spcBef>
                <a:spcPct val="0"/>
              </a:spcBef>
            </a:pPr>
            <a:r>
              <a:rPr sz="1800" b="0">
                <a:latin typeface="微软雅黑" panose="020b0503020204020204" charset="-122"/>
                <a:ea typeface="微软雅黑" panose="020b0503020204020204" charset="-122"/>
              </a:rPr>
              <a:t>(2)1897年，英国物理学家汤姆孙通过实验发现</a:t>
            </a:r>
            <a:r>
              <a:rPr lang="zh-CN" sz="1800" b="0">
                <a:latin typeface="微软雅黑" panose="020b0503020204020204" charset="-122"/>
                <a:ea typeface="微软雅黑" panose="020b0503020204020204" charset="-122"/>
              </a:rPr>
              <a:t>，</a:t>
            </a:r>
            <a:r>
              <a:rPr sz="1800" b="0">
                <a:latin typeface="微软雅黑" panose="020b0503020204020204" charset="-122"/>
                <a:ea typeface="微软雅黑" panose="020b0503020204020204" charset="-122"/>
              </a:rPr>
              <a:t>原来阴极射线是一种带负电的粒子流</a:t>
            </a:r>
            <a:r>
              <a:rPr lang="zh-CN" sz="1800" b="0">
                <a:latin typeface="微软雅黑" panose="020b0503020204020204" charset="-122"/>
                <a:ea typeface="微软雅黑" panose="020b0503020204020204" charset="-122"/>
              </a:rPr>
              <a:t>，</a:t>
            </a:r>
            <a:r>
              <a:rPr sz="1800" b="0">
                <a:latin typeface="微软雅黑" panose="020b0503020204020204" charset="-122"/>
                <a:ea typeface="微软雅黑" panose="020b0503020204020204" charset="-122"/>
              </a:rPr>
              <a:t>后来人们把这种粒子称为电子。电子的发现揭开了原子世界神秘面纱的一角</a:t>
            </a:r>
            <a:r>
              <a:rPr lang="zh-CN" sz="1800" b="0">
                <a:latin typeface="微软雅黑" panose="020b0503020204020204" charset="-122"/>
                <a:ea typeface="微软雅黑" panose="020b0503020204020204" charset="-122"/>
              </a:rPr>
              <a:t>，</a:t>
            </a:r>
            <a:r>
              <a:rPr sz="1800" b="0">
                <a:latin typeface="微软雅黑" panose="020b0503020204020204" charset="-122"/>
                <a:ea typeface="微软雅黑" panose="020b0503020204020204" charset="-122"/>
              </a:rPr>
              <a:t>汤姆孙因此获得了1906年诺贝尔物理学奖。</a:t>
            </a:r>
            <a:endParaRPr sz="1800" b="0">
              <a:latin typeface="微软雅黑" panose="020b0503020204020204" charset="-122"/>
              <a:ea typeface="微软雅黑" panose="020b0503020204020204" charset="-122"/>
            </a:endParaRPr>
          </a:p>
        </p:txBody>
      </p:sp>
      <p:grpSp>
        <p:nvGrpSpPr>
          <p:cNvPr id="48" name="组合 9" title=""/>
          <p:cNvGrpSpPr/>
          <p:nvPr>
            <p:custDataLst>
              <p:tags r:id="rId4"/>
            </p:custDataLst>
          </p:nvPr>
        </p:nvGrpSpPr>
        <p:grpSpPr>
          <a:xfrm>
            <a:off x="-72323" y="346833"/>
            <a:ext cx="6659880" cy="414020"/>
            <a:chOff x="0" y="623478"/>
            <a:chExt cx="7827398" cy="484440"/>
          </a:xfrm>
        </p:grpSpPr>
        <p:grpSp>
          <p:nvGrpSpPr>
            <p:cNvPr id="49" name="组合 10"/>
            <p:cNvGrpSpPr/>
            <p:nvPr>
              <p:custDataLst>
                <p:tags r:id="rId5"/>
              </p:custDataLst>
            </p:nvPr>
          </p:nvGrpSpPr>
          <p:grpSpPr>
            <a:xfrm>
              <a:off x="0" y="678733"/>
              <a:ext cx="771176" cy="347209"/>
              <a:chOff x="0" y="537328"/>
              <a:chExt cx="771176" cy="347209"/>
            </a:xfrm>
          </p:grpSpPr>
          <p:sp>
            <p:nvSpPr>
              <p:cNvPr id="51" name="矩形 50"/>
              <p:cNvSpPr/>
              <p:nvPr>
                <p:custDataLst>
                  <p:tags r:id="rId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sp>
            <p:nvSpPr>
              <p:cNvPr id="52" name="矩形 51"/>
              <p:cNvSpPr/>
              <p:nvPr>
                <p:custDataLst>
                  <p:tags r:id="rId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ea typeface="微软雅黑" panose="020b0503020204020204" charset="-122"/>
                </a:endParaRPr>
              </a:p>
            </p:txBody>
          </p:sp>
        </p:grpSp>
        <p:sp>
          <p:nvSpPr>
            <p:cNvPr id="50" name="文本框 11"/>
            <p:cNvSpPr txBox="1">
              <a:spLocks noChangeArrowheads="1"/>
            </p:cNvSpPr>
            <p:nvPr>
              <p:custDataLst>
                <p:tags r:id="rId8"/>
              </p:custDataLst>
            </p:nvPr>
          </p:nvSpPr>
          <p:spPr bwMode="auto">
            <a:xfrm>
              <a:off x="771881" y="623478"/>
              <a:ext cx="7055517"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原子的组成：解开原子的</a:t>
              </a:r>
              <a:r>
                <a:rPr lang="en-US" altLang="zh-CN" sz="2100" b="1">
                  <a:solidFill>
                    <a:srgbClr val="008080"/>
                  </a:solidFill>
                  <a:latin typeface="微软雅黑" panose="020b0503020204020204" charset="-122"/>
                </a:rPr>
                <a:t>“</a:t>
              </a:r>
              <a:r>
                <a:rPr lang="zh-CN" altLang="en-US" sz="2100" b="1">
                  <a:solidFill>
                    <a:srgbClr val="008080"/>
                  </a:solidFill>
                  <a:latin typeface="微软雅黑" panose="020b0503020204020204" charset="-122"/>
                </a:rPr>
                <a:t>面纱</a:t>
              </a:r>
              <a:r>
                <a:rPr lang="en-US" altLang="zh-CN" sz="2100" b="1">
                  <a:solidFill>
                    <a:srgbClr val="008080"/>
                  </a:solidFill>
                  <a:latin typeface="微软雅黑" panose="020b0503020204020204" charset="-122"/>
                </a:rPr>
                <a:t>”</a:t>
              </a:r>
              <a:endParaRPr lang="en-US" altLang="zh-CN" sz="21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AS_UNIQUEID" val="499"/>
</p:tagLst>
</file>

<file path=ppt/tags/tag10.xml><?xml version="1.0" encoding="utf-8"?>
<p:tagLst xmlns:p="http://schemas.openxmlformats.org/presentationml/2006/main">
  <p:tag name="AS_UNIQUEID" val="508"/>
</p:tagLst>
</file>

<file path=ppt/tags/tag100.xml><?xml version="1.0" encoding="utf-8"?>
<p:tagLst xmlns:p="http://schemas.openxmlformats.org/presentationml/2006/main">
  <p:tag name="AS_UNIQUEID" val="595"/>
</p:tagLst>
</file>

<file path=ppt/tags/tag101.xml><?xml version="1.0" encoding="utf-8"?>
<p:tagLst xmlns:p="http://schemas.openxmlformats.org/presentationml/2006/main">
  <p:tag name="AS_UNIQUEID" val="596"/>
</p:tagLst>
</file>

<file path=ppt/tags/tag102.xml><?xml version="1.0" encoding="utf-8"?>
<p:tagLst xmlns:p="http://schemas.openxmlformats.org/presentationml/2006/main">
  <p:tag name="AS_UNIQUEID" val="597"/>
</p:tagLst>
</file>

<file path=ppt/tags/tag103.xml><?xml version="1.0" encoding="utf-8"?>
<p:tagLst xmlns:p="http://schemas.openxmlformats.org/presentationml/2006/main">
  <p:tag name="AS_UNIQUEID" val="598"/>
</p:tagLst>
</file>

<file path=ppt/tags/tag104.xml><?xml version="1.0" encoding="utf-8"?>
<p:tagLst xmlns:p="http://schemas.openxmlformats.org/presentationml/2006/main">
  <p:tag name="AS_UNIQUEID" val="599"/>
</p:tagLst>
</file>

<file path=ppt/tags/tag105.xml><?xml version="1.0" encoding="utf-8"?>
<p:tagLst xmlns:p="http://schemas.openxmlformats.org/presentationml/2006/main">
  <p:tag name="AS_UNIQUEID" val="600"/>
</p:tagLst>
</file>

<file path=ppt/tags/tag106.xml><?xml version="1.0" encoding="utf-8"?>
<p:tagLst xmlns:p="http://schemas.openxmlformats.org/presentationml/2006/main">
  <p:tag name="AS_UNIQUEID" val="601"/>
</p:tagLst>
</file>

<file path=ppt/tags/tag107.xml><?xml version="1.0" encoding="utf-8"?>
<p:tagLst xmlns:p="http://schemas.openxmlformats.org/presentationml/2006/main">
  <p:tag name="AS_UNIQUEID" val="602"/>
</p:tagLst>
</file>

<file path=ppt/tags/tag108.xml><?xml version="1.0" encoding="utf-8"?>
<p:tagLst xmlns:p="http://schemas.openxmlformats.org/presentationml/2006/main">
  <p:tag name="AS_UNIQUEID" val="603"/>
</p:tagLst>
</file>

<file path=ppt/tags/tag109.xml><?xml version="1.0" encoding="utf-8"?>
<p:tagLst xmlns:p="http://schemas.openxmlformats.org/presentationml/2006/main">
  <p:tag name="AS_UNIQUEID" val="604"/>
</p:tagLst>
</file>

<file path=ppt/tags/tag11.xml><?xml version="1.0" encoding="utf-8"?>
<p:tagLst xmlns:p="http://schemas.openxmlformats.org/presentationml/2006/main">
  <p:tag name="AS_UNIQUEID" val="509"/>
</p:tagLst>
</file>

<file path=ppt/tags/tag110.xml><?xml version="1.0" encoding="utf-8"?>
<p:tagLst xmlns:p="http://schemas.openxmlformats.org/presentationml/2006/main">
  <p:tag name="AS_UNIQUEID" val="605"/>
</p:tagLst>
</file>

<file path=ppt/tags/tag111.xml><?xml version="1.0" encoding="utf-8"?>
<p:tagLst xmlns:p="http://schemas.openxmlformats.org/presentationml/2006/main">
  <p:tag name="AS_UNIQUEID" val="606"/>
</p:tagLst>
</file>

<file path=ppt/tags/tag112.xml><?xml version="1.0" encoding="utf-8"?>
<p:tagLst xmlns:p="http://schemas.openxmlformats.org/presentationml/2006/main">
  <p:tag name="AS_UNIQUEID" val="607"/>
</p:tagLst>
</file>

<file path=ppt/tags/tag113.xml><?xml version="1.0" encoding="utf-8"?>
<p:tagLst xmlns:p="http://schemas.openxmlformats.org/presentationml/2006/main">
  <p:tag name="AS_UNIQUEID" val="608"/>
</p:tagLst>
</file>

<file path=ppt/tags/tag114.xml><?xml version="1.0" encoding="utf-8"?>
<p:tagLst xmlns:p="http://schemas.openxmlformats.org/presentationml/2006/main">
  <p:tag name="AS_UNIQUEID" val="609"/>
</p:tagLst>
</file>

<file path=ppt/tags/tag115.xml><?xml version="1.0" encoding="utf-8"?>
<p:tagLst xmlns:p="http://schemas.openxmlformats.org/presentationml/2006/main">
  <p:tag name="AS_UNIQUEID" val="610"/>
</p:tagLst>
</file>

<file path=ppt/tags/tag116.xml><?xml version="1.0" encoding="utf-8"?>
<p:tagLst xmlns:p="http://schemas.openxmlformats.org/presentationml/2006/main">
  <p:tag name="AS_UNIQUEID" val="611"/>
</p:tagLst>
</file>

<file path=ppt/tags/tag117.xml><?xml version="1.0" encoding="utf-8"?>
<p:tagLst xmlns:p="http://schemas.openxmlformats.org/presentationml/2006/main">
  <p:tag name="AS_UNIQUEID" val="612"/>
</p:tagLst>
</file>

<file path=ppt/tags/tag118.xml><?xml version="1.0" encoding="utf-8"?>
<p:tagLst xmlns:p="http://schemas.openxmlformats.org/presentationml/2006/main">
  <p:tag name="AS_UNIQUEID" val="613"/>
</p:tagLst>
</file>

<file path=ppt/tags/tag119.xml><?xml version="1.0" encoding="utf-8"?>
<p:tagLst xmlns:p="http://schemas.openxmlformats.org/presentationml/2006/main">
  <p:tag name="AS_UNIQUEID" val="614"/>
</p:tagLst>
</file>

<file path=ppt/tags/tag12.xml><?xml version="1.0" encoding="utf-8"?>
<p:tagLst xmlns:p="http://schemas.openxmlformats.org/presentationml/2006/main">
  <p:tag name="AS_UNIQUEID" val="510"/>
</p:tagLst>
</file>

<file path=ppt/tags/tag120.xml><?xml version="1.0" encoding="utf-8"?>
<p:tagLst xmlns:p="http://schemas.openxmlformats.org/presentationml/2006/main">
  <p:tag name="AS_UNIQUEID" val="615"/>
</p:tagLst>
</file>

<file path=ppt/tags/tag121.xml><?xml version="1.0" encoding="utf-8"?>
<p:tagLst xmlns:p="http://schemas.openxmlformats.org/presentationml/2006/main">
  <p:tag name="AS_UNIQUEID" val="616"/>
</p:tagLst>
</file>

<file path=ppt/tags/tag122.xml><?xml version="1.0" encoding="utf-8"?>
<p:tagLst xmlns:p="http://schemas.openxmlformats.org/presentationml/2006/main">
  <p:tag name="AS_UNIQUEID" val="617"/>
</p:tagLst>
</file>

<file path=ppt/tags/tag123.xml><?xml version="1.0" encoding="utf-8"?>
<p:tagLst xmlns:p="http://schemas.openxmlformats.org/presentationml/2006/main">
  <p:tag name="AS_UNIQUEID" val="618"/>
</p:tagLst>
</file>

<file path=ppt/tags/tag124.xml><?xml version="1.0" encoding="utf-8"?>
<p:tagLst xmlns:p="http://schemas.openxmlformats.org/presentationml/2006/main">
  <p:tag name="AS_UNIQUEID" val="619"/>
</p:tagLst>
</file>

<file path=ppt/tags/tag125.xml><?xml version="1.0" encoding="utf-8"?>
<p:tagLst xmlns:p="http://schemas.openxmlformats.org/presentationml/2006/main">
  <p:tag name="AS_UNIQUEID" val="620"/>
</p:tagLst>
</file>

<file path=ppt/tags/tag126.xml><?xml version="1.0" encoding="utf-8"?>
<p:tagLst xmlns:p="http://schemas.openxmlformats.org/presentationml/2006/main">
  <p:tag name="AS_UNIQUEID" val="621"/>
</p:tagLst>
</file>

<file path=ppt/tags/tag127.xml><?xml version="1.0" encoding="utf-8"?>
<p:tagLst xmlns:p="http://schemas.openxmlformats.org/presentationml/2006/main">
  <p:tag name="AS_UNIQUEID" val="622"/>
</p:tagLst>
</file>

<file path=ppt/tags/tag128.xml><?xml version="1.0" encoding="utf-8"?>
<p:tagLst xmlns:p="http://schemas.openxmlformats.org/presentationml/2006/main">
  <p:tag name="AS_UNIQUEID" val="623"/>
</p:tagLst>
</file>

<file path=ppt/tags/tag129.xml><?xml version="1.0" encoding="utf-8"?>
<p:tagLst xmlns:p="http://schemas.openxmlformats.org/presentationml/2006/main">
  <p:tag name="AS_UNIQUEID" val="624"/>
</p:tagLst>
</file>

<file path=ppt/tags/tag13.xml><?xml version="1.0" encoding="utf-8"?>
<p:tagLst xmlns:p="http://schemas.openxmlformats.org/presentationml/2006/main">
  <p:tag name="AS_UNIQUEID" val="511"/>
</p:tagLst>
</file>

<file path=ppt/tags/tag130.xml><?xml version="1.0" encoding="utf-8"?>
<p:tagLst xmlns:p="http://schemas.openxmlformats.org/presentationml/2006/main">
  <p:tag name="AS_UNIQUEID" val="625"/>
</p:tagLst>
</file>

<file path=ppt/tags/tag131.xml><?xml version="1.0" encoding="utf-8"?>
<p:tagLst xmlns:p="http://schemas.openxmlformats.org/presentationml/2006/main">
  <p:tag name="AS_UNIQUEID" val="626"/>
</p:tagLst>
</file>

<file path=ppt/tags/tag132.xml><?xml version="1.0" encoding="utf-8"?>
<p:tagLst xmlns:p="http://schemas.openxmlformats.org/presentationml/2006/main">
  <p:tag name="AS_UNIQUEID" val="627"/>
</p:tagLst>
</file>

<file path=ppt/tags/tag133.xml><?xml version="1.0" encoding="utf-8"?>
<p:tagLst xmlns:p="http://schemas.openxmlformats.org/presentationml/2006/main">
  <p:tag name="AS_UNIQUEID" val="628"/>
</p:tagLst>
</file>

<file path=ppt/tags/tag134.xml><?xml version="1.0" encoding="utf-8"?>
<p:tagLst xmlns:p="http://schemas.openxmlformats.org/presentationml/2006/main">
  <p:tag name="AS_UNIQUEID" val="629"/>
</p:tagLst>
</file>

<file path=ppt/tags/tag135.xml><?xml version="1.0" encoding="utf-8"?>
<p:tagLst xmlns:p="http://schemas.openxmlformats.org/presentationml/2006/main">
  <p:tag name="AS_UNIQUEID" val="630"/>
</p:tagLst>
</file>

<file path=ppt/tags/tag136.xml><?xml version="1.0" encoding="utf-8"?>
<p:tagLst xmlns:p="http://schemas.openxmlformats.org/presentationml/2006/main">
  <p:tag name="AS_UNIQUEID" val="631"/>
</p:tagLst>
</file>

<file path=ppt/tags/tag137.xml><?xml version="1.0" encoding="utf-8"?>
<p:tagLst xmlns:p="http://schemas.openxmlformats.org/presentationml/2006/main">
  <p:tag name="AS_UNIQUEID" val="632"/>
</p:tagLst>
</file>

<file path=ppt/tags/tag138.xml><?xml version="1.0" encoding="utf-8"?>
<p:tagLst xmlns:p="http://schemas.openxmlformats.org/presentationml/2006/main">
  <p:tag name="AS_UNIQUEID" val="633"/>
</p:tagLst>
</file>

<file path=ppt/tags/tag139.xml><?xml version="1.0" encoding="utf-8"?>
<p:tagLst xmlns:p="http://schemas.openxmlformats.org/presentationml/2006/main">
  <p:tag name="AS_UNIQUEID" val="634"/>
</p:tagLst>
</file>

<file path=ppt/tags/tag14.xml><?xml version="1.0" encoding="utf-8"?>
<p:tagLst xmlns:p="http://schemas.openxmlformats.org/presentationml/2006/main">
  <p:tag name="AS_UNIQUEID" val="512"/>
</p:tagLst>
</file>

<file path=ppt/tags/tag140.xml><?xml version="1.0" encoding="utf-8"?>
<p:tagLst xmlns:p="http://schemas.openxmlformats.org/presentationml/2006/main">
  <p:tag name="AS_UNIQUEID" val="635"/>
</p:tagLst>
</file>

<file path=ppt/tags/tag141.xml><?xml version="1.0" encoding="utf-8"?>
<p:tagLst xmlns:p="http://schemas.openxmlformats.org/presentationml/2006/main">
  <p:tag name="AS_UNIQUEID" val="636"/>
</p:tagLst>
</file>

<file path=ppt/tags/tag142.xml><?xml version="1.0" encoding="utf-8"?>
<p:tagLst xmlns:p="http://schemas.openxmlformats.org/presentationml/2006/main">
  <p:tag name="AS_UNIQUEID" val="637"/>
</p:tagLst>
</file>

<file path=ppt/tags/tag143.xml><?xml version="1.0" encoding="utf-8"?>
<p:tagLst xmlns:p="http://schemas.openxmlformats.org/presentationml/2006/main">
  <p:tag name="AS_UNIQUEID" val="638"/>
</p:tagLst>
</file>

<file path=ppt/tags/tag144.xml><?xml version="1.0" encoding="utf-8"?>
<p:tagLst xmlns:p="http://schemas.openxmlformats.org/presentationml/2006/main">
  <p:tag name="AS_UNIQUEID" val="639"/>
</p:tagLst>
</file>

<file path=ppt/tags/tag145.xml><?xml version="1.0" encoding="utf-8"?>
<p:tagLst xmlns:p="http://schemas.openxmlformats.org/presentationml/2006/main">
  <p:tag name="AS_UNIQUEID" val="640"/>
</p:tagLst>
</file>

<file path=ppt/tags/tag146.xml><?xml version="1.0" encoding="utf-8"?>
<p:tagLst xmlns:p="http://schemas.openxmlformats.org/presentationml/2006/main">
  <p:tag name="AS_UNIQUEID" val="641"/>
</p:tagLst>
</file>

<file path=ppt/tags/tag147.xml><?xml version="1.0" encoding="utf-8"?>
<p:tagLst xmlns:p="http://schemas.openxmlformats.org/presentationml/2006/main">
  <p:tag name="AS_UNIQUEID" val="642"/>
</p:tagLst>
</file>

<file path=ppt/tags/tag148.xml><?xml version="1.0" encoding="utf-8"?>
<p:tagLst xmlns:p="http://schemas.openxmlformats.org/presentationml/2006/main">
  <p:tag name="AS_UNIQUEID" val="643"/>
</p:tagLst>
</file>

<file path=ppt/tags/tag149.xml><?xml version="1.0" encoding="utf-8"?>
<p:tagLst xmlns:p="http://schemas.openxmlformats.org/presentationml/2006/main">
  <p:tag name="AS_UNIQUEID" val="644"/>
</p:tagLst>
</file>

<file path=ppt/tags/tag15.xml><?xml version="1.0" encoding="utf-8"?>
<p:tagLst xmlns:p="http://schemas.openxmlformats.org/presentationml/2006/main">
  <p:tag name="AS_UNIQUEID" val="513"/>
</p:tagLst>
</file>

<file path=ppt/tags/tag150.xml><?xml version="1.0" encoding="utf-8"?>
<p:tagLst xmlns:p="http://schemas.openxmlformats.org/presentationml/2006/main">
  <p:tag name="AS_UNIQUEID" val="645"/>
</p:tagLst>
</file>

<file path=ppt/tags/tag151.xml><?xml version="1.0" encoding="utf-8"?>
<p:tagLst xmlns:p="http://schemas.openxmlformats.org/presentationml/2006/main">
  <p:tag name="AS_UNIQUEID" val="646"/>
</p:tagLst>
</file>

<file path=ppt/tags/tag152.xml><?xml version="1.0" encoding="utf-8"?>
<p:tagLst xmlns:p="http://schemas.openxmlformats.org/presentationml/2006/main">
  <p:tag name="AS_UNIQUEID" val="647"/>
</p:tagLst>
</file>

<file path=ppt/tags/tag153.xml><?xml version="1.0" encoding="utf-8"?>
<p:tagLst xmlns:p="http://schemas.openxmlformats.org/presentationml/2006/main">
  <p:tag name="AS_UNIQUEID" val="648"/>
</p:tagLst>
</file>

<file path=ppt/tags/tag154.xml><?xml version="1.0" encoding="utf-8"?>
<p:tagLst xmlns:p="http://schemas.openxmlformats.org/presentationml/2006/main">
  <p:tag name="AS_UNIQUEID" val="649"/>
</p:tagLst>
</file>

<file path=ppt/tags/tag155.xml><?xml version="1.0" encoding="utf-8"?>
<p:tagLst xmlns:p="http://schemas.openxmlformats.org/presentationml/2006/main">
  <p:tag name="AS_UNIQUEID" val="650"/>
</p:tagLst>
</file>

<file path=ppt/tags/tag156.xml><?xml version="1.0" encoding="utf-8"?>
<p:tagLst xmlns:p="http://schemas.openxmlformats.org/presentationml/2006/main">
  <p:tag name="AS_UNIQUEID" val="651"/>
</p:tagLst>
</file>

<file path=ppt/tags/tag157.xml><?xml version="1.0" encoding="utf-8"?>
<p:tagLst xmlns:p="http://schemas.openxmlformats.org/presentationml/2006/main">
  <p:tag name="AS_UNIQUEID" val="652"/>
</p:tagLst>
</file>

<file path=ppt/tags/tag158.xml><?xml version="1.0" encoding="utf-8"?>
<p:tagLst xmlns:p="http://schemas.openxmlformats.org/presentationml/2006/main">
  <p:tag name="AS_UNIQUEID" val="653"/>
  <p:tag name="KSO_WM_UNIT_TABLE_BEAUTIFY" val="smartTable{ed7be760-1474-4f06-9855-324511672a0a}"/>
</p:tagLst>
</file>

<file path=ppt/tags/tag159.xml><?xml version="1.0" encoding="utf-8"?>
<p:tagLst xmlns:p="http://schemas.openxmlformats.org/presentationml/2006/main">
  <p:tag name="AS_UNIQUEID" val="654"/>
</p:tagLst>
</file>

<file path=ppt/tags/tag16.xml><?xml version="1.0" encoding="utf-8"?>
<p:tagLst xmlns:p="http://schemas.openxmlformats.org/presentationml/2006/main">
  <p:tag name="AS_UNIQUEID" val="514"/>
</p:tagLst>
</file>

<file path=ppt/tags/tag160.xml><?xml version="1.0" encoding="utf-8"?>
<p:tagLst xmlns:p="http://schemas.openxmlformats.org/presentationml/2006/main">
  <p:tag name="AS_UNIQUEID" val="761"/>
</p:tagLst>
</file>

<file path=ppt/tags/tag161.xml><?xml version="1.0" encoding="utf-8"?>
<p:tagLst xmlns:p="http://schemas.openxmlformats.org/presentationml/2006/main">
  <p:tag name="AS_UNIQUEID" val="655"/>
</p:tagLst>
</file>

<file path=ppt/tags/tag162.xml><?xml version="1.0" encoding="utf-8"?>
<p:tagLst xmlns:p="http://schemas.openxmlformats.org/presentationml/2006/main">
  <p:tag name="AS_UNIQUEID" val="656"/>
</p:tagLst>
</file>

<file path=ppt/tags/tag163.xml><?xml version="1.0" encoding="utf-8"?>
<p:tagLst xmlns:p="http://schemas.openxmlformats.org/presentationml/2006/main">
  <p:tag name="AS_UNIQUEID" val="657"/>
</p:tagLst>
</file>

<file path=ppt/tags/tag164.xml><?xml version="1.0" encoding="utf-8"?>
<p:tagLst xmlns:p="http://schemas.openxmlformats.org/presentationml/2006/main">
  <p:tag name="AS_UNIQUEID" val="658"/>
</p:tagLst>
</file>

<file path=ppt/tags/tag165.xml><?xml version="1.0" encoding="utf-8"?>
<p:tagLst xmlns:p="http://schemas.openxmlformats.org/presentationml/2006/main">
  <p:tag name="AS_UNIQUEID" val="659"/>
</p:tagLst>
</file>

<file path=ppt/tags/tag166.xml><?xml version="1.0" encoding="utf-8"?>
<p:tagLst xmlns:p="http://schemas.openxmlformats.org/presentationml/2006/main">
  <p:tag name="AS_UNIQUEID" val="660"/>
</p:tagLst>
</file>

<file path=ppt/tags/tag167.xml><?xml version="1.0" encoding="utf-8"?>
<p:tagLst xmlns:p="http://schemas.openxmlformats.org/presentationml/2006/main">
  <p:tag name="AS_UNIQUEID" val="661"/>
</p:tagLst>
</file>

<file path=ppt/tags/tag168.xml><?xml version="1.0" encoding="utf-8"?>
<p:tagLst xmlns:p="http://schemas.openxmlformats.org/presentationml/2006/main">
  <p:tag name="AS_UNIQUEID" val="662"/>
</p:tagLst>
</file>

<file path=ppt/tags/tag169.xml><?xml version="1.0" encoding="utf-8"?>
<p:tagLst xmlns:p="http://schemas.openxmlformats.org/presentationml/2006/main">
  <p:tag name="AS_UNIQUEID" val="663"/>
</p:tagLst>
</file>

<file path=ppt/tags/tag17.xml><?xml version="1.0" encoding="utf-8"?>
<p:tagLst xmlns:p="http://schemas.openxmlformats.org/presentationml/2006/main">
  <p:tag name="AS_UNIQUEID" val="515"/>
</p:tagLst>
</file>

<file path=ppt/tags/tag170.xml><?xml version="1.0" encoding="utf-8"?>
<p:tagLst xmlns:p="http://schemas.openxmlformats.org/presentationml/2006/main">
  <p:tag name="AS_UNIQUEID" val="664"/>
</p:tagLst>
</file>

<file path=ppt/tags/tag171.xml><?xml version="1.0" encoding="utf-8"?>
<p:tagLst xmlns:p="http://schemas.openxmlformats.org/presentationml/2006/main">
  <p:tag name="AS_UNIQUEID" val="665"/>
</p:tagLst>
</file>

<file path=ppt/tags/tag172.xml><?xml version="1.0" encoding="utf-8"?>
<p:tagLst xmlns:p="http://schemas.openxmlformats.org/presentationml/2006/main">
  <p:tag name="AS_UNIQUEID" val="666"/>
  <p:tag name="KSO_WM_UNIT_TABLE_BEAUTIFY" val="smartTable{c9b52b70-8169-46ec-9f93-edbfb1b7a168}"/>
</p:tagLst>
</file>

<file path=ppt/tags/tag173.xml><?xml version="1.0" encoding="utf-8"?>
<p:tagLst xmlns:p="http://schemas.openxmlformats.org/presentationml/2006/main">
  <p:tag name="AS_UNIQUEID" val="667"/>
</p:tagLst>
</file>

<file path=ppt/tags/tag174.xml><?xml version="1.0" encoding="utf-8"?>
<p:tagLst xmlns:p="http://schemas.openxmlformats.org/presentationml/2006/main">
  <p:tag name="AS_UNIQUEID" val="668"/>
</p:tagLst>
</file>

<file path=ppt/tags/tag175.xml><?xml version="1.0" encoding="utf-8"?>
<p:tagLst xmlns:p="http://schemas.openxmlformats.org/presentationml/2006/main">
  <p:tag name="AS_UNIQUEID" val="669"/>
</p:tagLst>
</file>

<file path=ppt/tags/tag176.xml><?xml version="1.0" encoding="utf-8"?>
<p:tagLst xmlns:p="http://schemas.openxmlformats.org/presentationml/2006/main">
  <p:tag name="AS_UNIQUEID" val="670"/>
</p:tagLst>
</file>

<file path=ppt/tags/tag177.xml><?xml version="1.0" encoding="utf-8"?>
<p:tagLst xmlns:p="http://schemas.openxmlformats.org/presentationml/2006/main">
  <p:tag name="AS_UNIQUEID" val="671"/>
</p:tagLst>
</file>

<file path=ppt/tags/tag178.xml><?xml version="1.0" encoding="utf-8"?>
<p:tagLst xmlns:p="http://schemas.openxmlformats.org/presentationml/2006/main">
  <p:tag name="AS_UNIQUEID" val="672"/>
</p:tagLst>
</file>

<file path=ppt/tags/tag179.xml><?xml version="1.0" encoding="utf-8"?>
<p:tagLst xmlns:p="http://schemas.openxmlformats.org/presentationml/2006/main">
  <p:tag name="AS_UNIQUEID" val="673"/>
</p:tagLst>
</file>

<file path=ppt/tags/tag18.xml><?xml version="1.0" encoding="utf-8"?>
<p:tagLst xmlns:p="http://schemas.openxmlformats.org/presentationml/2006/main">
  <p:tag name="AS_UNIQUEID" val="516"/>
</p:tagLst>
</file>

<file path=ppt/tags/tag180.xml><?xml version="1.0" encoding="utf-8"?>
<p:tagLst xmlns:p="http://schemas.openxmlformats.org/presentationml/2006/main">
  <p:tag name="AS_UNIQUEID" val="674"/>
</p:tagLst>
</file>

<file path=ppt/tags/tag181.xml><?xml version="1.0" encoding="utf-8"?>
<p:tagLst xmlns:p="http://schemas.openxmlformats.org/presentationml/2006/main">
  <p:tag name="AS_UNIQUEID" val="675"/>
</p:tagLst>
</file>

<file path=ppt/tags/tag182.xml><?xml version="1.0" encoding="utf-8"?>
<p:tagLst xmlns:p="http://schemas.openxmlformats.org/presentationml/2006/main">
  <p:tag name="AS_UNIQUEID" val="676"/>
</p:tagLst>
</file>

<file path=ppt/tags/tag183.xml><?xml version="1.0" encoding="utf-8"?>
<p:tagLst xmlns:p="http://schemas.openxmlformats.org/presentationml/2006/main">
  <p:tag name="AS_UNIQUEID" val="677"/>
</p:tagLst>
</file>

<file path=ppt/tags/tag184.xml><?xml version="1.0" encoding="utf-8"?>
<p:tagLst xmlns:p="http://schemas.openxmlformats.org/presentationml/2006/main">
  <p:tag name="AS_UNIQUEID" val="678"/>
</p:tagLst>
</file>

<file path=ppt/tags/tag185.xml><?xml version="1.0" encoding="utf-8"?>
<p:tagLst xmlns:p="http://schemas.openxmlformats.org/presentationml/2006/main">
  <p:tag name="AS_UNIQUEID" val="679"/>
</p:tagLst>
</file>

<file path=ppt/tags/tag186.xml><?xml version="1.0" encoding="utf-8"?>
<p:tagLst xmlns:p="http://schemas.openxmlformats.org/presentationml/2006/main">
  <p:tag name="AS_UNIQUEID" val="680"/>
</p:tagLst>
</file>

<file path=ppt/tags/tag187.xml><?xml version="1.0" encoding="utf-8"?>
<p:tagLst xmlns:p="http://schemas.openxmlformats.org/presentationml/2006/main">
  <p:tag name="AS_UNIQUEID" val="681"/>
</p:tagLst>
</file>

<file path=ppt/tags/tag188.xml><?xml version="1.0" encoding="utf-8"?>
<p:tagLst xmlns:p="http://schemas.openxmlformats.org/presentationml/2006/main">
  <p:tag name="AS_UNIQUEID" val="682"/>
</p:tagLst>
</file>

<file path=ppt/tags/tag189.xml><?xml version="1.0" encoding="utf-8"?>
<p:tagLst xmlns:p="http://schemas.openxmlformats.org/presentationml/2006/main">
  <p:tag name="AS_UNIQUEID" val="683"/>
</p:tagLst>
</file>

<file path=ppt/tags/tag19.xml><?xml version="1.0" encoding="utf-8"?>
<p:tagLst xmlns:p="http://schemas.openxmlformats.org/presentationml/2006/main">
  <p:tag name="AS_UNIQUEID" val="517"/>
</p:tagLst>
</file>

<file path=ppt/tags/tag190.xml><?xml version="1.0" encoding="utf-8"?>
<p:tagLst xmlns:p="http://schemas.openxmlformats.org/presentationml/2006/main">
  <p:tag name="AS_UNIQUEID" val="684"/>
</p:tagLst>
</file>

<file path=ppt/tags/tag191.xml><?xml version="1.0" encoding="utf-8"?>
<p:tagLst xmlns:p="http://schemas.openxmlformats.org/presentationml/2006/main">
  <p:tag name="AS_UNIQUEID" val="685"/>
</p:tagLst>
</file>

<file path=ppt/tags/tag192.xml><?xml version="1.0" encoding="utf-8"?>
<p:tagLst xmlns:p="http://schemas.openxmlformats.org/presentationml/2006/main">
  <p:tag name="AS_UNIQUEID" val="686"/>
</p:tagLst>
</file>

<file path=ppt/tags/tag193.xml><?xml version="1.0" encoding="utf-8"?>
<p:tagLst xmlns:p="http://schemas.openxmlformats.org/presentationml/2006/main">
  <p:tag name="AS_UNIQUEID" val="687"/>
</p:tagLst>
</file>

<file path=ppt/tags/tag194.xml><?xml version="1.0" encoding="utf-8"?>
<p:tagLst xmlns:p="http://schemas.openxmlformats.org/presentationml/2006/main">
  <p:tag name="AS_UNIQUEID" val="688"/>
</p:tagLst>
</file>

<file path=ppt/tags/tag195.xml><?xml version="1.0" encoding="utf-8"?>
<p:tagLst xmlns:p="http://schemas.openxmlformats.org/presentationml/2006/main">
  <p:tag name="AS_UNIQUEID" val="689"/>
</p:tagLst>
</file>

<file path=ppt/tags/tag196.xml><?xml version="1.0" encoding="utf-8"?>
<p:tagLst xmlns:p="http://schemas.openxmlformats.org/presentationml/2006/main">
  <p:tag name="AS_UNIQUEID" val="690"/>
</p:tagLst>
</file>

<file path=ppt/tags/tag197.xml><?xml version="1.0" encoding="utf-8"?>
<p:tagLst xmlns:p="http://schemas.openxmlformats.org/presentationml/2006/main">
  <p:tag name="AS_UNIQUEID" val="691"/>
</p:tagLst>
</file>

<file path=ppt/tags/tag198.xml><?xml version="1.0" encoding="utf-8"?>
<p:tagLst xmlns:p="http://schemas.openxmlformats.org/presentationml/2006/main">
  <p:tag name="AS_UNIQUEID" val="692"/>
</p:tagLst>
</file>

<file path=ppt/tags/tag199.xml><?xml version="1.0" encoding="utf-8"?>
<p:tagLst xmlns:p="http://schemas.openxmlformats.org/presentationml/2006/main">
  <p:tag name="AS_UNIQUEID" val="693"/>
</p:tagLst>
</file>

<file path=ppt/tags/tag2.xml><?xml version="1.0" encoding="utf-8"?>
<p:tagLst xmlns:p="http://schemas.openxmlformats.org/presentationml/2006/main">
  <p:tag name="AS_UNIQUEID" val="500"/>
</p:tagLst>
</file>

<file path=ppt/tags/tag20.xml><?xml version="1.0" encoding="utf-8"?>
<p:tagLst xmlns:p="http://schemas.openxmlformats.org/presentationml/2006/main">
  <p:tag name="AS_UNIQUEID" val="518"/>
</p:tagLst>
</file>

<file path=ppt/tags/tag200.xml><?xml version="1.0" encoding="utf-8"?>
<p:tagLst xmlns:p="http://schemas.openxmlformats.org/presentationml/2006/main">
  <p:tag name="AS_UNIQUEID" val="694"/>
</p:tagLst>
</file>

<file path=ppt/tags/tag201.xml><?xml version="1.0" encoding="utf-8"?>
<p:tagLst xmlns:p="http://schemas.openxmlformats.org/presentationml/2006/main">
  <p:tag name="AS_UNIQUEID" val="695"/>
</p:tagLst>
</file>

<file path=ppt/tags/tag202.xml><?xml version="1.0" encoding="utf-8"?>
<p:tagLst xmlns:p="http://schemas.openxmlformats.org/presentationml/2006/main">
  <p:tag name="AS_UNIQUEID" val="696"/>
</p:tagLst>
</file>

<file path=ppt/tags/tag203.xml><?xml version="1.0" encoding="utf-8"?>
<p:tagLst xmlns:p="http://schemas.openxmlformats.org/presentationml/2006/main">
  <p:tag name="AS_UNIQUEID" val="697"/>
</p:tagLst>
</file>

<file path=ppt/tags/tag204.xml><?xml version="1.0" encoding="utf-8"?>
<p:tagLst xmlns:p="http://schemas.openxmlformats.org/presentationml/2006/main">
  <p:tag name="AS_UNIQUEID" val="698"/>
</p:tagLst>
</file>

<file path=ppt/tags/tag205.xml><?xml version="1.0" encoding="utf-8"?>
<p:tagLst xmlns:p="http://schemas.openxmlformats.org/presentationml/2006/main">
  <p:tag name="AS_UNIQUEID" val="699"/>
</p:tagLst>
</file>

<file path=ppt/tags/tag206.xml><?xml version="1.0" encoding="utf-8"?>
<p:tagLst xmlns:p="http://schemas.openxmlformats.org/presentationml/2006/main">
  <p:tag name="AS_UNIQUEID" val="700"/>
</p:tagLst>
</file>

<file path=ppt/tags/tag207.xml><?xml version="1.0" encoding="utf-8"?>
<p:tagLst xmlns:p="http://schemas.openxmlformats.org/presentationml/2006/main">
  <p:tag name="AS_UNIQUEID" val="701"/>
</p:tagLst>
</file>

<file path=ppt/tags/tag208.xml><?xml version="1.0" encoding="utf-8"?>
<p:tagLst xmlns:p="http://schemas.openxmlformats.org/presentationml/2006/main">
  <p:tag name="AS_UNIQUEID" val="702"/>
</p:tagLst>
</file>

<file path=ppt/tags/tag209.xml><?xml version="1.0" encoding="utf-8"?>
<p:tagLst xmlns:p="http://schemas.openxmlformats.org/presentationml/2006/main">
  <p:tag name="AS_UNIQUEID" val="703"/>
</p:tagLst>
</file>

<file path=ppt/tags/tag21.xml><?xml version="1.0" encoding="utf-8"?>
<p:tagLst xmlns:p="http://schemas.openxmlformats.org/presentationml/2006/main">
  <p:tag name="AS_UNIQUEID" val="519"/>
</p:tagLst>
</file>

<file path=ppt/tags/tag210.xml><?xml version="1.0" encoding="utf-8"?>
<p:tagLst xmlns:p="http://schemas.openxmlformats.org/presentationml/2006/main">
  <p:tag name="AS_UNIQUEID" val="704"/>
</p:tagLst>
</file>

<file path=ppt/tags/tag211.xml><?xml version="1.0" encoding="utf-8"?>
<p:tagLst xmlns:p="http://schemas.openxmlformats.org/presentationml/2006/main">
  <p:tag name="AS_UNIQUEID" val="705"/>
</p:tagLst>
</file>

<file path=ppt/tags/tag212.xml><?xml version="1.0" encoding="utf-8"?>
<p:tagLst xmlns:p="http://schemas.openxmlformats.org/presentationml/2006/main">
  <p:tag name="AS_UNIQUEID" val="706"/>
</p:tagLst>
</file>

<file path=ppt/tags/tag213.xml><?xml version="1.0" encoding="utf-8"?>
<p:tagLst xmlns:p="http://schemas.openxmlformats.org/presentationml/2006/main">
  <p:tag name="AS_UNIQUEID" val="707"/>
</p:tagLst>
</file>

<file path=ppt/tags/tag214.xml><?xml version="1.0" encoding="utf-8"?>
<p:tagLst xmlns:p="http://schemas.openxmlformats.org/presentationml/2006/main">
  <p:tag name="AS_UNIQUEID" val="708"/>
</p:tagLst>
</file>

<file path=ppt/tags/tag215.xml><?xml version="1.0" encoding="utf-8"?>
<p:tagLst xmlns:p="http://schemas.openxmlformats.org/presentationml/2006/main">
  <p:tag name="AS_UNIQUEID" val="709"/>
</p:tagLst>
</file>

<file path=ppt/tags/tag216.xml><?xml version="1.0" encoding="utf-8"?>
<p:tagLst xmlns:p="http://schemas.openxmlformats.org/presentationml/2006/main">
  <p:tag name="AS_UNIQUEID" val="710"/>
</p:tagLst>
</file>

<file path=ppt/tags/tag217.xml><?xml version="1.0" encoding="utf-8"?>
<p:tagLst xmlns:p="http://schemas.openxmlformats.org/presentationml/2006/main">
  <p:tag name="AS_UNIQUEID" val="711"/>
</p:tagLst>
</file>

<file path=ppt/tags/tag218.xml><?xml version="1.0" encoding="utf-8"?>
<p:tagLst xmlns:p="http://schemas.openxmlformats.org/presentationml/2006/main">
  <p:tag name="AS_UNIQUEID" val="712"/>
</p:tagLst>
</file>

<file path=ppt/tags/tag219.xml><?xml version="1.0" encoding="utf-8"?>
<p:tagLst xmlns:p="http://schemas.openxmlformats.org/presentationml/2006/main">
  <p:tag name="AS_UNIQUEID" val="713"/>
</p:tagLst>
</file>

<file path=ppt/tags/tag22.xml><?xml version="1.0" encoding="utf-8"?>
<p:tagLst xmlns:p="http://schemas.openxmlformats.org/presentationml/2006/main">
  <p:tag name="AS_UNIQUEID" val="520"/>
</p:tagLst>
</file>

<file path=ppt/tags/tag220.xml><?xml version="1.0" encoding="utf-8"?>
<p:tagLst xmlns:p="http://schemas.openxmlformats.org/presentationml/2006/main">
  <p:tag name="AS_UNIQUEID" val="714"/>
</p:tagLst>
</file>

<file path=ppt/tags/tag221.xml><?xml version="1.0" encoding="utf-8"?>
<p:tagLst xmlns:p="http://schemas.openxmlformats.org/presentationml/2006/main">
  <p:tag name="AS_UNIQUEID" val="715"/>
</p:tagLst>
</file>

<file path=ppt/tags/tag222.xml><?xml version="1.0" encoding="utf-8"?>
<p:tagLst xmlns:p="http://schemas.openxmlformats.org/presentationml/2006/main">
  <p:tag name="AS_UNIQUEID" val="716"/>
</p:tagLst>
</file>

<file path=ppt/tags/tag223.xml><?xml version="1.0" encoding="utf-8"?>
<p:tagLst xmlns:p="http://schemas.openxmlformats.org/presentationml/2006/main">
  <p:tag name="AS_UNIQUEID" val="717"/>
</p:tagLst>
</file>

<file path=ppt/tags/tag224.xml><?xml version="1.0" encoding="utf-8"?>
<p:tagLst xmlns:p="http://schemas.openxmlformats.org/presentationml/2006/main">
  <p:tag name="AS_UNIQUEID" val="718"/>
</p:tagLst>
</file>

<file path=ppt/tags/tag225.xml><?xml version="1.0" encoding="utf-8"?>
<p:tagLst xmlns:p="http://schemas.openxmlformats.org/presentationml/2006/main">
  <p:tag name="AS_UNIQUEID" val="719"/>
</p:tagLst>
</file>

<file path=ppt/tags/tag226.xml><?xml version="1.0" encoding="utf-8"?>
<p:tagLst xmlns:p="http://schemas.openxmlformats.org/presentationml/2006/main">
  <p:tag name="AS_UNIQUEID" val="720"/>
</p:tagLst>
</file>

<file path=ppt/tags/tag227.xml><?xml version="1.0" encoding="utf-8"?>
<p:tagLst xmlns:p="http://schemas.openxmlformats.org/presentationml/2006/main">
  <p:tag name="AS_UNIQUEID" val="721"/>
</p:tagLst>
</file>

<file path=ppt/tags/tag228.xml><?xml version="1.0" encoding="utf-8"?>
<p:tagLst xmlns:p="http://schemas.openxmlformats.org/presentationml/2006/main">
  <p:tag name="AS_UNIQUEID" val="722"/>
</p:tagLst>
</file>

<file path=ppt/tags/tag229.xml><?xml version="1.0" encoding="utf-8"?>
<p:tagLst xmlns:p="http://schemas.openxmlformats.org/presentationml/2006/main">
  <p:tag name="AS_UNIQUEID" val="723"/>
</p:tagLst>
</file>

<file path=ppt/tags/tag23.xml><?xml version="1.0" encoding="utf-8"?>
<p:tagLst xmlns:p="http://schemas.openxmlformats.org/presentationml/2006/main">
  <p:tag name="AS_UNIQUEID" val="521"/>
</p:tagLst>
</file>

<file path=ppt/tags/tag230.xml><?xml version="1.0" encoding="utf-8"?>
<p:tagLst xmlns:p="http://schemas.openxmlformats.org/presentationml/2006/main">
  <p:tag name="AS_UNIQUEID" val="724"/>
</p:tagLst>
</file>

<file path=ppt/tags/tag231.xml><?xml version="1.0" encoding="utf-8"?>
<p:tagLst xmlns:p="http://schemas.openxmlformats.org/presentationml/2006/main">
  <p:tag name="AS_UNIQUEID" val="725"/>
</p:tagLst>
</file>

<file path=ppt/tags/tag232.xml><?xml version="1.0" encoding="utf-8"?>
<p:tagLst xmlns:p="http://schemas.openxmlformats.org/presentationml/2006/main">
  <p:tag name="AS_UNIQUEID" val="726"/>
</p:tagLst>
</file>

<file path=ppt/tags/tag233.xml><?xml version="1.0" encoding="utf-8"?>
<p:tagLst xmlns:p="http://schemas.openxmlformats.org/presentationml/2006/main">
  <p:tag name="AS_UNIQUEID" val="727"/>
</p:tagLst>
</file>

<file path=ppt/tags/tag234.xml><?xml version="1.0" encoding="utf-8"?>
<p:tagLst xmlns:p="http://schemas.openxmlformats.org/presentationml/2006/main">
  <p:tag name="AS_UNIQUEID" val="728"/>
</p:tagLst>
</file>

<file path=ppt/tags/tag235.xml><?xml version="1.0" encoding="utf-8"?>
<p:tagLst xmlns:p="http://schemas.openxmlformats.org/presentationml/2006/main">
  <p:tag name="AS_UNIQUEID" val="729"/>
</p:tagLst>
</file>

<file path=ppt/tags/tag236.xml><?xml version="1.0" encoding="utf-8"?>
<p:tagLst xmlns:p="http://schemas.openxmlformats.org/presentationml/2006/main">
  <p:tag name="AS_UNIQUEID" val="730"/>
</p:tagLst>
</file>

<file path=ppt/tags/tag237.xml><?xml version="1.0" encoding="utf-8"?>
<p:tagLst xmlns:p="http://schemas.openxmlformats.org/presentationml/2006/main">
  <p:tag name="AS_UNIQUEID" val="731"/>
</p:tagLst>
</file>

<file path=ppt/tags/tag238.xml><?xml version="1.0" encoding="utf-8"?>
<p:tagLst xmlns:p="http://schemas.openxmlformats.org/presentationml/2006/main">
  <p:tag name="AS_UNIQUEID" val="732"/>
</p:tagLst>
</file>

<file path=ppt/tags/tag239.xml><?xml version="1.0" encoding="utf-8"?>
<p:tagLst xmlns:p="http://schemas.openxmlformats.org/presentationml/2006/main">
  <p:tag name="AS_UNIQUEID" val="733"/>
</p:tagLst>
</file>

<file path=ppt/tags/tag24.xml><?xml version="1.0" encoding="utf-8"?>
<p:tagLst xmlns:p="http://schemas.openxmlformats.org/presentationml/2006/main">
  <p:tag name="AS_UNIQUEID" val="522"/>
</p:tagLst>
</file>

<file path=ppt/tags/tag240.xml><?xml version="1.0" encoding="utf-8"?>
<p:tagLst xmlns:p="http://schemas.openxmlformats.org/presentationml/2006/main">
  <p:tag name="AS_UNIQUEID" val="734"/>
</p:tagLst>
</file>

<file path=ppt/tags/tag241.xml><?xml version="1.0" encoding="utf-8"?>
<p:tagLst xmlns:p="http://schemas.openxmlformats.org/presentationml/2006/main">
  <p:tag name="AS_UNIQUEID" val="735"/>
</p:tagLst>
</file>

<file path=ppt/tags/tag242.xml><?xml version="1.0" encoding="utf-8"?>
<p:tagLst xmlns:p="http://schemas.openxmlformats.org/presentationml/2006/main">
  <p:tag name="AS_UNIQUEID" val="736"/>
</p:tagLst>
</file>

<file path=ppt/tags/tag243.xml><?xml version="1.0" encoding="utf-8"?>
<p:tagLst xmlns:p="http://schemas.openxmlformats.org/presentationml/2006/main">
  <p:tag name="AS_UNIQUEID" val="737"/>
</p:tagLst>
</file>

<file path=ppt/tags/tag244.xml><?xml version="1.0" encoding="utf-8"?>
<p:tagLst xmlns:p="http://schemas.openxmlformats.org/presentationml/2006/main">
  <p:tag name="AS_UNIQUEID" val="738"/>
</p:tagLst>
</file>

<file path=ppt/tags/tag245.xml><?xml version="1.0" encoding="utf-8"?>
<p:tagLst xmlns:p="http://schemas.openxmlformats.org/presentationml/2006/main">
  <p:tag name="AS_UNIQUEID" val="739"/>
</p:tagLst>
</file>

<file path=ppt/tags/tag246.xml><?xml version="1.0" encoding="utf-8"?>
<p:tagLst xmlns:p="http://schemas.openxmlformats.org/presentationml/2006/main">
  <p:tag name="AS_UNIQUEID" val="740"/>
</p:tagLst>
</file>

<file path=ppt/tags/tag247.xml><?xml version="1.0" encoding="utf-8"?>
<p:tagLst xmlns:p="http://schemas.openxmlformats.org/presentationml/2006/main">
  <p:tag name="AS_UNIQUEID" val="741"/>
</p:tagLst>
</file>

<file path=ppt/tags/tag248.xml><?xml version="1.0" encoding="utf-8"?>
<p:tagLst xmlns:p="http://schemas.openxmlformats.org/presentationml/2006/main">
  <p:tag name="AS_UNIQUEID" val="742"/>
</p:tagLst>
</file>

<file path=ppt/tags/tag249.xml><?xml version="1.0" encoding="utf-8"?>
<p:tagLst xmlns:p="http://schemas.openxmlformats.org/presentationml/2006/main">
  <p:tag name="AS_UNIQUEID" val="743"/>
</p:tagLst>
</file>

<file path=ppt/tags/tag25.xml><?xml version="1.0" encoding="utf-8"?>
<p:tagLst xmlns:p="http://schemas.openxmlformats.org/presentationml/2006/main">
  <p:tag name="AS_UNIQUEID" val="523"/>
</p:tagLst>
</file>

<file path=ppt/tags/tag250.xml><?xml version="1.0" encoding="utf-8"?>
<p:tagLst xmlns:p="http://schemas.openxmlformats.org/presentationml/2006/main">
  <p:tag name="AS_UNIQUEID" val="744"/>
</p:tagLst>
</file>

<file path=ppt/tags/tag251.xml><?xml version="1.0" encoding="utf-8"?>
<p:tagLst xmlns:p="http://schemas.openxmlformats.org/presentationml/2006/main">
  <p:tag name="AS_UNIQUEID" val="745"/>
</p:tagLst>
</file>

<file path=ppt/tags/tag252.xml><?xml version="1.0" encoding="utf-8"?>
<p:tagLst xmlns:p="http://schemas.openxmlformats.org/presentationml/2006/main">
  <p:tag name="AS_UNIQUEID" val="746"/>
</p:tagLst>
</file>

<file path=ppt/tags/tag253.xml><?xml version="1.0" encoding="utf-8"?>
<p:tagLst xmlns:p="http://schemas.openxmlformats.org/presentationml/2006/main">
  <p:tag name="AS_UNIQUEID" val="747"/>
</p:tagLst>
</file>

<file path=ppt/tags/tag254.xml><?xml version="1.0" encoding="utf-8"?>
<p:tagLst xmlns:p="http://schemas.openxmlformats.org/presentationml/2006/main">
  <p:tag name="AS_UNIQUEID" val="748"/>
</p:tagLst>
</file>

<file path=ppt/tags/tag255.xml><?xml version="1.0" encoding="utf-8"?>
<p:tagLst xmlns:p="http://schemas.openxmlformats.org/presentationml/2006/main">
  <p:tag name="AS_UNIQUEID" val="749"/>
</p:tagLst>
</file>

<file path=ppt/tags/tag256.xml><?xml version="1.0" encoding="utf-8"?>
<p:tagLst xmlns:p="http://schemas.openxmlformats.org/presentationml/2006/main">
  <p:tag name="AS_UNIQUEID" val="750"/>
</p:tagLst>
</file>

<file path=ppt/tags/tag257.xml><?xml version="1.0" encoding="utf-8"?>
<p:tagLst xmlns:p="http://schemas.openxmlformats.org/presentationml/2006/main">
  <p:tag name="AS_UNIQUEID" val="751"/>
</p:tagLst>
</file>

<file path=ppt/tags/tag258.xml><?xml version="1.0" encoding="utf-8"?>
<p:tagLst xmlns:p="http://schemas.openxmlformats.org/presentationml/2006/main">
  <p:tag name="AS_UNIQUEID" val="752"/>
</p:tagLst>
</file>

<file path=ppt/tags/tag259.xml><?xml version="1.0" encoding="utf-8"?>
<p:tagLst xmlns:p="http://schemas.openxmlformats.org/presentationml/2006/main">
  <p:tag name="AS_UNIQUEID" val="753"/>
</p:tagLst>
</file>

<file path=ppt/tags/tag26.xml><?xml version="1.0" encoding="utf-8"?>
<p:tagLst xmlns:p="http://schemas.openxmlformats.org/presentationml/2006/main">
  <p:tag name="AS_UNIQUEID" val="524"/>
</p:tagLst>
</file>

<file path=ppt/tags/tag260.xml><?xml version="1.0" encoding="utf-8"?>
<p:tagLst xmlns:p="http://schemas.openxmlformats.org/presentationml/2006/main">
  <p:tag name="AS_UNIQUEID" val="754"/>
</p:tagLst>
</file>

<file path=ppt/tags/tag261.xml><?xml version="1.0" encoding="utf-8"?>
<p:tagLst xmlns:p="http://schemas.openxmlformats.org/presentationml/2006/main">
  <p:tag name="AS_UNIQUEID" val="755"/>
</p:tagLst>
</file>

<file path=ppt/tags/tag262.xml><?xml version="1.0" encoding="utf-8"?>
<p:tagLst xmlns:p="http://schemas.openxmlformats.org/presentationml/2006/main">
  <p:tag name="AS_UNIQUEID" val="756"/>
</p:tagLst>
</file>

<file path=ppt/tags/tag263.xml><?xml version="1.0" encoding="utf-8"?>
<p:tagLst xmlns:p="http://schemas.openxmlformats.org/presentationml/2006/main">
  <p:tag name="AS_UNIQUEID" val="757"/>
</p:tagLst>
</file>

<file path=ppt/tags/tag264.xml><?xml version="1.0" encoding="utf-8"?>
<p:tagLst xmlns:p="http://schemas.openxmlformats.org/presentationml/2006/main">
  <p:tag name="AS_UNIQUEID" val="758"/>
</p:tagLst>
</file>

<file path=ppt/tags/tag265.xml><?xml version="1.0" encoding="utf-8"?>
<p:tagLst xmlns:p="http://schemas.openxmlformats.org/presentationml/2006/main">
  <p:tag name="AS_UNIQUEID" val="759"/>
</p:tagLst>
</file>

<file path=ppt/tags/tag266.xml><?xml version="1.0" encoding="utf-8"?>
<p:tagLst xmlns:p="http://schemas.openxmlformats.org/presentationml/2006/main">
  <p:tag name="AS_UNIQUEID" val="760"/>
</p:tagLst>
</file>

<file path=ppt/tags/tag267.xml><?xml version="1.0" encoding="utf-8"?>
<p:tagLst xmlns:p="http://schemas.openxmlformats.org/presentationml/2006/main">
  <p:tag name="AS_OS" val="Unix 3.10 unknown"/>
  <p:tag name="AS_RELEASE_DATE" val="2023.03.31"/>
  <p:tag name="AS_TITLE" val="Aspose.Slides for Java"/>
  <p:tag name="AS_VERSION" val="23.3"/>
  <p:tag name="COMMONDATA" val="eyJoZGlkIjoiMjE3MGZlOWM0YjUxY2M3MWI4YzI3MDMxNTIyMDU2NmQifQ=="/>
  <p:tag name="KSO_DOCER_TEMPLATE_OPEN_ONCE_MARK" val="1"/>
  <p:tag name="KSO_WPP_MARK_KEY" val="8ce77a4d-9853-4a3c-abba-0f5fea08bc5c"/>
</p:tagLst>
</file>

<file path=ppt/tags/tag27.xml><?xml version="1.0" encoding="utf-8"?>
<p:tagLst xmlns:p="http://schemas.openxmlformats.org/presentationml/2006/main">
  <p:tag name="AS_UNIQUEID" val="525"/>
</p:tagLst>
</file>

<file path=ppt/tags/tag28.xml><?xml version="1.0" encoding="utf-8"?>
<p:tagLst xmlns:p="http://schemas.openxmlformats.org/presentationml/2006/main">
  <p:tag name="AS_UNIQUEID" val="526"/>
</p:tagLst>
</file>

<file path=ppt/tags/tag29.xml><?xml version="1.0" encoding="utf-8"?>
<p:tagLst xmlns:p="http://schemas.openxmlformats.org/presentationml/2006/main">
  <p:tag name="AS_UNIQUEID" val="527"/>
</p:tagLst>
</file>

<file path=ppt/tags/tag3.xml><?xml version="1.0" encoding="utf-8"?>
<p:tagLst xmlns:p="http://schemas.openxmlformats.org/presentationml/2006/main">
  <p:tag name="AS_UNIQUEID" val="501"/>
</p:tagLst>
</file>

<file path=ppt/tags/tag30.xml><?xml version="1.0" encoding="utf-8"?>
<p:tagLst xmlns:p="http://schemas.openxmlformats.org/presentationml/2006/main">
  <p:tag name="AS_UNIQUEID" val="528"/>
</p:tagLst>
</file>

<file path=ppt/tags/tag31.xml><?xml version="1.0" encoding="utf-8"?>
<p:tagLst xmlns:p="http://schemas.openxmlformats.org/presentationml/2006/main">
  <p:tag name="AS_UNIQUEID" val="529"/>
</p:tagLst>
</file>

<file path=ppt/tags/tag32.xml><?xml version="1.0" encoding="utf-8"?>
<p:tagLst xmlns:p="http://schemas.openxmlformats.org/presentationml/2006/main">
  <p:tag name="AS_UNIQUEID" val="530"/>
</p:tagLst>
</file>

<file path=ppt/tags/tag33.xml><?xml version="1.0" encoding="utf-8"?>
<p:tagLst xmlns:p="http://schemas.openxmlformats.org/presentationml/2006/main">
  <p:tag name="AS_UNIQUEID" val="531"/>
</p:tagLst>
</file>

<file path=ppt/tags/tag34.xml><?xml version="1.0" encoding="utf-8"?>
<p:tagLst xmlns:p="http://schemas.openxmlformats.org/presentationml/2006/main">
  <p:tag name="AS_UNIQUEID" val="532"/>
</p:tagLst>
</file>

<file path=ppt/tags/tag35.xml><?xml version="1.0" encoding="utf-8"?>
<p:tagLst xmlns:p="http://schemas.openxmlformats.org/presentationml/2006/main">
  <p:tag name="AS_UNIQUEID" val="533"/>
</p:tagLst>
</file>

<file path=ppt/tags/tag36.xml><?xml version="1.0" encoding="utf-8"?>
<p:tagLst xmlns:p="http://schemas.openxmlformats.org/presentationml/2006/main">
  <p:tag name="AS_UNIQUEID" val="534"/>
</p:tagLst>
</file>

<file path=ppt/tags/tag37.xml><?xml version="1.0" encoding="utf-8"?>
<p:tagLst xmlns:p="http://schemas.openxmlformats.org/presentationml/2006/main">
  <p:tag name="AS_UNIQUEID" val="535"/>
</p:tagLst>
</file>

<file path=ppt/tags/tag38.xml><?xml version="1.0" encoding="utf-8"?>
<p:tagLst xmlns:p="http://schemas.openxmlformats.org/presentationml/2006/main">
  <p:tag name="AS_UNIQUEID" val="536"/>
</p:tagLst>
</file>

<file path=ppt/tags/tag39.xml><?xml version="1.0" encoding="utf-8"?>
<p:tagLst xmlns:p="http://schemas.openxmlformats.org/presentationml/2006/main">
  <p:tag name="AS_UNIQUEID" val="537"/>
</p:tagLst>
</file>

<file path=ppt/tags/tag4.xml><?xml version="1.0" encoding="utf-8"?>
<p:tagLst xmlns:p="http://schemas.openxmlformats.org/presentationml/2006/main">
  <p:tag name="AS_UNIQUEID" val="502"/>
</p:tagLst>
</file>

<file path=ppt/tags/tag40.xml><?xml version="1.0" encoding="utf-8"?>
<p:tagLst xmlns:p="http://schemas.openxmlformats.org/presentationml/2006/main">
  <p:tag name="AS_UNIQUEID" val="538"/>
</p:tagLst>
</file>

<file path=ppt/tags/tag41.xml><?xml version="1.0" encoding="utf-8"?>
<p:tagLst xmlns:p="http://schemas.openxmlformats.org/presentationml/2006/main">
  <p:tag name="AS_UNIQUEID" val="539"/>
</p:tagLst>
</file>

<file path=ppt/tags/tag42.xml><?xml version="1.0" encoding="utf-8"?>
<p:tagLst xmlns:p="http://schemas.openxmlformats.org/presentationml/2006/main">
  <p:tag name="AS_UNIQUEID" val="540"/>
</p:tagLst>
</file>

<file path=ppt/tags/tag43.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44.xml><?xml version="1.0" encoding="utf-8"?>
<p:tagLst xmlns:p="http://schemas.openxmlformats.org/presentationml/2006/main">
  <p:tag name="AS_UNIQUEID" val="541"/>
</p:tagLst>
</file>

<file path=ppt/tags/tag45.xml><?xml version="1.0" encoding="utf-8"?>
<p:tagLst xmlns:p="http://schemas.openxmlformats.org/presentationml/2006/main">
  <p:tag name="AS_UNIQUEID" val="542"/>
</p:tagLst>
</file>

<file path=ppt/tags/tag46.xml><?xml version="1.0" encoding="utf-8"?>
<p:tagLst xmlns:p="http://schemas.openxmlformats.org/presentationml/2006/main">
  <p:tag name="AS_UNIQUEID" val="543"/>
</p:tagLst>
</file>

<file path=ppt/tags/tag47.xml><?xml version="1.0" encoding="utf-8"?>
<p:tagLst xmlns:p="http://schemas.openxmlformats.org/presentationml/2006/main">
  <p:tag name="AS_UNIQUEID" val="544"/>
</p:tagLst>
</file>

<file path=ppt/tags/tag48.xml><?xml version="1.0" encoding="utf-8"?>
<p:tagLst xmlns:p="http://schemas.openxmlformats.org/presentationml/2006/main">
  <p:tag name="AS_UNIQUEID" val="545"/>
</p:tagLst>
</file>

<file path=ppt/tags/tag49.xml><?xml version="1.0" encoding="utf-8"?>
<p:tagLst xmlns:p="http://schemas.openxmlformats.org/presentationml/2006/main">
  <p:tag name="AS_UNIQUEID" val="546"/>
</p:tagLst>
</file>

<file path=ppt/tags/tag5.xml><?xml version="1.0" encoding="utf-8"?>
<p:tagLst xmlns:p="http://schemas.openxmlformats.org/presentationml/2006/main">
  <p:tag name="AS_UNIQUEID" val="503"/>
</p:tagLst>
</file>

<file path=ppt/tags/tag50.xml><?xml version="1.0" encoding="utf-8"?>
<p:tagLst xmlns:p="http://schemas.openxmlformats.org/presentationml/2006/main">
  <p:tag name="AS_UNIQUEID" val="547"/>
</p:tagLst>
</file>

<file path=ppt/tags/tag51.xml><?xml version="1.0" encoding="utf-8"?>
<p:tagLst xmlns:p="http://schemas.openxmlformats.org/presentationml/2006/main">
  <p:tag name="AS_UNIQUEID" val="548"/>
</p:tagLst>
</file>

<file path=ppt/tags/tag52.xml><?xml version="1.0" encoding="utf-8"?>
<p:tagLst xmlns:p="http://schemas.openxmlformats.org/presentationml/2006/main">
  <p:tag name="AS_UNIQUEID" val="549"/>
</p:tagLst>
</file>

<file path=ppt/tags/tag53.xml><?xml version="1.0" encoding="utf-8"?>
<p:tagLst xmlns:p="http://schemas.openxmlformats.org/presentationml/2006/main">
  <p:tag name="AS_UNIQUEID" val="550"/>
</p:tagLst>
</file>

<file path=ppt/tags/tag54.xml><?xml version="1.0" encoding="utf-8"?>
<p:tagLst xmlns:p="http://schemas.openxmlformats.org/presentationml/2006/main">
  <p:tag name="AS_UNIQUEID" val="551"/>
</p:tagLst>
</file>

<file path=ppt/tags/tag55.xml><?xml version="1.0" encoding="utf-8"?>
<p:tagLst xmlns:p="http://schemas.openxmlformats.org/presentationml/2006/main">
  <p:tag name="AS_UNIQUEID" val="552"/>
</p:tagLst>
</file>

<file path=ppt/tags/tag56.xml><?xml version="1.0" encoding="utf-8"?>
<p:tagLst xmlns:p="http://schemas.openxmlformats.org/presentationml/2006/main">
  <p:tag name="AS_UNIQUEID" val="553"/>
</p:tagLst>
</file>

<file path=ppt/tags/tag57.xml><?xml version="1.0" encoding="utf-8"?>
<p:tagLst xmlns:p="http://schemas.openxmlformats.org/presentationml/2006/main">
  <p:tag name="AS_UNIQUEID" val="554"/>
</p:tagLst>
</file>

<file path=ppt/tags/tag58.xml><?xml version="1.0" encoding="utf-8"?>
<p:tagLst xmlns:p="http://schemas.openxmlformats.org/presentationml/2006/main">
  <p:tag name="AS_UNIQUEID" val="555"/>
</p:tagLst>
</file>

<file path=ppt/tags/tag59.xml><?xml version="1.0" encoding="utf-8"?>
<p:tagLst xmlns:p="http://schemas.openxmlformats.org/presentationml/2006/main">
  <p:tag name="AS_UNIQUEID" val="556"/>
</p:tagLst>
</file>

<file path=ppt/tags/tag6.xml><?xml version="1.0" encoding="utf-8"?>
<p:tagLst xmlns:p="http://schemas.openxmlformats.org/presentationml/2006/main">
  <p:tag name="AS_UNIQUEID" val="504"/>
</p:tagLst>
</file>

<file path=ppt/tags/tag60.xml><?xml version="1.0" encoding="utf-8"?>
<p:tagLst xmlns:p="http://schemas.openxmlformats.org/presentationml/2006/main">
  <p:tag name="AS_UNIQUEID" val="557"/>
</p:tagLst>
</file>

<file path=ppt/tags/tag61.xml><?xml version="1.0" encoding="utf-8"?>
<p:tagLst xmlns:p="http://schemas.openxmlformats.org/presentationml/2006/main">
  <p:tag name="AS_UNIQUEID" val="558"/>
</p:tagLst>
</file>

<file path=ppt/tags/tag62.xml><?xml version="1.0" encoding="utf-8"?>
<p:tagLst xmlns:p="http://schemas.openxmlformats.org/presentationml/2006/main">
  <p:tag name="AS_UNIQUEID" val="559"/>
</p:tagLst>
</file>

<file path=ppt/tags/tag63.xml><?xml version="1.0" encoding="utf-8"?>
<p:tagLst xmlns:p="http://schemas.openxmlformats.org/presentationml/2006/main">
  <p:tag name="AS_UNIQUEID" val="560"/>
</p:tagLst>
</file>

<file path=ppt/tags/tag64.xml><?xml version="1.0" encoding="utf-8"?>
<p:tagLst xmlns:p="http://schemas.openxmlformats.org/presentationml/2006/main">
  <p:tag name="AS_UNIQUEID" val="561"/>
</p:tagLst>
</file>

<file path=ppt/tags/tag65.xml><?xml version="1.0" encoding="utf-8"?>
<p:tagLst xmlns:p="http://schemas.openxmlformats.org/presentationml/2006/main">
  <p:tag name="AS_UNIQUEID" val="562"/>
</p:tagLst>
</file>

<file path=ppt/tags/tag66.xml><?xml version="1.0" encoding="utf-8"?>
<p:tagLst xmlns:p="http://schemas.openxmlformats.org/presentationml/2006/main">
  <p:tag name="AS_UNIQUEID" val="563"/>
  <p:tag name="KSO_WM_DIAGRAM_VIRTUALLY_FRAME" val="{&quot;height&quot;:36.25,&quot;left&quot;:37.95,&quot;top&quot;:153.87503937007872,&quot;width&quot;:454}"/>
</p:tagLst>
</file>

<file path=ppt/tags/tag67.xml><?xml version="1.0" encoding="utf-8"?>
<p:tagLst xmlns:p="http://schemas.openxmlformats.org/presentationml/2006/main">
  <p:tag name="AS_UNIQUEID" val="564"/>
</p:tagLst>
</file>

<file path=ppt/tags/tag68.xml><?xml version="1.0" encoding="utf-8"?>
<p:tagLst xmlns:p="http://schemas.openxmlformats.org/presentationml/2006/main">
  <p:tag name="AS_UNIQUEID" val="565"/>
</p:tagLst>
</file>

<file path=ppt/tags/tag69.xml><?xml version="1.0" encoding="utf-8"?>
<p:tagLst xmlns:p="http://schemas.openxmlformats.org/presentationml/2006/main">
  <p:tag name="AS_UNIQUEID" val="566"/>
</p:tagLst>
</file>

<file path=ppt/tags/tag7.xml><?xml version="1.0" encoding="utf-8"?>
<p:tagLst xmlns:p="http://schemas.openxmlformats.org/presentationml/2006/main">
  <p:tag name="AS_UNIQUEID" val="505"/>
</p:tagLst>
</file>

<file path=ppt/tags/tag70.xml><?xml version="1.0" encoding="utf-8"?>
<p:tagLst xmlns:p="http://schemas.openxmlformats.org/presentationml/2006/main">
  <p:tag name="AS_UNIQUEID" val="498"/>
</p:tagLst>
</file>

<file path=ppt/tags/tag71.xml><?xml version="1.0" encoding="utf-8"?>
<p:tagLst xmlns:p="http://schemas.openxmlformats.org/presentationml/2006/main">
  <p:tag name="AS_UNIQUEID" val="567"/>
</p:tagLst>
</file>

<file path=ppt/tags/tag72.xml><?xml version="1.0" encoding="utf-8"?>
<p:tagLst xmlns:p="http://schemas.openxmlformats.org/presentationml/2006/main">
  <p:tag name="AS_UNIQUEID" val="568"/>
</p:tagLst>
</file>

<file path=ppt/tags/tag73.xml><?xml version="1.0" encoding="utf-8"?>
<p:tagLst xmlns:p="http://schemas.openxmlformats.org/presentationml/2006/main">
  <p:tag name="AS_UNIQUEID" val="569"/>
</p:tagLst>
</file>

<file path=ppt/tags/tag74.xml><?xml version="1.0" encoding="utf-8"?>
<p:tagLst xmlns:p="http://schemas.openxmlformats.org/presentationml/2006/main">
  <p:tag name="AS_UNIQUEID" val="570"/>
</p:tagLst>
</file>

<file path=ppt/tags/tag75.xml><?xml version="1.0" encoding="utf-8"?>
<p:tagLst xmlns:p="http://schemas.openxmlformats.org/presentationml/2006/main">
  <p:tag name="AS_UNIQUEID" val="571"/>
</p:tagLst>
</file>

<file path=ppt/tags/tag76.xml><?xml version="1.0" encoding="utf-8"?>
<p:tagLst xmlns:p="http://schemas.openxmlformats.org/presentationml/2006/main">
  <p:tag name="AS_UNIQUEID" val="572"/>
</p:tagLst>
</file>

<file path=ppt/tags/tag77.xml><?xml version="1.0" encoding="utf-8"?>
<p:tagLst xmlns:p="http://schemas.openxmlformats.org/presentationml/2006/main">
  <p:tag name="KSO_WM_SPECIAL_SOURCE" val="bdnull"/>
</p:tagLst>
</file>

<file path=ppt/tags/tag78.xml><?xml version="1.0" encoding="utf-8"?>
<p:tagLst xmlns:p="http://schemas.openxmlformats.org/presentationml/2006/main">
  <p:tag name="AS_UNIQUEID" val="573"/>
</p:tagLst>
</file>

<file path=ppt/tags/tag79.xml><?xml version="1.0" encoding="utf-8"?>
<p:tagLst xmlns:p="http://schemas.openxmlformats.org/presentationml/2006/main">
  <p:tag name="AS_UNIQUEID" val="574"/>
</p:tagLst>
</file>

<file path=ppt/tags/tag8.xml><?xml version="1.0" encoding="utf-8"?>
<p:tagLst xmlns:p="http://schemas.openxmlformats.org/presentationml/2006/main">
  <p:tag name="AS_UNIQUEID" val="506"/>
</p:tagLst>
</file>

<file path=ppt/tags/tag80.xml><?xml version="1.0" encoding="utf-8"?>
<p:tagLst xmlns:p="http://schemas.openxmlformats.org/presentationml/2006/main">
  <p:tag name="AS_UNIQUEID" val="575"/>
</p:tagLst>
</file>

<file path=ppt/tags/tag81.xml><?xml version="1.0" encoding="utf-8"?>
<p:tagLst xmlns:p="http://schemas.openxmlformats.org/presentationml/2006/main">
  <p:tag name="AS_UNIQUEID" val="576"/>
</p:tagLst>
</file>

<file path=ppt/tags/tag82.xml><?xml version="1.0" encoding="utf-8"?>
<p:tagLst xmlns:p="http://schemas.openxmlformats.org/presentationml/2006/main">
  <p:tag name="AS_UNIQUEID" val="577"/>
</p:tagLst>
</file>

<file path=ppt/tags/tag83.xml><?xml version="1.0" encoding="utf-8"?>
<p:tagLst xmlns:p="http://schemas.openxmlformats.org/presentationml/2006/main">
  <p:tag name="AS_UNIQUEID" val="578"/>
</p:tagLst>
</file>

<file path=ppt/tags/tag84.xml><?xml version="1.0" encoding="utf-8"?>
<p:tagLst xmlns:p="http://schemas.openxmlformats.org/presentationml/2006/main">
  <p:tag name="AS_UNIQUEID" val="579"/>
</p:tagLst>
</file>

<file path=ppt/tags/tag85.xml><?xml version="1.0" encoding="utf-8"?>
<p:tagLst xmlns:p="http://schemas.openxmlformats.org/presentationml/2006/main">
  <p:tag name="AS_UNIQUEID" val="580"/>
</p:tagLst>
</file>

<file path=ppt/tags/tag86.xml><?xml version="1.0" encoding="utf-8"?>
<p:tagLst xmlns:p="http://schemas.openxmlformats.org/presentationml/2006/main">
  <p:tag name="AS_UNIQUEID" val="581"/>
</p:tagLst>
</file>

<file path=ppt/tags/tag87.xml><?xml version="1.0" encoding="utf-8"?>
<p:tagLst xmlns:p="http://schemas.openxmlformats.org/presentationml/2006/main">
  <p:tag name="AS_UNIQUEID" val="582"/>
</p:tagLst>
</file>

<file path=ppt/tags/tag88.xml><?xml version="1.0" encoding="utf-8"?>
<p:tagLst xmlns:p="http://schemas.openxmlformats.org/presentationml/2006/main">
  <p:tag name="AS_UNIQUEID" val="583"/>
</p:tagLst>
</file>

<file path=ppt/tags/tag89.xml><?xml version="1.0" encoding="utf-8"?>
<p:tagLst xmlns:p="http://schemas.openxmlformats.org/presentationml/2006/main">
  <p:tag name="AS_UNIQUEID" val="584"/>
</p:tagLst>
</file>

<file path=ppt/tags/tag9.xml><?xml version="1.0" encoding="utf-8"?>
<p:tagLst xmlns:p="http://schemas.openxmlformats.org/presentationml/2006/main">
  <p:tag name="AS_UNIQUEID" val="507"/>
</p:tagLst>
</file>

<file path=ppt/tags/tag90.xml><?xml version="1.0" encoding="utf-8"?>
<p:tagLst xmlns:p="http://schemas.openxmlformats.org/presentationml/2006/main">
  <p:tag name="AS_UNIQUEID" val="585"/>
</p:tagLst>
</file>

<file path=ppt/tags/tag91.xml><?xml version="1.0" encoding="utf-8"?>
<p:tagLst xmlns:p="http://schemas.openxmlformats.org/presentationml/2006/main">
  <p:tag name="AS_UNIQUEID" val="586"/>
</p:tagLst>
</file>

<file path=ppt/tags/tag92.xml><?xml version="1.0" encoding="utf-8"?>
<p:tagLst xmlns:p="http://schemas.openxmlformats.org/presentationml/2006/main">
  <p:tag name="AS_UNIQUEID" val="587"/>
</p:tagLst>
</file>

<file path=ppt/tags/tag93.xml><?xml version="1.0" encoding="utf-8"?>
<p:tagLst xmlns:p="http://schemas.openxmlformats.org/presentationml/2006/main">
  <p:tag name="AS_UNIQUEID" val="588"/>
</p:tagLst>
</file>

<file path=ppt/tags/tag94.xml><?xml version="1.0" encoding="utf-8"?>
<p:tagLst xmlns:p="http://schemas.openxmlformats.org/presentationml/2006/main">
  <p:tag name="AS_UNIQUEID" val="589"/>
</p:tagLst>
</file>

<file path=ppt/tags/tag95.xml><?xml version="1.0" encoding="utf-8"?>
<p:tagLst xmlns:p="http://schemas.openxmlformats.org/presentationml/2006/main">
  <p:tag name="AS_UNIQUEID" val="590"/>
</p:tagLst>
</file>

<file path=ppt/tags/tag96.xml><?xml version="1.0" encoding="utf-8"?>
<p:tagLst xmlns:p="http://schemas.openxmlformats.org/presentationml/2006/main">
  <p:tag name="AS_UNIQUEID" val="591"/>
</p:tagLst>
</file>

<file path=ppt/tags/tag97.xml><?xml version="1.0" encoding="utf-8"?>
<p:tagLst xmlns:p="http://schemas.openxmlformats.org/presentationml/2006/main">
  <p:tag name="AS_UNIQUEID" val="592"/>
</p:tagLst>
</file>

<file path=ppt/tags/tag98.xml><?xml version="1.0" encoding="utf-8"?>
<p:tagLst xmlns:p="http://schemas.openxmlformats.org/presentationml/2006/main">
  <p:tag name="AS_UNIQUEID" val="593"/>
</p:tagLst>
</file>

<file path=ppt/tags/tag99.xml><?xml version="1.0" encoding="utf-8"?>
<p:tagLst xmlns:p="http://schemas.openxmlformats.org/presentationml/2006/main">
  <p:tag name="AS_UNIQUEID" val="594"/>
</p:tagLst>
</file>

<file path=ppt/theme/theme1.xml><?xml version="1.0" encoding="utf-8"?>
<a:theme xmlns:r="http://schemas.openxmlformats.org/officeDocument/2006/relationships" xmlns:a="http://schemas.openxmlformats.org/drawingml/2006/main" name="4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Cambria"/>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resentationFormat>On-screen Show (16:9)</PresentationFormat>
  <Paragraphs>102</Paragraphs>
  <Slides>24</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Wingdings</vt:lpstr>
      <vt:lpstr>黑体</vt:lpstr>
      <vt:lpstr>Cambria</vt:lpstr>
      <vt:lpstr>Calibri</vt:lpstr>
      <vt:lpstr>宋体</vt:lpstr>
      <vt:lpstr>Calibri Light</vt:lpstr>
      <vt:lpstr>微软雅黑</vt:lpstr>
      <vt:lpstr>楷体</vt:lpstr>
      <vt:lpstr>Times New Roman</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2026-02-02T23:40:08Z</cp:lastPrinted>
  <dcterms:created xsi:type="dcterms:W3CDTF">2026-02-02T23:40:08Z</dcterms:created>
  <dcterms:modified xsi:type="dcterms:W3CDTF">2026-02-02T15:40:08Z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