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2.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3.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3.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handoutMasterIdLst>
    <p:handoutMasterId r:id="rId52"/>
  </p:handoutMasterIdLst>
  <p:sldIdLst>
    <p:sldId id="515" r:id="rId2"/>
    <p:sldId id="934" r:id="rId3"/>
    <p:sldId id="747" r:id="rId4"/>
    <p:sldId id="748" r:id="rId5"/>
    <p:sldId id="935" r:id="rId6"/>
    <p:sldId id="936" r:id="rId7"/>
    <p:sldId id="906" r:id="rId8"/>
    <p:sldId id="937" r:id="rId9"/>
    <p:sldId id="938" r:id="rId10"/>
    <p:sldId id="939" r:id="rId11"/>
    <p:sldId id="940" r:id="rId12"/>
    <p:sldId id="941" r:id="rId13"/>
    <p:sldId id="943" r:id="rId14"/>
    <p:sldId id="942" r:id="rId15"/>
    <p:sldId id="944" r:id="rId16"/>
    <p:sldId id="945" r:id="rId17"/>
    <p:sldId id="946" r:id="rId18"/>
    <p:sldId id="947" r:id="rId19"/>
    <p:sldId id="948" r:id="rId20"/>
    <p:sldId id="950" r:id="rId21"/>
    <p:sldId id="951" r:id="rId22"/>
    <p:sldId id="908" r:id="rId23"/>
    <p:sldId id="952" r:id="rId24"/>
    <p:sldId id="953" r:id="rId25"/>
    <p:sldId id="954" r:id="rId26"/>
    <p:sldId id="957" r:id="rId27"/>
    <p:sldId id="956" r:id="rId28"/>
    <p:sldId id="960" r:id="rId29"/>
    <p:sldId id="963" r:id="rId30"/>
    <p:sldId id="961" r:id="rId31"/>
    <p:sldId id="962" r:id="rId32"/>
    <p:sldId id="971" r:id="rId33"/>
    <p:sldId id="972" r:id="rId34"/>
    <p:sldId id="970" r:id="rId35"/>
    <p:sldId id="964" r:id="rId36"/>
    <p:sldId id="965" r:id="rId37"/>
    <p:sldId id="966" r:id="rId38"/>
    <p:sldId id="967" r:id="rId39"/>
    <p:sldId id="974" r:id="rId40"/>
    <p:sldId id="975" r:id="rId41"/>
    <p:sldId id="976" r:id="rId42"/>
    <p:sldId id="977" r:id="rId43"/>
    <p:sldId id="978" r:id="rId44"/>
    <p:sldId id="979" r:id="rId45"/>
    <p:sldId id="980" r:id="rId46"/>
    <p:sldId id="981" r:id="rId47"/>
    <p:sldId id="982" r:id="rId48"/>
    <p:sldId id="891" r:id="rId49"/>
    <p:sldId id="892" r:id="rId50"/>
  </p:sldIdLst>
  <p:sldSz cx="12192000" cy="6858000"/>
  <p:notesSz cx="6858000" cy="9144000"/>
  <p:custDataLst>
    <p:tags r:id="rId53"/>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8" userDrawn="1">
          <p15:clr>
            <a:srgbClr val="A4A3A4"/>
          </p15:clr>
        </p15:guide>
        <p15:guide id="2" pos="40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581" y="77"/>
      </p:cViewPr>
      <p:guideLst>
        <p:guide orient="horz" pos="2158"/>
        <p:guide pos="4067"/>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heme" Target="../theme/theme3.xml"/><Relationship Id="rId5" Type="http://schemas.openxmlformats.org/officeDocument/2006/relationships/tags" Target="../tags/tag80.xml"/><Relationship Id="rId4" Type="http://schemas.openxmlformats.org/officeDocument/2006/relationships/tags" Target="../tags/tag7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noProof="1" smtClean="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endParaRPr>
          </a:p>
        </p:txBody>
      </p:sp>
      <p:sp>
        <p:nvSpPr>
          <p:cNvPr id="4" name="页脚占位符 3"/>
          <p:cNvSpPr>
            <a:spLocks noGrp="1"/>
          </p:cNvSpPr>
          <p:nvPr>
            <p:ph type="ftr" sz="quarter" idx="2"/>
            <p:custDataLst>
              <p:tags r:id="rId4"/>
            </p:custDataLst>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custDataLst>
              <p:tags r:id="rId5"/>
            </p:custDataLst>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a:latin typeface="Arial" panose="020B0604020202020204" pitchFamily="34" charset="0"/>
                <a:ea typeface="宋体" panose="02010600030101010101" pitchFamily="2" charset="-122"/>
                <a:cs typeface="+mn-cs"/>
              </a:rPr>
              <a:t>‹#›</a:t>
            </a:fld>
            <a:endParaRPr lang="zh-CN" altLang="en-US" sz="1200" strike="noStrike" noProof="1">
              <a:ea typeface="黑体" panose="02010609060101010101" pitchFamily="49"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heme" Target="../theme/theme2.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Rot="1" noChangeAspect="1"/>
          </p:cNvSpPr>
          <p:nvPr>
            <p:ph type="sldImg"/>
            <p:custDataLst>
              <p:tags r:id="rId2"/>
            </p:custDataLst>
          </p:nvPr>
        </p:nvSpPr>
        <p:spPr>
          <a:xfrm>
            <a:off x="408870" y="754063"/>
            <a:ext cx="5856110" cy="3294062"/>
          </a:xfrm>
          <a:prstGeom prst="rect">
            <a:avLst/>
          </a:prstGeom>
          <a:noFill/>
          <a:ln w="9525">
            <a:noFill/>
          </a:ln>
        </p:spPr>
      </p:sp>
      <p:sp>
        <p:nvSpPr>
          <p:cNvPr id="16387" name="Rectangle 3"/>
          <p:cNvSpPr>
            <a:spLocks noGrp="1"/>
          </p:cNvSpPr>
          <p:nvPr>
            <p:ph type="body" sz="quarter" idx="1"/>
            <p:custDataLst>
              <p:tags r:id="rId3"/>
            </p:custDataLst>
          </p:nvPr>
        </p:nvSpPr>
        <p:spPr>
          <a:xfrm>
            <a:off x="538163" y="4387850"/>
            <a:ext cx="5780087" cy="3952875"/>
          </a:xfrm>
          <a:prstGeom prst="rect">
            <a:avLst/>
          </a:prstGeom>
          <a:noFill/>
          <a:ln w="9525">
            <a:noFill/>
          </a:ln>
        </p:spPr>
        <p:txBody>
          <a:bodyPr vert="horz" wrap="square" lIns="91440" tIns="45720" rIns="91440" bIns="45720" anchor="t" anchorCtr="0"/>
          <a:lstStyle/>
          <a:p>
            <a:pPr lvl="0"/>
            <a:r>
              <a:rPr lang="zh-CN" altLang="en-US"/>
              <a:t>单击此处编辑母版文本样式
第二级
第三级
第四级
第五级</a:t>
            </a:r>
          </a:p>
        </p:txBody>
      </p:sp>
      <p:sp>
        <p:nvSpPr>
          <p:cNvPr id="2052" name="Rectangle 4"/>
          <p:cNvSpPr>
            <a:spLocks noGrp="1"/>
          </p:cNvSpPr>
          <p:nvPr>
            <p:ph type="hdr" sz="quarter" idx="2"/>
            <p:custDataLst>
              <p:tags r:id="rId4"/>
            </p:custDataLst>
          </p:nvPr>
        </p:nvSpPr>
        <p:spPr>
          <a:xfrm>
            <a:off x="0" y="0"/>
            <a:ext cx="2973388" cy="457200"/>
          </a:xfrm>
          <a:prstGeom prst="rect">
            <a:avLst/>
          </a:prstGeom>
          <a:noFill/>
          <a:ln w="9525">
            <a:noFill/>
            <a:miter/>
          </a:ln>
        </p:spPr>
        <p:txBody>
          <a:bodyPr/>
          <a:lstStyle>
            <a:lvl1pPr>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3" name="Rectangle 5"/>
          <p:cNvSpPr>
            <a:spLocks noGrp="1"/>
          </p:cNvSpPr>
          <p:nvPr>
            <p:ph type="dt" idx="3"/>
            <p:custDataLst>
              <p:tags r:id="rId5"/>
            </p:custDataLst>
          </p:nvPr>
        </p:nvSpPr>
        <p:spPr>
          <a:xfrm>
            <a:off x="3883025" y="0"/>
            <a:ext cx="2974975" cy="457200"/>
          </a:xfrm>
          <a:prstGeom prst="rect">
            <a:avLst/>
          </a:prstGeom>
          <a:noFill/>
          <a:ln w="9525">
            <a:noFill/>
            <a:miter/>
          </a:ln>
        </p:spPr>
        <p:txBody>
          <a:bodyPr/>
          <a:lstStyle>
            <a:lvl1pPr algn="r">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Rectangle 6"/>
          <p:cNvSpPr>
            <a:spLocks noGrp="1"/>
          </p:cNvSpPr>
          <p:nvPr>
            <p:ph type="ftr" sz="quarter" idx="4"/>
            <p:custDataLst>
              <p:tags r:id="rId6"/>
            </p:custDataLst>
          </p:nvPr>
        </p:nvSpPr>
        <p:spPr>
          <a:xfrm>
            <a:off x="0" y="8686800"/>
            <a:ext cx="2973388" cy="457200"/>
          </a:xfrm>
          <a:prstGeom prst="rect">
            <a:avLst/>
          </a:prstGeom>
          <a:noFill/>
          <a:ln w="9525">
            <a:noFill/>
            <a:miter/>
          </a:ln>
        </p:spPr>
        <p:txBody>
          <a:bodyPr/>
          <a:lstStyle>
            <a:lvl1pPr>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Rectangle 7"/>
          <p:cNvSpPr>
            <a:spLocks noGrp="1"/>
          </p:cNvSpPr>
          <p:nvPr>
            <p:ph type="sldNum" sz="quarter" idx="5"/>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p>
            <a:pPr lvl="0" algn="r" eaLnBrk="1" fontAlgn="base" hangingPunct="1"/>
            <a:fld id="{9A0DB2DC-4C9A-4742-B13C-FB6460FD3503}" type="slidenum">
              <a:rPr lang="zh-CN" altLang="en-US" sz="1200" strike="noStrike" noProof="1">
                <a:latin typeface="Arial" panose="020B0604020202020204" pitchFamily="34" charset="0"/>
                <a:ea typeface="黑体" panose="02010609060101010101" pitchFamily="49" charset="-122"/>
                <a:cs typeface="+mn-cs"/>
              </a:rPr>
              <a:t>‹#›</a:t>
            </a:fld>
            <a:endParaRPr lang="zh-CN" altLang="en-US" sz="1200" strike="noStrike" noProof="1">
              <a:ea typeface="黑体" panose="02010609060101010101" pitchFamily="49"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黑体" panose="02010609060101010101" pitchFamily="49" charset="-122"/>
        <a:cs typeface="+mn-cs"/>
      </a:defRPr>
    </a:lvl1pPr>
    <a:lvl2pPr marL="742950" lvl="1" indent="-285750" algn="l" rtl="0" eaLnBrk="0" fontAlgn="base" hangingPunct="0">
      <a:spcBef>
        <a:spcPct val="30000"/>
      </a:spcBef>
      <a:spcAft>
        <a:spcPct val="0"/>
      </a:spcAft>
      <a:defRPr sz="1200" kern="1200">
        <a:solidFill>
          <a:schemeClr val="tx1"/>
        </a:solidFill>
        <a:latin typeface="+mn-lt"/>
        <a:ea typeface="+mn-ea"/>
        <a:cs typeface="+mn-cs"/>
      </a:defRPr>
    </a:lvl2pPr>
    <a:lvl3pPr marL="1143000" lvl="2" indent="-228600" algn="l" rtl="0" eaLnBrk="0" fontAlgn="base" hangingPunct="0">
      <a:spcBef>
        <a:spcPct val="30000"/>
      </a:spcBef>
      <a:spcAft>
        <a:spcPct val="0"/>
      </a:spcAft>
      <a:defRPr sz="1200" kern="1200">
        <a:solidFill>
          <a:schemeClr val="tx1"/>
        </a:solidFill>
        <a:latin typeface="+mn-lt"/>
        <a:ea typeface="+mn-ea"/>
        <a:cs typeface="+mn-cs"/>
      </a:defRPr>
    </a:lvl3pPr>
    <a:lvl4pPr marL="1600200" lvl="3" indent="-228600" algn="l" rtl="0" eaLnBrk="0" fontAlgn="base" hangingPunct="0">
      <a:spcBef>
        <a:spcPct val="30000"/>
      </a:spcBef>
      <a:spcAft>
        <a:spcPct val="0"/>
      </a:spcAft>
      <a:defRPr sz="1200" kern="1200">
        <a:solidFill>
          <a:schemeClr val="tx1"/>
        </a:solidFill>
        <a:latin typeface="+mn-lt"/>
        <a:ea typeface="+mn-ea"/>
        <a:cs typeface="+mn-cs"/>
      </a:defRPr>
    </a:lvl4pPr>
    <a:lvl5pPr marL="2057400" lvl="4" indent="-228600" algn="l" rtl="0" eaLnBrk="0" fontAlgn="base" hangingPunct="0">
      <a:spcBef>
        <a:spcPct val="30000"/>
      </a:spcBef>
      <a:spcAft>
        <a:spcPct val="0"/>
      </a:spcAft>
      <a:defRPr sz="1200" kern="1200">
        <a:solidFill>
          <a:schemeClr val="tx1"/>
        </a:solidFill>
        <a:latin typeface="+mn-lt"/>
        <a:ea typeface="+mn-ea"/>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custDataLst>
              <p:tags r:id="rId1"/>
            </p:custDataLst>
          </p:nvPr>
        </p:nvSpPr>
        <p:spPr>
          <a:xfrm>
            <a:off x="409575" y="754063"/>
            <a:ext cx="5854700" cy="3294062"/>
          </a:xfrm>
        </p:spPr>
      </p:sp>
      <p:sp>
        <p:nvSpPr>
          <p:cNvPr id="18434"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18435" name="灯片编号占位符 3"/>
          <p:cNvSpPr txBox="1">
            <a:spLocks noGrp="1"/>
          </p:cNvSpPr>
          <p:nvPr>
            <p:ph type="sldNum" sz="quarter" idx="10"/>
            <p:custDataLst>
              <p:tags r:id="rId3"/>
            </p:custDataLst>
          </p:nvPr>
        </p:nvSpPr>
        <p:spPr>
          <a:xfrm>
            <a:off x="3883025" y="8686800"/>
            <a:ext cx="2974975" cy="457200"/>
          </a:xfrm>
          <a:prstGeom prst="rect">
            <a:avLst/>
          </a:prstGeom>
          <a:noFill/>
          <a:ln w="9525">
            <a:noFill/>
          </a:ln>
        </p:spPr>
        <p:txBody>
          <a:bodyPr vert="horz" wrap="square" lIns="91440" tIns="45720" rIns="91440" bIns="45720" anchor="t" anchorCtr="0"/>
          <a:lstStyle/>
          <a:p>
            <a:pPr lvl="0" indent="0" algn="r"/>
            <a:fld id="{9A0DB2DC-4C9A-4742-B13C-FB6460FD3503}" type="slidenum">
              <a:rPr lang="zh-CN" altLang="en-US" sz="1200">
                <a:latin typeface="Arial" panose="020B0604020202020204" pitchFamily="34" charset="0"/>
                <a:ea typeface="黑体" panose="02010609060101010101" pitchFamily="49" charset="-122"/>
              </a:rPr>
              <a:t>1</a:t>
            </a:fld>
            <a:endParaRPr lang="zh-CN" altLang="en-US" sz="1200">
              <a:latin typeface="Arial" panose="020B0604020202020204" pitchFamily="34" charset="0"/>
              <a:ea typeface="黑体" panose="02010609060101010101" pitchFamily="49"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custDataLst>
              <p:tags r:id="rId1"/>
            </p:custDataLst>
          </p:nvPr>
        </p:nvSpPr>
        <p:spPr>
          <a:xfrm>
            <a:off x="408870" y="754063"/>
            <a:ext cx="5856110" cy="3294062"/>
          </a:xfrm>
        </p:spPr>
      </p:sp>
      <p:sp>
        <p:nvSpPr>
          <p:cNvPr id="20482"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20483" name="灯片编号占位符 3"/>
          <p:cNvSpPr txBox="1">
            <a:spLocks noGrp="1"/>
          </p:cNvSpPr>
          <p:nvPr>
            <p:ph type="sldNum" sz="quarter" idx="10"/>
            <p:custDataLst>
              <p:tags r:id="rId3"/>
            </p:custDataLst>
          </p:nvPr>
        </p:nvSpPr>
        <p:spPr>
          <a:xfrm>
            <a:off x="3883025" y="8686800"/>
            <a:ext cx="2974975" cy="457200"/>
          </a:xfrm>
          <a:prstGeom prst="rect">
            <a:avLst/>
          </a:prstGeom>
          <a:noFill/>
          <a:ln w="9525">
            <a:noFill/>
          </a:ln>
        </p:spPr>
        <p:txBody>
          <a:bodyPr vert="horz" wrap="square" lIns="91440" tIns="45720" rIns="91440" bIns="45720" anchor="t" anchorCtr="0"/>
          <a:lstStyle/>
          <a:p>
            <a:pPr lvl="0" indent="0" algn="r"/>
            <a:fld id="{9A0DB2DC-4C9A-4742-B13C-FB6460FD3503}" type="slidenum">
              <a:rPr lang="zh-CN" altLang="en-US" sz="1200">
                <a:latin typeface="Arial" panose="020B0604020202020204" pitchFamily="34" charset="0"/>
                <a:ea typeface="黑体" panose="02010609060101010101" pitchFamily="49" charset="-122"/>
              </a:rPr>
              <a:t>3</a:t>
            </a:fld>
            <a:endParaRPr lang="zh-CN" altLang="en-US" sz="1200">
              <a:latin typeface="Arial" panose="020B0604020202020204" pitchFamily="34" charset="0"/>
              <a:ea typeface="黑体" panose="02010609060101010101" pitchFamily="49"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custDataLst>
              <p:tags r:id="rId1"/>
            </p:custDataLst>
          </p:nvPr>
        </p:nvSpPr>
        <p:spPr>
          <a:xfrm>
            <a:off x="408870" y="754063"/>
            <a:ext cx="5856110" cy="3294062"/>
          </a:xfrm>
        </p:spPr>
      </p:sp>
      <p:sp>
        <p:nvSpPr>
          <p:cNvPr id="22530"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22531" name="灯片编号占位符 3"/>
          <p:cNvSpPr txBox="1">
            <a:spLocks noGrp="1"/>
          </p:cNvSpPr>
          <p:nvPr>
            <p:ph type="sldNum" sz="quarter" idx="10"/>
            <p:custDataLst>
              <p:tags r:id="rId3"/>
            </p:custDataLst>
          </p:nvPr>
        </p:nvSpPr>
        <p:spPr>
          <a:xfrm>
            <a:off x="3883025" y="8686800"/>
            <a:ext cx="2974975" cy="457200"/>
          </a:xfrm>
          <a:prstGeom prst="rect">
            <a:avLst/>
          </a:prstGeom>
          <a:noFill/>
          <a:ln w="9525">
            <a:noFill/>
          </a:ln>
        </p:spPr>
        <p:txBody>
          <a:bodyPr vert="horz" wrap="square" lIns="91440" tIns="45720" rIns="91440" bIns="45720" anchor="t" anchorCtr="0"/>
          <a:lstStyle/>
          <a:p>
            <a:pPr lvl="0" indent="0" algn="r"/>
            <a:fld id="{9A0DB2DC-4C9A-4742-B13C-FB6460FD3503}" type="slidenum">
              <a:rPr lang="zh-CN" altLang="en-US" sz="1200">
                <a:latin typeface="Arial" panose="020B0604020202020204" pitchFamily="34" charset="0"/>
                <a:ea typeface="黑体" panose="02010609060101010101" pitchFamily="49" charset="-122"/>
              </a:rPr>
              <a:t>4</a:t>
            </a:fld>
            <a:endParaRPr lang="zh-CN" altLang="en-US" sz="1200">
              <a:latin typeface="Arial" panose="020B0604020202020204" pitchFamily="34" charset="0"/>
              <a:ea typeface="黑体" panose="02010609060101010101" pitchFamily="49"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noTextEdit="1"/>
          </p:cNvSpPr>
          <p:nvPr>
            <p:ph type="sldImg"/>
            <p:custDataLst>
              <p:tags r:id="rId1"/>
            </p:custDataLst>
          </p:nvPr>
        </p:nvSpPr>
        <p:spPr>
          <a:xfrm>
            <a:off x="408870" y="754063"/>
            <a:ext cx="5856110" cy="3294062"/>
          </a:xfrm>
        </p:spPr>
      </p:sp>
      <p:sp>
        <p:nvSpPr>
          <p:cNvPr id="35842" name="备注占位符 2"/>
          <p:cNvSpPr txBox="1">
            <a:spLocks noGrp="1"/>
          </p:cNvSpPr>
          <p:nvPr>
            <p:ph type="body" idx="1"/>
            <p:custDataLst>
              <p:tags r:id="rId2"/>
            </p:custDataLst>
          </p:nvPr>
        </p:nvSpPr>
        <p:spPr/>
        <p:txBody>
          <a:bodyPr wrap="square" lIns="91440" tIns="45720" rIns="91440" bIns="45720" anchor="t" anchorCtr="0"/>
          <a:lstStyle/>
          <a:p>
            <a:pPr lvl="0"/>
            <a:endParaRPr lang="zh-CN" altLang="en-US"/>
          </a:p>
        </p:txBody>
      </p:sp>
      <p:sp>
        <p:nvSpPr>
          <p:cNvPr id="35843" name="灯片编号占位符 3"/>
          <p:cNvSpPr txBox="1">
            <a:spLocks noGrp="1"/>
          </p:cNvSpPr>
          <p:nvPr>
            <p:ph type="sldNum" sz="quarter" idx="10"/>
            <p:custDataLst>
              <p:tags r:id="rId3"/>
            </p:custDataLst>
          </p:nvPr>
        </p:nvSpPr>
        <p:spPr>
          <a:xfrm>
            <a:off x="3883025" y="8686800"/>
            <a:ext cx="2974975" cy="457200"/>
          </a:xfrm>
          <a:prstGeom prst="rect">
            <a:avLst/>
          </a:prstGeom>
          <a:noFill/>
          <a:ln w="9525">
            <a:noFill/>
          </a:ln>
        </p:spPr>
        <p:txBody>
          <a:bodyPr vert="horz" wrap="square" lIns="91440" tIns="45720" rIns="91440" bIns="45720" anchor="t" anchorCtr="0"/>
          <a:lstStyle/>
          <a:p>
            <a:pPr lvl="0" indent="0" algn="r"/>
            <a:fld id="{9A0DB2DC-4C9A-4742-B13C-FB6460FD3503}" type="slidenum">
              <a:rPr lang="zh-CN" altLang="en-US" sz="1200">
                <a:latin typeface="Arial" panose="020B0604020202020204" pitchFamily="34" charset="0"/>
                <a:ea typeface="黑体" panose="02010609060101010101" pitchFamily="49" charset="-122"/>
              </a:rPr>
              <a:t>6</a:t>
            </a:fld>
            <a:endParaRPr lang="zh-CN" altLang="en-US" sz="1200">
              <a:latin typeface="Arial" panose="020B0604020202020204" pitchFamily="34" charset="0"/>
              <a:ea typeface="黑体" panose="02010609060101010101" pitchFamily="49"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1.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7.xml"/><Relationship Id="rId7" Type="http://schemas.openxmlformats.org/officeDocument/2006/relationships/audio" Target="../media/audio1.wav"/><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9"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png"/><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7.xml"/><Relationship Id="rId7"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4500">
                <a:ea typeface="黑体" panose="02010609060101010101" pitchFamily="49" charset="-122"/>
              </a:defRPr>
            </a:lvl1pPr>
          </a:lstStyle>
          <a:p>
            <a:pPr fontAlgn="base"/>
            <a:r>
              <a:rPr lang="zh-CN" altLang="en-US" strike="noStrike" noProof="1"/>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1800">
                <a:ea typeface="黑体" panose="02010609060101010101" pitchFamily="49"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Rectangle 4"/>
          <p:cNvSpPr>
            <a:spLocks noGrp="1"/>
          </p:cNvSpPr>
          <p:nvPr>
            <p:ph type="dt" sz="half" idx="2"/>
            <p:custDataLst>
              <p:tags r:id="rId3"/>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5"/>
          <p:cNvSpPr>
            <a:spLocks noGrp="1"/>
          </p:cNvSpPr>
          <p:nvPr>
            <p:ph type="ftr" sz="quarter" idx="3"/>
            <p:custDataLst>
              <p:tags r:id="rId4"/>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6"/>
          <p:cNvSpPr>
            <a:spLocks noGrp="1"/>
          </p:cNvSpPr>
          <p:nvPr>
            <p:ph type="sldNum" sz="quarter" idx="4"/>
            <p:custDataLst>
              <p:tags r:id="rId5"/>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lvl1pPr>
              <a:defRPr>
                <a:ea typeface="黑体" panose="02010609060101010101" pitchFamily="49" charset="-122"/>
              </a:defRPr>
            </a:lvl1pPr>
          </a:lstStyle>
          <a:p>
            <a:pPr fontAlgn="base"/>
            <a:r>
              <a:rPr lang="zh-CN" altLang="en-US" strike="noStrike" noProof="1"/>
              <a:t>单击此处编辑母版标题样式</a:t>
            </a:r>
          </a:p>
        </p:txBody>
      </p:sp>
      <p:sp>
        <p:nvSpPr>
          <p:cNvPr id="3" name="竖排文字占位符 2"/>
          <p:cNvSpPr>
            <a:spLocks noGrp="1"/>
          </p:cNvSpPr>
          <p:nvPr>
            <p:ph type="body" orient="vert" idx="1"/>
            <p:custDataLst>
              <p:tags r:id="rId2"/>
            </p:custDataLst>
          </p:nvPr>
        </p:nvSpPr>
        <p:spPr>
          <a:xfrm>
            <a:off x="609600" y="1600200"/>
            <a:ext cx="10972800" cy="4525963"/>
          </a:xfr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Rectangle 4"/>
          <p:cNvSpPr>
            <a:spLocks noGrp="1"/>
          </p:cNvSpPr>
          <p:nvPr>
            <p:ph type="dt" sz="half" idx="2"/>
            <p:custDataLst>
              <p:tags r:id="rId3"/>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5"/>
          <p:cNvSpPr>
            <a:spLocks noGrp="1"/>
          </p:cNvSpPr>
          <p:nvPr>
            <p:ph type="ftr" sz="quarter" idx="3"/>
            <p:custDataLst>
              <p:tags r:id="rId4"/>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6"/>
          <p:cNvSpPr>
            <a:spLocks noGrp="1"/>
          </p:cNvSpPr>
          <p:nvPr>
            <p:ph type="sldNum" sz="quarter" idx="4"/>
            <p:custDataLst>
              <p:tags r:id="rId5"/>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 文本">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839200" y="274638"/>
            <a:ext cx="2743200" cy="5851525"/>
          </a:xfrm>
        </p:spPr>
        <p:txBody>
          <a:bodyPr vert="eaVert"/>
          <a:lstStyle>
            <a:lvl1pPr>
              <a:defRPr>
                <a:ea typeface="黑体" panose="02010609060101010101" pitchFamily="49" charset="-122"/>
              </a:defRPr>
            </a:lvl1pPr>
          </a:lstStyle>
          <a:p>
            <a:pPr fontAlgn="base"/>
            <a:r>
              <a:rPr lang="zh-CN" altLang="en-US" strike="noStrike" noProof="1"/>
              <a:t>单击此处编辑母版标题样式</a:t>
            </a:r>
          </a:p>
        </p:txBody>
      </p:sp>
      <p:sp>
        <p:nvSpPr>
          <p:cNvPr id="3" name="竖排文字占位符 2"/>
          <p:cNvSpPr>
            <a:spLocks noGrp="1"/>
          </p:cNvSpPr>
          <p:nvPr>
            <p:ph type="body" orient="vert" idx="1"/>
            <p:custDataLst>
              <p:tags r:id="rId2"/>
            </p:custDataLst>
          </p:nvPr>
        </p:nvSpPr>
        <p:spPr>
          <a:xfrm>
            <a:off x="609600" y="274638"/>
            <a:ext cx="8070573" cy="5851525"/>
          </a:xfrm>
        </p:spPr>
        <p:txBody>
          <a:bodyPr vert="eaVert"/>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Rectangle 4"/>
          <p:cNvSpPr>
            <a:spLocks noGrp="1"/>
          </p:cNvSpPr>
          <p:nvPr>
            <p:ph type="dt" sz="half" idx="2"/>
            <p:custDataLst>
              <p:tags r:id="rId3"/>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5"/>
          <p:cNvSpPr>
            <a:spLocks noGrp="1"/>
          </p:cNvSpPr>
          <p:nvPr>
            <p:ph type="ftr" sz="quarter" idx="3"/>
            <p:custDataLst>
              <p:tags r:id="rId4"/>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6"/>
          <p:cNvSpPr>
            <a:spLocks noGrp="1"/>
          </p:cNvSpPr>
          <p:nvPr>
            <p:ph type="sldNum" sz="quarter" idx="4"/>
            <p:custDataLst>
              <p:tags r:id="rId5"/>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内容">
    <p:bg>
      <p:bgPr>
        <a:blipFill rotWithShape="0">
          <a:blip r:embed="rId6"/>
          <a:stretch>
            <a:fillRect/>
          </a:stretch>
        </a:blipFill>
        <a:effectLst/>
      </p:bgPr>
    </p:bg>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838200" y="365125"/>
            <a:ext cx="10515600" cy="58118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3" name="Rectangle 4"/>
          <p:cNvSpPr>
            <a:spLocks noGrp="1"/>
          </p:cNvSpPr>
          <p:nvPr>
            <p:ph type="dt" sz="half" idx="2"/>
            <p:custDataLst>
              <p:tags r:id="rId2"/>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Rectangle 5"/>
          <p:cNvSpPr>
            <a:spLocks noGrp="1"/>
          </p:cNvSpPr>
          <p:nvPr>
            <p:ph type="ftr" sz="quarter" idx="3"/>
            <p:custDataLst>
              <p:tags r:id="rId3"/>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6"/>
          <p:cNvSpPr>
            <a:spLocks noGrp="1"/>
          </p:cNvSpPr>
          <p:nvPr>
            <p:ph type="sldNum" sz="quarter" idx="4"/>
            <p:custDataLst>
              <p:tags r:id="rId4"/>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Media" preserve="1">
  <p:cSld name="标题，文本与媒体剪辑">
    <p:bg>
      <p:bgPr>
        <a:blipFill rotWithShape="0">
          <a:blip r:embed="rId9"/>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02167" y="685800"/>
            <a:ext cx="11387667" cy="1143000"/>
          </a:xfrm>
        </p:spPr>
        <p:txBody>
          <a:bodyPr/>
          <a:lstStyle/>
          <a:p>
            <a:pPr fontAlgn="base"/>
            <a:r>
              <a:rPr lang="zh-CN" altLang="en-US" strike="noStrike" noProof="1"/>
              <a:t>单击此处编辑母版标题样式</a:t>
            </a:r>
          </a:p>
        </p:txBody>
      </p:sp>
      <p:sp>
        <p:nvSpPr>
          <p:cNvPr id="3" name="文本占位符 2"/>
          <p:cNvSpPr>
            <a:spLocks noGrp="1"/>
          </p:cNvSpPr>
          <p:nvPr>
            <p:ph type="body" sz="half" idx="1"/>
            <p:custDataLst>
              <p:tags r:id="rId2"/>
            </p:custDataLst>
          </p:nvPr>
        </p:nvSpPr>
        <p:spPr>
          <a:xfrm>
            <a:off x="406400" y="1981200"/>
            <a:ext cx="5592233" cy="388620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媒体占位符 3"/>
          <p:cNvSpPr>
            <a:spLocks noGrp="1"/>
          </p:cNvSpPr>
          <p:nvPr>
            <p:ph type="media" sz="half" idx="2"/>
            <p:custDataLst>
              <p:tags r:id="rId3"/>
            </p:custDataLst>
          </p:nvPr>
        </p:nvSpPr>
        <p:spPr>
          <a:xfrm>
            <a:off x="6201833" y="1981200"/>
            <a:ext cx="5592233" cy="38862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5" name="日期占位符 4"/>
          <p:cNvSpPr>
            <a:spLocks noGrp="1"/>
          </p:cNvSpPr>
          <p:nvPr>
            <p:ph type="dt" sz="half" idx="12"/>
            <p:custDataLst>
              <p:tags r:id="rId4"/>
            </p:custDataLst>
          </p:nvPr>
        </p:nvSpPr>
        <p:spPr>
          <a:xfrm>
            <a:off x="609600" y="6245225"/>
            <a:ext cx="2844800" cy="476250"/>
          </a:xfrm>
          <a:prstGeom prst="rect">
            <a:avLst/>
          </a:prstGeom>
        </p:spPr>
        <p:txBody>
          <a:bodyPr/>
          <a:lstStyle>
            <a:lvl1pPr>
              <a:buFontTx/>
              <a:buNone/>
              <a:defRPr noProof="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3"/>
            <p:custDataLst>
              <p:tags r:id="rId5"/>
            </p:custDataLst>
          </p:nvPr>
        </p:nvSpPr>
        <p:spPr>
          <a:xfrm>
            <a:off x="4165600" y="6245225"/>
            <a:ext cx="3860800" cy="476250"/>
          </a:xfrm>
          <a:prstGeom prst="rect">
            <a:avLst/>
          </a:prstGeom>
        </p:spPr>
        <p:txBody>
          <a:bodyPr/>
          <a:lstStyle>
            <a:lvl1pPr>
              <a:buFontTx/>
              <a:buNone/>
              <a:defRPr noProof="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4"/>
            <p:custDataLst>
              <p:tags r:id="rId6"/>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wipe dir="r"/>
    <p:sndAc>
      <p:stSnd>
        <p:snd r:embed="rId7"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lvl1pPr>
              <a:defRPr>
                <a:ea typeface="黑体" panose="02010609060101010101" pitchFamily="49" charset="-122"/>
              </a:defRPr>
            </a:lvl1pPr>
          </a:lstStyle>
          <a:p>
            <a:pPr fontAlgn="base"/>
            <a:r>
              <a:rPr lang="zh-CN" altLang="en-US" strike="noStrike" noProof="1"/>
              <a:t>单击此处编辑母版标题样式</a:t>
            </a:r>
          </a:p>
        </p:txBody>
      </p:sp>
      <p:sp>
        <p:nvSpPr>
          <p:cNvPr id="3" name="内容占位符 2"/>
          <p:cNvSpPr>
            <a:spLocks noGrp="1"/>
          </p:cNvSpPr>
          <p:nvPr>
            <p:ph idx="1"/>
            <p:custDataLst>
              <p:tags r:id="rId2"/>
            </p:custDataLst>
          </p:nvPr>
        </p:nvSpPr>
        <p:spPr>
          <a:xfrm>
            <a:off x="609600" y="1600200"/>
            <a:ext cx="10972800" cy="4525963"/>
          </a:xfr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Rectangle 4"/>
          <p:cNvSpPr>
            <a:spLocks noGrp="1"/>
          </p:cNvSpPr>
          <p:nvPr>
            <p:ph type="dt" sz="half" idx="2"/>
            <p:custDataLst>
              <p:tags r:id="rId3"/>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5"/>
          <p:cNvSpPr>
            <a:spLocks noGrp="1"/>
          </p:cNvSpPr>
          <p:nvPr>
            <p:ph type="ftr" sz="quarter" idx="3"/>
            <p:custDataLst>
              <p:tags r:id="rId4"/>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6"/>
          <p:cNvSpPr>
            <a:spLocks noGrp="1"/>
          </p:cNvSpPr>
          <p:nvPr>
            <p:ph type="sldNum" sz="quarter" idx="4"/>
            <p:custDataLst>
              <p:tags r:id="rId5"/>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1" y="1709738"/>
            <a:ext cx="10515600" cy="2852737"/>
          </a:xfrm>
        </p:spPr>
        <p:txBody>
          <a:bodyPr anchor="b"/>
          <a:lstStyle>
            <a:lvl1pPr>
              <a:defRPr sz="4500">
                <a:ea typeface="黑体" panose="02010609060101010101" pitchFamily="49" charset="-122"/>
              </a:defRPr>
            </a:lvl1pPr>
          </a:lstStyle>
          <a:p>
            <a:pPr fontAlgn="base"/>
            <a:r>
              <a:rPr lang="zh-CN" altLang="en-US" strike="noStrike" noProof="1"/>
              <a:t>单击此处编辑母版标题样式</a:t>
            </a:r>
          </a:p>
        </p:txBody>
      </p:sp>
      <p:sp>
        <p:nvSpPr>
          <p:cNvPr id="3" name="文本占位符 2"/>
          <p:cNvSpPr>
            <a:spLocks noGrp="1"/>
          </p:cNvSpPr>
          <p:nvPr>
            <p:ph type="body" idx="1"/>
            <p:custDataLst>
              <p:tags r:id="rId2"/>
            </p:custDataLst>
          </p:nvPr>
        </p:nvSpPr>
        <p:spPr>
          <a:xfrm>
            <a:off x="831851" y="4589463"/>
            <a:ext cx="10515600" cy="1500187"/>
          </a:xfrm>
        </p:spPr>
        <p:txBody>
          <a:bodyPr/>
          <a:lstStyle>
            <a:lvl1pPr marL="0" indent="0">
              <a:buNone/>
              <a:defRPr sz="1800">
                <a:solidFill>
                  <a:schemeClr val="tx1">
                    <a:tint val="75000"/>
                  </a:schemeClr>
                </a:solidFill>
                <a:ea typeface="黑体" panose="02010609060101010101" pitchFamily="49"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4" name="Rectangle 4"/>
          <p:cNvSpPr>
            <a:spLocks noGrp="1"/>
          </p:cNvSpPr>
          <p:nvPr>
            <p:ph type="dt" sz="half" idx="2"/>
            <p:custDataLst>
              <p:tags r:id="rId3"/>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5"/>
          <p:cNvSpPr>
            <a:spLocks noGrp="1"/>
          </p:cNvSpPr>
          <p:nvPr>
            <p:ph type="ftr" sz="quarter" idx="3"/>
            <p:custDataLst>
              <p:tags r:id="rId4"/>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6"/>
          <p:cNvSpPr>
            <a:spLocks noGrp="1"/>
          </p:cNvSpPr>
          <p:nvPr>
            <p:ph type="sldNum" sz="quarter" idx="4"/>
            <p:custDataLst>
              <p:tags r:id="rId5"/>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bg>
      <p:bgPr>
        <a:blipFill rotWithShape="0">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lvl1pPr>
              <a:defRPr>
                <a:ea typeface="黑体" panose="02010609060101010101" pitchFamily="49" charset="-122"/>
              </a:defRPr>
            </a:lvl1pPr>
          </a:lstStyle>
          <a:p>
            <a:pPr fontAlgn="base"/>
            <a:r>
              <a:rPr lang="zh-CN" altLang="en-US" strike="noStrike" noProof="1"/>
              <a:t>单击此处编辑母版标题样式</a:t>
            </a:r>
          </a:p>
        </p:txBody>
      </p:sp>
      <p:sp>
        <p:nvSpPr>
          <p:cNvPr id="3" name="内容占位符 2"/>
          <p:cNvSpPr>
            <a:spLocks noGrp="1"/>
          </p:cNvSpPr>
          <p:nvPr>
            <p:ph sz="half" idx="1"/>
            <p:custDataLst>
              <p:tags r:id="rId2"/>
            </p:custDataLst>
          </p:nvPr>
        </p:nvSpPr>
        <p:spPr>
          <a:xfrm>
            <a:off x="609600" y="1600200"/>
            <a:ext cx="5376672" cy="4525963"/>
          </a:xfr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custDataLst>
              <p:tags r:id="rId3"/>
            </p:custDataLst>
          </p:nvPr>
        </p:nvSpPr>
        <p:spPr>
          <a:xfrm>
            <a:off x="6205728" y="1600200"/>
            <a:ext cx="5376672" cy="4525963"/>
          </a:xfr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Rectangle 4"/>
          <p:cNvSpPr>
            <a:spLocks noGrp="1"/>
          </p:cNvSpPr>
          <p:nvPr>
            <p:ph type="dt" sz="half" idx="12"/>
            <p:custDataLst>
              <p:tags r:id="rId4"/>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5"/>
          <p:cNvSpPr>
            <a:spLocks noGrp="1"/>
          </p:cNvSpPr>
          <p:nvPr>
            <p:ph type="ftr" sz="quarter" idx="3"/>
            <p:custDataLst>
              <p:tags r:id="rId5"/>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6"/>
          <p:cNvSpPr>
            <a:spLocks noGrp="1"/>
          </p:cNvSpPr>
          <p:nvPr>
            <p:ph type="sldNum" sz="quarter" idx="4"/>
            <p:custDataLst>
              <p:tags r:id="rId6"/>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Pr>
        <a:blipFill rotWithShape="0">
          <a:blip r:embed="rId10"/>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lvl1pPr>
              <a:defRPr>
                <a:ea typeface="黑体" panose="02010609060101010101" pitchFamily="49" charset="-122"/>
              </a:defRPr>
            </a:lvl1pPr>
          </a:lstStyle>
          <a:p>
            <a:pPr fontAlgn="base"/>
            <a:r>
              <a:rPr lang="zh-CN" altLang="en-US" strike="noStrike" noProof="1"/>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1800" b="1">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1800" b="1">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lvl1pPr>
              <a:defRPr>
                <a:ea typeface="黑体" panose="02010609060101010101" pitchFamily="49" charset="-122"/>
              </a:defRPr>
            </a:lvl1pPr>
            <a:lvl2pPr>
              <a:defRPr>
                <a:ea typeface="黑体" panose="02010609060101010101" pitchFamily="49" charset="-122"/>
              </a:defRPr>
            </a:lvl2pPr>
            <a:lvl3pPr>
              <a:defRPr>
                <a:ea typeface="黑体" panose="02010609060101010101" pitchFamily="49" charset="-122"/>
              </a:defRPr>
            </a:lvl3pPr>
            <a:lvl4pPr>
              <a:defRPr>
                <a:ea typeface="黑体" panose="02010609060101010101" pitchFamily="49" charset="-122"/>
              </a:defRPr>
            </a:lvl4pPr>
            <a:lvl5pPr>
              <a:defRPr>
                <a:ea typeface="黑体" panose="02010609060101010101" pitchFamily="49"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Rectangle 4"/>
          <p:cNvSpPr>
            <a:spLocks noGrp="1"/>
          </p:cNvSpPr>
          <p:nvPr>
            <p:ph type="dt" sz="half" idx="12"/>
            <p:custDataLst>
              <p:tags r:id="rId6"/>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p:cNvSpPr>
          <p:nvPr>
            <p:ph type="ftr" sz="quarter" idx="13"/>
            <p:custDataLst>
              <p:tags r:id="rId7"/>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p:cNvSpPr>
          <p:nvPr>
            <p:ph type="sldNum" sz="quarter" idx="14"/>
            <p:custDataLst>
              <p:tags r:id="rId8"/>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bg>
      <p:bgPr>
        <a:blipFill rotWithShape="0">
          <a:blip r:embed="rId6"/>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lvl1pPr>
              <a:defRPr>
                <a:ea typeface="黑体" panose="02010609060101010101" pitchFamily="49" charset="-122"/>
              </a:defRPr>
            </a:lvl1pPr>
          </a:lstStyle>
          <a:p>
            <a:pPr fontAlgn="base"/>
            <a:r>
              <a:rPr lang="zh-CN" altLang="en-US" strike="noStrike" noProof="1"/>
              <a:t>单击此处编辑母版标题样式</a:t>
            </a:r>
          </a:p>
        </p:txBody>
      </p:sp>
      <p:sp>
        <p:nvSpPr>
          <p:cNvPr id="3" name="Rectangle 4"/>
          <p:cNvSpPr>
            <a:spLocks noGrp="1"/>
          </p:cNvSpPr>
          <p:nvPr>
            <p:ph type="dt" sz="half" idx="2"/>
            <p:custDataLst>
              <p:tags r:id="rId2"/>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Rectangle 5"/>
          <p:cNvSpPr>
            <a:spLocks noGrp="1"/>
          </p:cNvSpPr>
          <p:nvPr>
            <p:ph type="ftr" sz="quarter" idx="3"/>
            <p:custDataLst>
              <p:tags r:id="rId3"/>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6"/>
          <p:cNvSpPr>
            <a:spLocks noGrp="1"/>
          </p:cNvSpPr>
          <p:nvPr>
            <p:ph type="sldNum" sz="quarter" idx="4"/>
            <p:custDataLst>
              <p:tags r:id="rId4"/>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blipFill rotWithShape="0">
          <a:blip r:embed="rId5"/>
          <a:stretch>
            <a:fillRect/>
          </a:stretch>
        </a:blipFill>
        <a:effectLst/>
      </p:bgPr>
    </p:bg>
    <p:spTree>
      <p:nvGrpSpPr>
        <p:cNvPr id="1" name=""/>
        <p:cNvGrpSpPr/>
        <p:nvPr/>
      </p:nvGrpSpPr>
      <p:grpSpPr>
        <a:xfrm>
          <a:off x="0" y="0"/>
          <a:ext cx="0" cy="0"/>
          <a:chOff x="0" y="0"/>
          <a:chExt cx="0" cy="0"/>
        </a:xfrm>
      </p:grpSpPr>
      <p:sp>
        <p:nvSpPr>
          <p:cNvPr id="3" name="Rectangle 4"/>
          <p:cNvSpPr>
            <a:spLocks noGrp="1"/>
          </p:cNvSpPr>
          <p:nvPr>
            <p:ph type="dt" sz="half" idx="2"/>
            <p:custDataLst>
              <p:tags r:id="rId1"/>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Rectangle 5"/>
          <p:cNvSpPr>
            <a:spLocks noGrp="1"/>
          </p:cNvSpPr>
          <p:nvPr>
            <p:ph type="ftr" sz="quarter" idx="3"/>
            <p:custDataLst>
              <p:tags r:id="rId2"/>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6"/>
          <p:cNvSpPr>
            <a:spLocks noGrp="1"/>
          </p:cNvSpPr>
          <p:nvPr>
            <p:ph type="sldNum" sz="quarter" idx="4"/>
            <p:custDataLst>
              <p:tags r:id="rId3"/>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blipFill rotWithShape="0">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2400">
                <a:ea typeface="黑体" panose="02010609060101010101" pitchFamily="49" charset="-122"/>
              </a:defRPr>
            </a:lvl1pPr>
          </a:lstStyle>
          <a:p>
            <a:pPr fontAlgn="base"/>
            <a:r>
              <a:rPr lang="zh-CN" altLang="en-US" strike="noStrike" noProof="1"/>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2400">
                <a:ea typeface="黑体" panose="02010609060101010101" pitchFamily="49" charset="-122"/>
              </a:defRPr>
            </a:lvl1pPr>
            <a:lvl2pPr>
              <a:defRPr sz="2100">
                <a:ea typeface="黑体" panose="02010609060101010101" pitchFamily="49" charset="-122"/>
              </a:defRPr>
            </a:lvl2pPr>
            <a:lvl3pPr>
              <a:defRPr sz="1800">
                <a:ea typeface="黑体" panose="02010609060101010101" pitchFamily="49" charset="-122"/>
              </a:defRPr>
            </a:lvl3pPr>
            <a:lvl4pPr>
              <a:defRPr sz="1500">
                <a:ea typeface="黑体" panose="02010609060101010101" pitchFamily="49" charset="-122"/>
              </a:defRPr>
            </a:lvl4pPr>
            <a:lvl5pPr>
              <a:defRPr sz="1500">
                <a:ea typeface="黑体" panose="02010609060101010101" pitchFamily="49" charset="-122"/>
              </a:defRPr>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200">
                <a:ea typeface="黑体" panose="02010609060101010101" pitchFamily="49" charset="-122"/>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5" name="Rectangle 4"/>
          <p:cNvSpPr>
            <a:spLocks noGrp="1"/>
          </p:cNvSpPr>
          <p:nvPr>
            <p:ph type="dt" sz="half" idx="12"/>
            <p:custDataLst>
              <p:tags r:id="rId4"/>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5"/>
          <p:cNvSpPr>
            <a:spLocks noGrp="1"/>
          </p:cNvSpPr>
          <p:nvPr>
            <p:ph type="ftr" sz="quarter" idx="3"/>
            <p:custDataLst>
              <p:tags r:id="rId5"/>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6"/>
          <p:cNvSpPr>
            <a:spLocks noGrp="1"/>
          </p:cNvSpPr>
          <p:nvPr>
            <p:ph type="sldNum" sz="quarter" idx="4"/>
            <p:custDataLst>
              <p:tags r:id="rId6"/>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blipFill rotWithShape="0">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2400">
                <a:ea typeface="黑体" panose="02010609060101010101" pitchFamily="49" charset="-122"/>
              </a:defRPr>
            </a:lvl1pPr>
          </a:lstStyle>
          <a:p>
            <a:pPr fontAlgn="base"/>
            <a:r>
              <a:rPr lang="zh-CN" altLang="en-US" strike="noStrike" noProof="1"/>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微软雅黑" panose="020B0503020204020204" pitchFamily="34" charset="-122"/>
              <a:cs typeface="+mn-cs"/>
            </a:endParaRP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200">
                <a:ea typeface="黑体" panose="02010609060101010101" pitchFamily="49" charset="-122"/>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5" name="Rectangle 4"/>
          <p:cNvSpPr>
            <a:spLocks noGrp="1"/>
          </p:cNvSpPr>
          <p:nvPr>
            <p:ph type="dt" sz="half" idx="12"/>
            <p:custDataLst>
              <p:tags r:id="rId4"/>
            </p:custDataLst>
          </p:nvPr>
        </p:nvSpPr>
        <p:spPr>
          <a:xfrm>
            <a:off x="609600" y="6245225"/>
            <a:ext cx="2844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5"/>
          <p:cNvSpPr>
            <a:spLocks noGrp="1"/>
          </p:cNvSpPr>
          <p:nvPr>
            <p:ph type="ftr" sz="quarter" idx="3"/>
            <p:custDataLst>
              <p:tags r:id="rId5"/>
            </p:custDataLst>
          </p:nvPr>
        </p:nvSpPr>
        <p:spPr>
          <a:xfrm>
            <a:off x="4165600" y="6245225"/>
            <a:ext cx="3860800" cy="476250"/>
          </a:xfrm>
          <a:prstGeom prst="rect">
            <a:avLst/>
          </a:prstGeo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6"/>
          <p:cNvSpPr>
            <a:spLocks noGrp="1"/>
          </p:cNvSpPr>
          <p:nvPr>
            <p:ph type="sldNum" sz="quarter" idx="4"/>
            <p:custDataLst>
              <p:tags r:id="rId6"/>
            </p:custDataLst>
          </p:nvPr>
        </p:nvSpPr>
        <p:spPr>
          <a:xfrm>
            <a:off x="8737600" y="6245225"/>
            <a:ext cx="2844800" cy="476250"/>
          </a:xfrm>
          <a:prstGeom prst="rect">
            <a:avLst/>
          </a:prstGeom>
        </p:spPr>
        <p:txBody>
          <a:bodyPr/>
          <a:lstStyle/>
          <a:p>
            <a:pPr lvl="0" eaLnBrk="1" fontAlgn="base" hangingPunct="1"/>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fillRect/>
          </a:stretch>
        </a:blip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5"/>
            </p:custDataLst>
          </p:nvPr>
        </p:nvPicPr>
        <p:blipFill>
          <a:blip r:embed="rId17"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eaLnBrk="0" fontAlgn="base" hangingPunct="0">
        <a:spcBef>
          <a:spcPct val="0"/>
        </a:spcBef>
        <a:spcAft>
          <a:spcPct val="0"/>
        </a:spcAft>
        <a:defRPr sz="4400" kern="1200">
          <a:solidFill>
            <a:schemeClr val="tx2"/>
          </a:solidFill>
          <a:latin typeface="+mj-lt"/>
          <a:ea typeface="微软雅黑" panose="020B0503020204020204" pitchFamily="34"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微软雅黑" panose="020B0503020204020204" pitchFamily="34" charset="-122"/>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微软雅黑" panose="020B0503020204020204" pitchFamily="34" charset="-122"/>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微软雅黑" panose="020B0503020204020204" pitchFamily="34" charset="-122"/>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微软雅黑" panose="020B0503020204020204" pitchFamily="34" charset="-122"/>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微软雅黑" panose="020B0503020204020204" pitchFamily="34" charset="-122"/>
          <a:cs typeface="+mn-cs"/>
        </a:defRPr>
      </a:lvl5pPr>
      <a:lvl6pPr marL="2514600" lvl="5"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9pPr>
    </p:bodyStyle>
    <p:otherStyle>
      <a:lvl1pPr marL="0" lvl="0"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84.xml"/></Relationships>
</file>

<file path=ppt/slides/_rels/slide10.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tags" Target="../tags/tag313.xml"/><Relationship Id="rId26" Type="http://schemas.openxmlformats.org/officeDocument/2006/relationships/image" Target="../media/image16.png"/><Relationship Id="rId3" Type="http://schemas.openxmlformats.org/officeDocument/2006/relationships/tags" Target="../tags/tag298.xml"/><Relationship Id="rId21" Type="http://schemas.openxmlformats.org/officeDocument/2006/relationships/tags" Target="../tags/tag316.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tags" Target="../tags/tag312.xml"/><Relationship Id="rId25" Type="http://schemas.openxmlformats.org/officeDocument/2006/relationships/slideLayout" Target="../slideLayouts/slideLayout7.xml"/><Relationship Id="rId2" Type="http://schemas.openxmlformats.org/officeDocument/2006/relationships/tags" Target="../tags/tag297.xml"/><Relationship Id="rId16" Type="http://schemas.openxmlformats.org/officeDocument/2006/relationships/tags" Target="../tags/tag311.xml"/><Relationship Id="rId20" Type="http://schemas.openxmlformats.org/officeDocument/2006/relationships/tags" Target="../tags/tag315.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24" Type="http://schemas.openxmlformats.org/officeDocument/2006/relationships/tags" Target="../tags/tag319.xml"/><Relationship Id="rId5" Type="http://schemas.openxmlformats.org/officeDocument/2006/relationships/tags" Target="../tags/tag300.xml"/><Relationship Id="rId15" Type="http://schemas.openxmlformats.org/officeDocument/2006/relationships/tags" Target="../tags/tag310.xml"/><Relationship Id="rId23" Type="http://schemas.openxmlformats.org/officeDocument/2006/relationships/tags" Target="../tags/tag318.xml"/><Relationship Id="rId10" Type="http://schemas.openxmlformats.org/officeDocument/2006/relationships/tags" Target="../tags/tag305.xml"/><Relationship Id="rId19" Type="http://schemas.openxmlformats.org/officeDocument/2006/relationships/tags" Target="../tags/tag314.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 Id="rId22" Type="http://schemas.openxmlformats.org/officeDocument/2006/relationships/tags" Target="../tags/tag317.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22.xml"/><Relationship Id="rId7" Type="http://schemas.openxmlformats.org/officeDocument/2006/relationships/tags" Target="../tags/tag326.xml"/><Relationship Id="rId12" Type="http://schemas.microsoft.com/office/2007/relationships/hdphoto" Target="../media/hdphoto1.wdp"/><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image" Target="../media/image19.png"/><Relationship Id="rId5" Type="http://schemas.openxmlformats.org/officeDocument/2006/relationships/tags" Target="../tags/tag324.xml"/><Relationship Id="rId10" Type="http://schemas.openxmlformats.org/officeDocument/2006/relationships/image" Target="../media/image18.jpeg"/><Relationship Id="rId4" Type="http://schemas.openxmlformats.org/officeDocument/2006/relationships/tags" Target="../tags/tag323.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329.xml"/><Relationship Id="rId7" Type="http://schemas.openxmlformats.org/officeDocument/2006/relationships/slideLayout" Target="../slideLayouts/slideLayout7.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33.xml"/></Relationships>
</file>

<file path=ppt/slides/_rels/slide14.xml.rels><?xml version="1.0" encoding="UTF-8" standalone="yes"?>
<Relationships xmlns="http://schemas.openxmlformats.org/package/2006/relationships"><Relationship Id="rId8" Type="http://schemas.openxmlformats.org/officeDocument/2006/relationships/tags" Target="../tags/tag341.xml"/><Relationship Id="rId3" Type="http://schemas.openxmlformats.org/officeDocument/2006/relationships/tags" Target="../tags/tag336.xml"/><Relationship Id="rId7" Type="http://schemas.openxmlformats.org/officeDocument/2006/relationships/tags" Target="../tags/tag340.xml"/><Relationship Id="rId12" Type="http://schemas.openxmlformats.org/officeDocument/2006/relationships/image" Target="../media/image5.jpeg"/><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image" Target="../media/image22.jpeg"/><Relationship Id="rId5" Type="http://schemas.openxmlformats.org/officeDocument/2006/relationships/tags" Target="../tags/tag338.xml"/><Relationship Id="rId10" Type="http://schemas.openxmlformats.org/officeDocument/2006/relationships/slideLayout" Target="../slideLayouts/slideLayout7.xml"/><Relationship Id="rId4" Type="http://schemas.openxmlformats.org/officeDocument/2006/relationships/tags" Target="../tags/tag337.xml"/><Relationship Id="rId9" Type="http://schemas.openxmlformats.org/officeDocument/2006/relationships/tags" Target="../tags/tag342.xml"/></Relationships>
</file>

<file path=ppt/slides/_rels/slide1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tags" Target="../tags/tag355.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tags" Target="../tags/tag354.xml"/><Relationship Id="rId2" Type="http://schemas.openxmlformats.org/officeDocument/2006/relationships/tags" Target="../tags/tag344.xml"/><Relationship Id="rId16" Type="http://schemas.openxmlformats.org/officeDocument/2006/relationships/image" Target="../media/image23.png"/><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5" Type="http://schemas.openxmlformats.org/officeDocument/2006/relationships/tags" Target="../tags/tag347.xml"/><Relationship Id="rId15" Type="http://schemas.openxmlformats.org/officeDocument/2006/relationships/slideLayout" Target="../slideLayouts/slideLayout7.xml"/><Relationship Id="rId10" Type="http://schemas.openxmlformats.org/officeDocument/2006/relationships/tags" Target="../tags/tag352.xml"/><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tags" Target="../tags/tag356.xml"/></Relationships>
</file>

<file path=ppt/slides/_rels/slide16.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image" Target="../media/image24.png"/><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slideLayout" Target="../slideLayouts/slideLayout7.xml"/><Relationship Id="rId5" Type="http://schemas.openxmlformats.org/officeDocument/2006/relationships/tags" Target="../tags/tag361.xml"/><Relationship Id="rId10" Type="http://schemas.openxmlformats.org/officeDocument/2006/relationships/tags" Target="../tags/tag366.xml"/><Relationship Id="rId4" Type="http://schemas.openxmlformats.org/officeDocument/2006/relationships/tags" Target="../tags/tag360.xml"/><Relationship Id="rId9" Type="http://schemas.openxmlformats.org/officeDocument/2006/relationships/tags" Target="../tags/tag365.xml"/></Relationships>
</file>

<file path=ppt/slides/_rels/slide17.xml.rels><?xml version="1.0" encoding="UTF-8" standalone="yes"?>
<Relationships xmlns="http://schemas.openxmlformats.org/package/2006/relationships"><Relationship Id="rId8" Type="http://schemas.openxmlformats.org/officeDocument/2006/relationships/tags" Target="../tags/tag374.xml"/><Relationship Id="rId3" Type="http://schemas.openxmlformats.org/officeDocument/2006/relationships/tags" Target="../tags/tag369.xml"/><Relationship Id="rId7" Type="http://schemas.openxmlformats.org/officeDocument/2006/relationships/tags" Target="../tags/tag373.xml"/><Relationship Id="rId12" Type="http://schemas.openxmlformats.org/officeDocument/2006/relationships/image" Target="../media/image25.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tags" Target="../tags/tag372.xml"/><Relationship Id="rId11" Type="http://schemas.openxmlformats.org/officeDocument/2006/relationships/slideLayout" Target="../slideLayouts/slideLayout7.xml"/><Relationship Id="rId5" Type="http://schemas.openxmlformats.org/officeDocument/2006/relationships/tags" Target="../tags/tag371.xml"/><Relationship Id="rId10" Type="http://schemas.openxmlformats.org/officeDocument/2006/relationships/tags" Target="../tags/tag376.xml"/><Relationship Id="rId4" Type="http://schemas.openxmlformats.org/officeDocument/2006/relationships/tags" Target="../tags/tag370.xml"/><Relationship Id="rId9" Type="http://schemas.openxmlformats.org/officeDocument/2006/relationships/tags" Target="../tags/tag375.xml"/></Relationships>
</file>

<file path=ppt/slides/_rels/slide18.xml.rels><?xml version="1.0" encoding="UTF-8" standalone="yes"?>
<Relationships xmlns="http://schemas.openxmlformats.org/package/2006/relationships"><Relationship Id="rId8" Type="http://schemas.openxmlformats.org/officeDocument/2006/relationships/tags" Target="../tags/tag384.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image" Target="../media/image26.png"/><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7.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s>
</file>

<file path=ppt/slides/_rels/slide1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slideLayout" Target="../slideLayouts/slideLayout7.xml"/><Relationship Id="rId5" Type="http://schemas.openxmlformats.org/officeDocument/2006/relationships/tags" Target="../tags/tag391.xml"/><Relationship Id="rId4" Type="http://schemas.openxmlformats.org/officeDocument/2006/relationships/tags" Target="../tags/tag390.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90.xml"/><Relationship Id="rId7" Type="http://schemas.openxmlformats.org/officeDocument/2006/relationships/image" Target="../media/image4.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tags" Target="../tags/tag91.xml"/></Relationships>
</file>

<file path=ppt/slides/_rels/slide20.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tags" Target="../tags/tag404.xml"/><Relationship Id="rId18" Type="http://schemas.openxmlformats.org/officeDocument/2006/relationships/tags" Target="../tags/tag409.xml"/><Relationship Id="rId26" Type="http://schemas.openxmlformats.org/officeDocument/2006/relationships/image" Target="../media/image28.png"/><Relationship Id="rId3" Type="http://schemas.openxmlformats.org/officeDocument/2006/relationships/tags" Target="../tags/tag394.xml"/><Relationship Id="rId21" Type="http://schemas.openxmlformats.org/officeDocument/2006/relationships/tags" Target="../tags/tag412.xml"/><Relationship Id="rId7" Type="http://schemas.openxmlformats.org/officeDocument/2006/relationships/tags" Target="../tags/tag398.xml"/><Relationship Id="rId12" Type="http://schemas.openxmlformats.org/officeDocument/2006/relationships/tags" Target="../tags/tag403.xml"/><Relationship Id="rId17" Type="http://schemas.openxmlformats.org/officeDocument/2006/relationships/tags" Target="../tags/tag408.xml"/><Relationship Id="rId25" Type="http://schemas.openxmlformats.org/officeDocument/2006/relationships/image" Target="../media/image27.png"/><Relationship Id="rId2" Type="http://schemas.openxmlformats.org/officeDocument/2006/relationships/tags" Target="../tags/tag393.xml"/><Relationship Id="rId16" Type="http://schemas.openxmlformats.org/officeDocument/2006/relationships/tags" Target="../tags/tag407.xml"/><Relationship Id="rId20" Type="http://schemas.openxmlformats.org/officeDocument/2006/relationships/tags" Target="../tags/tag411.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tags" Target="../tags/tag402.xml"/><Relationship Id="rId24" Type="http://schemas.openxmlformats.org/officeDocument/2006/relationships/image" Target="../media/image23.png"/><Relationship Id="rId5" Type="http://schemas.openxmlformats.org/officeDocument/2006/relationships/tags" Target="../tags/tag396.xml"/><Relationship Id="rId15" Type="http://schemas.openxmlformats.org/officeDocument/2006/relationships/tags" Target="../tags/tag406.xml"/><Relationship Id="rId23" Type="http://schemas.openxmlformats.org/officeDocument/2006/relationships/slideLayout" Target="../slideLayouts/slideLayout7.xml"/><Relationship Id="rId10" Type="http://schemas.openxmlformats.org/officeDocument/2006/relationships/tags" Target="../tags/tag401.xml"/><Relationship Id="rId19" Type="http://schemas.openxmlformats.org/officeDocument/2006/relationships/tags" Target="../tags/tag410.xml"/><Relationship Id="rId4" Type="http://schemas.openxmlformats.org/officeDocument/2006/relationships/tags" Target="../tags/tag395.xml"/><Relationship Id="rId9" Type="http://schemas.openxmlformats.org/officeDocument/2006/relationships/tags" Target="../tags/tag400.xml"/><Relationship Id="rId14" Type="http://schemas.openxmlformats.org/officeDocument/2006/relationships/tags" Target="../tags/tag405.xml"/><Relationship Id="rId22" Type="http://schemas.openxmlformats.org/officeDocument/2006/relationships/tags" Target="../tags/tag4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16.xml"/><Relationship Id="rId7" Type="http://schemas.openxmlformats.org/officeDocument/2006/relationships/tags" Target="../tags/tag420.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image" Target="../media/image31.jpeg"/><Relationship Id="rId5" Type="http://schemas.openxmlformats.org/officeDocument/2006/relationships/tags" Target="../tags/tag418.xml"/><Relationship Id="rId10" Type="http://schemas.openxmlformats.org/officeDocument/2006/relationships/image" Target="../media/image30.jpeg"/><Relationship Id="rId4" Type="http://schemas.openxmlformats.org/officeDocument/2006/relationships/tags" Target="../tags/tag417.xml"/><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tags" Target="../tags/tag428.xml"/><Relationship Id="rId13" Type="http://schemas.openxmlformats.org/officeDocument/2006/relationships/slideLayout" Target="../slideLayouts/slideLayout7.xml"/><Relationship Id="rId3" Type="http://schemas.openxmlformats.org/officeDocument/2006/relationships/tags" Target="../tags/tag423.xml"/><Relationship Id="rId7" Type="http://schemas.openxmlformats.org/officeDocument/2006/relationships/tags" Target="../tags/tag427.xml"/><Relationship Id="rId12" Type="http://schemas.openxmlformats.org/officeDocument/2006/relationships/tags" Target="../tags/tag432.xml"/><Relationship Id="rId2" Type="http://schemas.openxmlformats.org/officeDocument/2006/relationships/tags" Target="../tags/tag422.xml"/><Relationship Id="rId16" Type="http://schemas.openxmlformats.org/officeDocument/2006/relationships/image" Target="../media/image34.jpeg"/><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tags" Target="../tags/tag431.xml"/><Relationship Id="rId5" Type="http://schemas.openxmlformats.org/officeDocument/2006/relationships/tags" Target="../tags/tag425.xml"/><Relationship Id="rId15" Type="http://schemas.openxmlformats.org/officeDocument/2006/relationships/image" Target="../media/image33.png"/><Relationship Id="rId10" Type="http://schemas.openxmlformats.org/officeDocument/2006/relationships/tags" Target="../tags/tag430.xml"/><Relationship Id="rId4" Type="http://schemas.openxmlformats.org/officeDocument/2006/relationships/tags" Target="../tags/tag424.xml"/><Relationship Id="rId9" Type="http://schemas.openxmlformats.org/officeDocument/2006/relationships/tags" Target="../tags/tag429.xml"/><Relationship Id="rId1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tags" Target="../tags/tag440.xml"/><Relationship Id="rId13" Type="http://schemas.openxmlformats.org/officeDocument/2006/relationships/slideLayout" Target="../slideLayouts/slideLayout7.xml"/><Relationship Id="rId3" Type="http://schemas.openxmlformats.org/officeDocument/2006/relationships/tags" Target="../tags/tag435.xml"/><Relationship Id="rId7" Type="http://schemas.openxmlformats.org/officeDocument/2006/relationships/tags" Target="../tags/tag439.xml"/><Relationship Id="rId12" Type="http://schemas.openxmlformats.org/officeDocument/2006/relationships/tags" Target="../tags/tag444.xml"/><Relationship Id="rId2" Type="http://schemas.openxmlformats.org/officeDocument/2006/relationships/tags" Target="../tags/tag434.xml"/><Relationship Id="rId16" Type="http://schemas.openxmlformats.org/officeDocument/2006/relationships/image" Target="../media/image37.png"/><Relationship Id="rId1" Type="http://schemas.openxmlformats.org/officeDocument/2006/relationships/tags" Target="../tags/tag433.xml"/><Relationship Id="rId6" Type="http://schemas.openxmlformats.org/officeDocument/2006/relationships/tags" Target="../tags/tag438.xml"/><Relationship Id="rId11" Type="http://schemas.openxmlformats.org/officeDocument/2006/relationships/tags" Target="../tags/tag443.xml"/><Relationship Id="rId5" Type="http://schemas.openxmlformats.org/officeDocument/2006/relationships/tags" Target="../tags/tag437.xml"/><Relationship Id="rId15" Type="http://schemas.openxmlformats.org/officeDocument/2006/relationships/image" Target="../media/image36.jpeg"/><Relationship Id="rId10" Type="http://schemas.openxmlformats.org/officeDocument/2006/relationships/tags" Target="../tags/tag442.xml"/><Relationship Id="rId4" Type="http://schemas.openxmlformats.org/officeDocument/2006/relationships/tags" Target="../tags/tag436.xml"/><Relationship Id="rId9" Type="http://schemas.openxmlformats.org/officeDocument/2006/relationships/tags" Target="../tags/tag441.xml"/><Relationship Id="rId1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47.xml"/><Relationship Id="rId7" Type="http://schemas.openxmlformats.org/officeDocument/2006/relationships/slideLayout" Target="../slideLayouts/slideLayout7.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tags" Target="../tags/tag448.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tags" Target="../tags/tag458.xml"/><Relationship Id="rId3" Type="http://schemas.openxmlformats.org/officeDocument/2006/relationships/tags" Target="../tags/tag453.xml"/><Relationship Id="rId7" Type="http://schemas.openxmlformats.org/officeDocument/2006/relationships/tags" Target="../tags/tag457.xml"/><Relationship Id="rId12" Type="http://schemas.openxmlformats.org/officeDocument/2006/relationships/image" Target="../media/image41.png"/><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image" Target="../media/image40.png"/><Relationship Id="rId5" Type="http://schemas.openxmlformats.org/officeDocument/2006/relationships/tags" Target="../tags/tag455.xml"/><Relationship Id="rId10" Type="http://schemas.openxmlformats.org/officeDocument/2006/relationships/slideLayout" Target="../slideLayouts/slideLayout7.xml"/><Relationship Id="rId4" Type="http://schemas.openxmlformats.org/officeDocument/2006/relationships/tags" Target="../tags/tag454.xml"/><Relationship Id="rId9" Type="http://schemas.openxmlformats.org/officeDocument/2006/relationships/tags" Target="../tags/tag459.xml"/></Relationships>
</file>

<file path=ppt/slides/_rels/slide26.xml.rels><?xml version="1.0" encoding="UTF-8" standalone="yes"?>
<Relationships xmlns="http://schemas.openxmlformats.org/package/2006/relationships"><Relationship Id="rId8" Type="http://schemas.openxmlformats.org/officeDocument/2006/relationships/tags" Target="../tags/tag467.xml"/><Relationship Id="rId3" Type="http://schemas.openxmlformats.org/officeDocument/2006/relationships/tags" Target="../tags/tag462.xml"/><Relationship Id="rId7" Type="http://schemas.openxmlformats.org/officeDocument/2006/relationships/tags" Target="../tags/tag466.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tags" Target="../tags/tag465.xml"/><Relationship Id="rId11" Type="http://schemas.openxmlformats.org/officeDocument/2006/relationships/image" Target="../media/image43.png"/><Relationship Id="rId5" Type="http://schemas.openxmlformats.org/officeDocument/2006/relationships/tags" Target="../tags/tag464.xml"/><Relationship Id="rId10" Type="http://schemas.openxmlformats.org/officeDocument/2006/relationships/image" Target="../media/image42.jpeg"/><Relationship Id="rId4" Type="http://schemas.openxmlformats.org/officeDocument/2006/relationships/tags" Target="../tags/tag463.xml"/><Relationship Id="rId9"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tags" Target="../tags/tag475.xml"/><Relationship Id="rId13" Type="http://schemas.openxmlformats.org/officeDocument/2006/relationships/slideLayout" Target="../slideLayouts/slideLayout7.xml"/><Relationship Id="rId3" Type="http://schemas.openxmlformats.org/officeDocument/2006/relationships/tags" Target="../tags/tag470.xml"/><Relationship Id="rId7" Type="http://schemas.openxmlformats.org/officeDocument/2006/relationships/tags" Target="../tags/tag474.xml"/><Relationship Id="rId12" Type="http://schemas.openxmlformats.org/officeDocument/2006/relationships/tags" Target="../tags/tag479.xml"/><Relationship Id="rId2" Type="http://schemas.openxmlformats.org/officeDocument/2006/relationships/tags" Target="../tags/tag469.xml"/><Relationship Id="rId16" Type="http://schemas.openxmlformats.org/officeDocument/2006/relationships/image" Target="../media/image46.jpeg"/><Relationship Id="rId1" Type="http://schemas.openxmlformats.org/officeDocument/2006/relationships/tags" Target="../tags/tag468.xml"/><Relationship Id="rId6" Type="http://schemas.openxmlformats.org/officeDocument/2006/relationships/tags" Target="../tags/tag473.xml"/><Relationship Id="rId11" Type="http://schemas.openxmlformats.org/officeDocument/2006/relationships/tags" Target="../tags/tag478.xml"/><Relationship Id="rId5" Type="http://schemas.openxmlformats.org/officeDocument/2006/relationships/tags" Target="../tags/tag472.xml"/><Relationship Id="rId15" Type="http://schemas.openxmlformats.org/officeDocument/2006/relationships/image" Target="../media/image45.png"/><Relationship Id="rId10" Type="http://schemas.openxmlformats.org/officeDocument/2006/relationships/tags" Target="../tags/tag477.xml"/><Relationship Id="rId4" Type="http://schemas.openxmlformats.org/officeDocument/2006/relationships/tags" Target="../tags/tag471.xml"/><Relationship Id="rId9" Type="http://schemas.openxmlformats.org/officeDocument/2006/relationships/tags" Target="../tags/tag476.xml"/><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tags" Target="../tags/tag487.xml"/><Relationship Id="rId13" Type="http://schemas.openxmlformats.org/officeDocument/2006/relationships/tags" Target="../tags/tag492.xml"/><Relationship Id="rId18" Type="http://schemas.openxmlformats.org/officeDocument/2006/relationships/slideLayout" Target="../slideLayouts/slideLayout7.xml"/><Relationship Id="rId3" Type="http://schemas.openxmlformats.org/officeDocument/2006/relationships/tags" Target="../tags/tag482.xml"/><Relationship Id="rId7" Type="http://schemas.openxmlformats.org/officeDocument/2006/relationships/tags" Target="../tags/tag486.xml"/><Relationship Id="rId12" Type="http://schemas.openxmlformats.org/officeDocument/2006/relationships/tags" Target="../tags/tag491.xml"/><Relationship Id="rId17" Type="http://schemas.openxmlformats.org/officeDocument/2006/relationships/tags" Target="../tags/tag496.xml"/><Relationship Id="rId2" Type="http://schemas.openxmlformats.org/officeDocument/2006/relationships/tags" Target="../tags/tag481.xml"/><Relationship Id="rId16" Type="http://schemas.openxmlformats.org/officeDocument/2006/relationships/tags" Target="../tags/tag495.xml"/><Relationship Id="rId1" Type="http://schemas.openxmlformats.org/officeDocument/2006/relationships/tags" Target="../tags/tag480.xml"/><Relationship Id="rId6" Type="http://schemas.openxmlformats.org/officeDocument/2006/relationships/tags" Target="../tags/tag485.xml"/><Relationship Id="rId11" Type="http://schemas.openxmlformats.org/officeDocument/2006/relationships/tags" Target="../tags/tag490.xml"/><Relationship Id="rId5" Type="http://schemas.openxmlformats.org/officeDocument/2006/relationships/tags" Target="../tags/tag484.xml"/><Relationship Id="rId15" Type="http://schemas.openxmlformats.org/officeDocument/2006/relationships/tags" Target="../tags/tag494.xml"/><Relationship Id="rId10" Type="http://schemas.openxmlformats.org/officeDocument/2006/relationships/tags" Target="../tags/tag489.xml"/><Relationship Id="rId4" Type="http://schemas.openxmlformats.org/officeDocument/2006/relationships/tags" Target="../tags/tag483.xml"/><Relationship Id="rId9" Type="http://schemas.openxmlformats.org/officeDocument/2006/relationships/tags" Target="../tags/tag488.xml"/><Relationship Id="rId14" Type="http://schemas.openxmlformats.org/officeDocument/2006/relationships/tags" Target="../tags/tag493.xml"/></Relationships>
</file>

<file path=ppt/slides/_rels/slide29.xml.rels><?xml version="1.0" encoding="UTF-8" standalone="yes"?>
<Relationships xmlns="http://schemas.openxmlformats.org/package/2006/relationships"><Relationship Id="rId3" Type="http://schemas.openxmlformats.org/officeDocument/2006/relationships/tags" Target="../tags/tag499.xml"/><Relationship Id="rId7" Type="http://schemas.microsoft.com/office/2007/relationships/hdphoto" Target="../media/hdphoto2.wdp"/><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image" Target="../media/image47.png"/><Relationship Id="rId5" Type="http://schemas.openxmlformats.org/officeDocument/2006/relationships/slideLayout" Target="../slideLayouts/slideLayout7.xml"/><Relationship Id="rId4" Type="http://schemas.openxmlformats.org/officeDocument/2006/relationships/tags" Target="../tags/tag500.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94.xml"/><Relationship Id="rId7" Type="http://schemas.openxmlformats.org/officeDocument/2006/relationships/slideLayout" Target="../slideLayouts/slideLayout7.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10" Type="http://schemas.openxmlformats.org/officeDocument/2006/relationships/image" Target="../media/image5.jpeg"/><Relationship Id="rId4" Type="http://schemas.openxmlformats.org/officeDocument/2006/relationships/tags" Target="../tags/tag95.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image" Target="../media/image48.png"/><Relationship Id="rId5" Type="http://schemas.openxmlformats.org/officeDocument/2006/relationships/slideLayout" Target="../slideLayouts/slideLayout7.xml"/><Relationship Id="rId4" Type="http://schemas.openxmlformats.org/officeDocument/2006/relationships/tags" Target="../tags/tag504.xml"/></Relationships>
</file>

<file path=ppt/slides/_rels/slide31.xml.rels><?xml version="1.0" encoding="UTF-8" standalone="yes"?>
<Relationships xmlns="http://schemas.openxmlformats.org/package/2006/relationships"><Relationship Id="rId3" Type="http://schemas.openxmlformats.org/officeDocument/2006/relationships/tags" Target="../tags/tag507.xml"/><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image" Target="../media/image40.png"/><Relationship Id="rId5" Type="http://schemas.openxmlformats.org/officeDocument/2006/relationships/slideLayout" Target="../slideLayouts/slideLayout7.xml"/><Relationship Id="rId4" Type="http://schemas.openxmlformats.org/officeDocument/2006/relationships/tags" Target="../tags/tag508.xml"/></Relationships>
</file>

<file path=ppt/slides/_rels/slide32.xml.rels><?xml version="1.0" encoding="UTF-8" standalone="yes"?>
<Relationships xmlns="http://schemas.openxmlformats.org/package/2006/relationships"><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tags" Target="../tags/tag509.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tags" Target="../tags/tag519.xml"/><Relationship Id="rId3" Type="http://schemas.openxmlformats.org/officeDocument/2006/relationships/tags" Target="../tags/tag514.xml"/><Relationship Id="rId7" Type="http://schemas.openxmlformats.org/officeDocument/2006/relationships/tags" Target="../tags/tag518.xml"/><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tags" Target="../tags/tag517.xml"/><Relationship Id="rId5" Type="http://schemas.openxmlformats.org/officeDocument/2006/relationships/tags" Target="../tags/tag516.xml"/><Relationship Id="rId10" Type="http://schemas.openxmlformats.org/officeDocument/2006/relationships/slideLayout" Target="../slideLayouts/slideLayout7.xml"/><Relationship Id="rId4" Type="http://schemas.openxmlformats.org/officeDocument/2006/relationships/tags" Target="../tags/tag515.xml"/><Relationship Id="rId9" Type="http://schemas.openxmlformats.org/officeDocument/2006/relationships/tags" Target="../tags/tag520.xml"/></Relationships>
</file>

<file path=ppt/slides/_rels/slide34.xml.rels><?xml version="1.0" encoding="UTF-8" standalone="yes"?>
<Relationships xmlns="http://schemas.openxmlformats.org/package/2006/relationships"><Relationship Id="rId8" Type="http://schemas.openxmlformats.org/officeDocument/2006/relationships/tags" Target="../tags/tag528.xml"/><Relationship Id="rId3" Type="http://schemas.openxmlformats.org/officeDocument/2006/relationships/tags" Target="../tags/tag523.xml"/><Relationship Id="rId7" Type="http://schemas.openxmlformats.org/officeDocument/2006/relationships/tags" Target="../tags/tag527.xml"/><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5" Type="http://schemas.openxmlformats.org/officeDocument/2006/relationships/tags" Target="../tags/tag525.xml"/><Relationship Id="rId4" Type="http://schemas.openxmlformats.org/officeDocument/2006/relationships/tags" Target="../tags/tag524.xml"/><Relationship Id="rId9"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tags" Target="../tags/tag532.xml"/></Relationships>
</file>

<file path=ppt/slides/_rels/slide36.xml.rels><?xml version="1.0" encoding="UTF-8" standalone="yes"?>
<Relationships xmlns="http://schemas.openxmlformats.org/package/2006/relationships"><Relationship Id="rId8" Type="http://schemas.openxmlformats.org/officeDocument/2006/relationships/tags" Target="../tags/tag540.xml"/><Relationship Id="rId13" Type="http://schemas.openxmlformats.org/officeDocument/2006/relationships/tags" Target="../tags/tag545.xml"/><Relationship Id="rId18" Type="http://schemas.openxmlformats.org/officeDocument/2006/relationships/image" Target="../media/image53.png"/><Relationship Id="rId3" Type="http://schemas.openxmlformats.org/officeDocument/2006/relationships/tags" Target="../tags/tag535.xml"/><Relationship Id="rId7" Type="http://schemas.openxmlformats.org/officeDocument/2006/relationships/tags" Target="../tags/tag539.xml"/><Relationship Id="rId12" Type="http://schemas.openxmlformats.org/officeDocument/2006/relationships/tags" Target="../tags/tag544.xml"/><Relationship Id="rId17" Type="http://schemas.openxmlformats.org/officeDocument/2006/relationships/image" Target="../media/image52.jpeg"/><Relationship Id="rId2" Type="http://schemas.openxmlformats.org/officeDocument/2006/relationships/tags" Target="../tags/tag534.xml"/><Relationship Id="rId16" Type="http://schemas.openxmlformats.org/officeDocument/2006/relationships/image" Target="../media/image51.jpeg"/><Relationship Id="rId1" Type="http://schemas.openxmlformats.org/officeDocument/2006/relationships/tags" Target="../tags/tag533.xml"/><Relationship Id="rId6" Type="http://schemas.openxmlformats.org/officeDocument/2006/relationships/tags" Target="../tags/tag538.xml"/><Relationship Id="rId11" Type="http://schemas.openxmlformats.org/officeDocument/2006/relationships/tags" Target="../tags/tag543.xml"/><Relationship Id="rId5" Type="http://schemas.openxmlformats.org/officeDocument/2006/relationships/tags" Target="../tags/tag537.xml"/><Relationship Id="rId15" Type="http://schemas.openxmlformats.org/officeDocument/2006/relationships/image" Target="../media/image50.png"/><Relationship Id="rId10" Type="http://schemas.openxmlformats.org/officeDocument/2006/relationships/tags" Target="../tags/tag542.xml"/><Relationship Id="rId19" Type="http://schemas.openxmlformats.org/officeDocument/2006/relationships/image" Target="../media/image54.png"/><Relationship Id="rId4" Type="http://schemas.openxmlformats.org/officeDocument/2006/relationships/tags" Target="../tags/tag536.xml"/><Relationship Id="rId9" Type="http://schemas.openxmlformats.org/officeDocument/2006/relationships/tags" Target="../tags/tag541.xml"/><Relationship Id="rId1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slideLayout" Target="../slideLayouts/slideLayout7.xml"/><Relationship Id="rId5" Type="http://schemas.openxmlformats.org/officeDocument/2006/relationships/tags" Target="../tags/tag550.xml"/><Relationship Id="rId4" Type="http://schemas.openxmlformats.org/officeDocument/2006/relationships/tags" Target="../tags/tag549.xml"/></Relationships>
</file>

<file path=ppt/slides/_rels/slide38.xml.rels><?xml version="1.0" encoding="UTF-8" standalone="yes"?>
<Relationships xmlns="http://schemas.openxmlformats.org/package/2006/relationships"><Relationship Id="rId3" Type="http://schemas.openxmlformats.org/officeDocument/2006/relationships/tags" Target="../tags/tag553.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image" Target="../media/image55.tiff"/><Relationship Id="rId5" Type="http://schemas.openxmlformats.org/officeDocument/2006/relationships/slideLayout" Target="../slideLayouts/slideLayout7.xml"/><Relationship Id="rId4" Type="http://schemas.openxmlformats.org/officeDocument/2006/relationships/tags" Target="../tags/tag554.xml"/></Relationships>
</file>

<file path=ppt/slides/_rels/slide39.xml.rels><?xml version="1.0" encoding="UTF-8" standalone="yes"?>
<Relationships xmlns="http://schemas.openxmlformats.org/package/2006/relationships"><Relationship Id="rId3" Type="http://schemas.openxmlformats.org/officeDocument/2006/relationships/tags" Target="../tags/tag557.xml"/><Relationship Id="rId2" Type="http://schemas.openxmlformats.org/officeDocument/2006/relationships/tags" Target="../tags/tag556.xml"/><Relationship Id="rId1" Type="http://schemas.openxmlformats.org/officeDocument/2006/relationships/tags" Target="../tags/tag555.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7.jpeg"/><Relationship Id="rId2" Type="http://schemas.openxmlformats.org/officeDocument/2006/relationships/tags" Target="../tags/tag102.xml"/><Relationship Id="rId16" Type="http://schemas.openxmlformats.org/officeDocument/2006/relationships/notesSlide" Target="../notesSlides/notesSlide3.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slideLayout" Target="../slideLayouts/slideLayout7.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60.xml"/><Relationship Id="rId7" Type="http://schemas.openxmlformats.org/officeDocument/2006/relationships/tags" Target="../tags/tag564.xml"/><Relationship Id="rId12" Type="http://schemas.openxmlformats.org/officeDocument/2006/relationships/image" Target="../media/image59.png"/><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tags" Target="../tags/tag563.xml"/><Relationship Id="rId11" Type="http://schemas.openxmlformats.org/officeDocument/2006/relationships/image" Target="../media/image58.png"/><Relationship Id="rId5" Type="http://schemas.openxmlformats.org/officeDocument/2006/relationships/tags" Target="../tags/tag562.xml"/><Relationship Id="rId10" Type="http://schemas.openxmlformats.org/officeDocument/2006/relationships/image" Target="../media/image57.png"/><Relationship Id="rId4" Type="http://schemas.openxmlformats.org/officeDocument/2006/relationships/tags" Target="../tags/tag561.xml"/><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tags" Target="../tags/tag567.xml"/><Relationship Id="rId7" Type="http://schemas.openxmlformats.org/officeDocument/2006/relationships/image" Target="../media/image60.wmf"/><Relationship Id="rId2" Type="http://schemas.openxmlformats.org/officeDocument/2006/relationships/tags" Target="../tags/tag566.xml"/><Relationship Id="rId1" Type="http://schemas.openxmlformats.org/officeDocument/2006/relationships/tags" Target="../tags/tag565.xml"/><Relationship Id="rId6" Type="http://schemas.openxmlformats.org/officeDocument/2006/relationships/oleObject" Target="../embeddings/oleObject1.bin"/><Relationship Id="rId5" Type="http://schemas.openxmlformats.org/officeDocument/2006/relationships/slideLayout" Target="../slideLayouts/slideLayout7.xml"/><Relationship Id="rId4" Type="http://schemas.openxmlformats.org/officeDocument/2006/relationships/tags" Target="../tags/tag568.xml"/></Relationships>
</file>

<file path=ppt/slides/_rels/slide42.xml.rels><?xml version="1.0" encoding="UTF-8" standalone="yes"?>
<Relationships xmlns="http://schemas.openxmlformats.org/package/2006/relationships"><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tags" Target="../tags/tag569.xml"/><Relationship Id="rId6" Type="http://schemas.openxmlformats.org/officeDocument/2006/relationships/image" Target="../media/image61.png"/><Relationship Id="rId5" Type="http://schemas.openxmlformats.org/officeDocument/2006/relationships/slideLayout" Target="../slideLayouts/slideLayout7.xml"/><Relationship Id="rId4" Type="http://schemas.openxmlformats.org/officeDocument/2006/relationships/tags" Target="../tags/tag572.xml"/></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575.xml"/><Relationship Id="rId7" Type="http://schemas.openxmlformats.org/officeDocument/2006/relationships/slideLayout" Target="../slideLayouts/slideLayout7.xml"/><Relationship Id="rId2" Type="http://schemas.openxmlformats.org/officeDocument/2006/relationships/tags" Target="../tags/tag574.xml"/><Relationship Id="rId1" Type="http://schemas.openxmlformats.org/officeDocument/2006/relationships/tags" Target="../tags/tag573.xml"/><Relationship Id="rId6" Type="http://schemas.openxmlformats.org/officeDocument/2006/relationships/tags" Target="../tags/tag578.xml"/><Relationship Id="rId5" Type="http://schemas.openxmlformats.org/officeDocument/2006/relationships/tags" Target="../tags/tag577.xml"/><Relationship Id="rId4" Type="http://schemas.openxmlformats.org/officeDocument/2006/relationships/tags" Target="../tags/tag576.xml"/><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tags" Target="../tags/tag586.xml"/><Relationship Id="rId13" Type="http://schemas.openxmlformats.org/officeDocument/2006/relationships/slideLayout" Target="../slideLayouts/slideLayout7.xml"/><Relationship Id="rId3" Type="http://schemas.openxmlformats.org/officeDocument/2006/relationships/tags" Target="../tags/tag581.xml"/><Relationship Id="rId7" Type="http://schemas.openxmlformats.org/officeDocument/2006/relationships/tags" Target="../tags/tag585.xml"/><Relationship Id="rId12" Type="http://schemas.openxmlformats.org/officeDocument/2006/relationships/tags" Target="../tags/tag590.xml"/><Relationship Id="rId2" Type="http://schemas.openxmlformats.org/officeDocument/2006/relationships/tags" Target="../tags/tag580.xml"/><Relationship Id="rId1" Type="http://schemas.openxmlformats.org/officeDocument/2006/relationships/tags" Target="../tags/tag579.xml"/><Relationship Id="rId6" Type="http://schemas.openxmlformats.org/officeDocument/2006/relationships/tags" Target="../tags/tag584.xml"/><Relationship Id="rId11" Type="http://schemas.openxmlformats.org/officeDocument/2006/relationships/tags" Target="../tags/tag589.xml"/><Relationship Id="rId5" Type="http://schemas.openxmlformats.org/officeDocument/2006/relationships/tags" Target="../tags/tag583.xml"/><Relationship Id="rId10" Type="http://schemas.openxmlformats.org/officeDocument/2006/relationships/tags" Target="../tags/tag588.xml"/><Relationship Id="rId4" Type="http://schemas.openxmlformats.org/officeDocument/2006/relationships/tags" Target="../tags/tag582.xml"/><Relationship Id="rId9" Type="http://schemas.openxmlformats.org/officeDocument/2006/relationships/tags" Target="../tags/tag587.xml"/><Relationship Id="rId1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593.xml"/><Relationship Id="rId7" Type="http://schemas.openxmlformats.org/officeDocument/2006/relationships/slideLayout" Target="../slideLayouts/slideLayout7.xml"/><Relationship Id="rId2" Type="http://schemas.openxmlformats.org/officeDocument/2006/relationships/tags" Target="../tags/tag592.xml"/><Relationship Id="rId1" Type="http://schemas.openxmlformats.org/officeDocument/2006/relationships/tags" Target="../tags/tag591.xml"/><Relationship Id="rId6" Type="http://schemas.openxmlformats.org/officeDocument/2006/relationships/tags" Target="../tags/tag596.xml"/><Relationship Id="rId5" Type="http://schemas.openxmlformats.org/officeDocument/2006/relationships/tags" Target="../tags/tag595.xml"/><Relationship Id="rId4" Type="http://schemas.openxmlformats.org/officeDocument/2006/relationships/tags" Target="../tags/tag594.xml"/><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599.xml"/><Relationship Id="rId7" Type="http://schemas.openxmlformats.org/officeDocument/2006/relationships/slideLayout" Target="../slideLayouts/slideLayout7.xml"/><Relationship Id="rId2" Type="http://schemas.openxmlformats.org/officeDocument/2006/relationships/tags" Target="../tags/tag598.xml"/><Relationship Id="rId1" Type="http://schemas.openxmlformats.org/officeDocument/2006/relationships/tags" Target="../tags/tag597.xml"/><Relationship Id="rId6" Type="http://schemas.openxmlformats.org/officeDocument/2006/relationships/tags" Target="../tags/tag602.xml"/><Relationship Id="rId5" Type="http://schemas.openxmlformats.org/officeDocument/2006/relationships/tags" Target="../tags/tag601.xml"/><Relationship Id="rId4" Type="http://schemas.openxmlformats.org/officeDocument/2006/relationships/tags" Target="../tags/tag600.xml"/></Relationships>
</file>

<file path=ppt/slides/_rels/slide47.xml.rels><?xml version="1.0" encoding="UTF-8" standalone="yes"?>
<Relationships xmlns="http://schemas.openxmlformats.org/package/2006/relationships"><Relationship Id="rId3" Type="http://schemas.openxmlformats.org/officeDocument/2006/relationships/tags" Target="../tags/tag605.xml"/><Relationship Id="rId7" Type="http://schemas.openxmlformats.org/officeDocument/2006/relationships/image" Target="../media/image67.png"/><Relationship Id="rId2" Type="http://schemas.openxmlformats.org/officeDocument/2006/relationships/tags" Target="../tags/tag604.xml"/><Relationship Id="rId1" Type="http://schemas.openxmlformats.org/officeDocument/2006/relationships/tags" Target="../tags/tag603.xml"/><Relationship Id="rId6" Type="http://schemas.openxmlformats.org/officeDocument/2006/relationships/slideLayout" Target="../slideLayouts/slideLayout7.xml"/><Relationship Id="rId5" Type="http://schemas.openxmlformats.org/officeDocument/2006/relationships/tags" Target="../tags/tag607.xml"/><Relationship Id="rId4" Type="http://schemas.openxmlformats.org/officeDocument/2006/relationships/tags" Target="../tags/tag606.xml"/></Relationships>
</file>

<file path=ppt/slides/_rels/slide48.xml.rels><?xml version="1.0" encoding="UTF-8" standalone="yes"?>
<Relationships xmlns="http://schemas.openxmlformats.org/package/2006/relationships"><Relationship Id="rId8" Type="http://schemas.openxmlformats.org/officeDocument/2006/relationships/tags" Target="../tags/tag615.xml"/><Relationship Id="rId3" Type="http://schemas.openxmlformats.org/officeDocument/2006/relationships/tags" Target="../tags/tag610.xml"/><Relationship Id="rId7" Type="http://schemas.openxmlformats.org/officeDocument/2006/relationships/tags" Target="../tags/tag614.xml"/><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tags" Target="../tags/tag613.xml"/><Relationship Id="rId5" Type="http://schemas.openxmlformats.org/officeDocument/2006/relationships/tags" Target="../tags/tag612.xml"/><Relationship Id="rId10" Type="http://schemas.openxmlformats.org/officeDocument/2006/relationships/image" Target="../media/image68.png"/><Relationship Id="rId4" Type="http://schemas.openxmlformats.org/officeDocument/2006/relationships/tags" Target="../tags/tag611.xml"/><Relationship Id="rId9"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tags" Target="../tags/tag618.xml"/><Relationship Id="rId7" Type="http://schemas.openxmlformats.org/officeDocument/2006/relationships/image" Target="../media/image68.png"/><Relationship Id="rId2" Type="http://schemas.openxmlformats.org/officeDocument/2006/relationships/tags" Target="../tags/tag617.xml"/><Relationship Id="rId1" Type="http://schemas.openxmlformats.org/officeDocument/2006/relationships/tags" Target="../tags/tag616.xml"/><Relationship Id="rId6" Type="http://schemas.openxmlformats.org/officeDocument/2006/relationships/slideLayout" Target="../slideLayouts/slideLayout7.xml"/><Relationship Id="rId5" Type="http://schemas.openxmlformats.org/officeDocument/2006/relationships/tags" Target="../tags/tag620.xml"/><Relationship Id="rId4" Type="http://schemas.openxmlformats.org/officeDocument/2006/relationships/tags" Target="../tags/tag619.xml"/></Relationships>
</file>

<file path=ppt/slides/_rels/slide5.xml.rels><?xml version="1.0" encoding="UTF-8" standalone="yes"?>
<Relationships xmlns="http://schemas.openxmlformats.org/package/2006/relationships"><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9" Type="http://schemas.openxmlformats.org/officeDocument/2006/relationships/tags" Target="../tags/tag156.xml"/><Relationship Id="rId21" Type="http://schemas.openxmlformats.org/officeDocument/2006/relationships/tags" Target="../tags/tag138.xml"/><Relationship Id="rId34" Type="http://schemas.openxmlformats.org/officeDocument/2006/relationships/tags" Target="../tags/tag151.xml"/><Relationship Id="rId42" Type="http://schemas.openxmlformats.org/officeDocument/2006/relationships/tags" Target="../tags/tag159.xml"/><Relationship Id="rId47" Type="http://schemas.openxmlformats.org/officeDocument/2006/relationships/tags" Target="../tags/tag164.xml"/><Relationship Id="rId50" Type="http://schemas.openxmlformats.org/officeDocument/2006/relationships/tags" Target="../tags/tag167.xml"/><Relationship Id="rId55" Type="http://schemas.openxmlformats.org/officeDocument/2006/relationships/tags" Target="../tags/tag172.xml"/><Relationship Id="rId7" Type="http://schemas.openxmlformats.org/officeDocument/2006/relationships/tags" Target="../tags/tag124.xml"/><Relationship Id="rId2" Type="http://schemas.openxmlformats.org/officeDocument/2006/relationships/tags" Target="../tags/tag119.xml"/><Relationship Id="rId16" Type="http://schemas.openxmlformats.org/officeDocument/2006/relationships/tags" Target="../tags/tag133.xml"/><Relationship Id="rId29" Type="http://schemas.openxmlformats.org/officeDocument/2006/relationships/tags" Target="../tags/tag146.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tags" Target="../tags/tag149.xml"/><Relationship Id="rId37" Type="http://schemas.openxmlformats.org/officeDocument/2006/relationships/tags" Target="../tags/tag154.xml"/><Relationship Id="rId40" Type="http://schemas.openxmlformats.org/officeDocument/2006/relationships/tags" Target="../tags/tag157.xml"/><Relationship Id="rId45" Type="http://schemas.openxmlformats.org/officeDocument/2006/relationships/tags" Target="../tags/tag162.xml"/><Relationship Id="rId53" Type="http://schemas.openxmlformats.org/officeDocument/2006/relationships/tags" Target="../tags/tag170.xml"/><Relationship Id="rId58" Type="http://schemas.openxmlformats.org/officeDocument/2006/relationships/tags" Target="../tags/tag175.xml"/><Relationship Id="rId5" Type="http://schemas.openxmlformats.org/officeDocument/2006/relationships/tags" Target="../tags/tag122.xml"/><Relationship Id="rId19" Type="http://schemas.openxmlformats.org/officeDocument/2006/relationships/tags" Target="../tags/tag136.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tags" Target="../tags/tag144.xml"/><Relationship Id="rId30" Type="http://schemas.openxmlformats.org/officeDocument/2006/relationships/tags" Target="../tags/tag147.xml"/><Relationship Id="rId35" Type="http://schemas.openxmlformats.org/officeDocument/2006/relationships/tags" Target="../tags/tag152.xml"/><Relationship Id="rId43" Type="http://schemas.openxmlformats.org/officeDocument/2006/relationships/tags" Target="../tags/tag160.xml"/><Relationship Id="rId48" Type="http://schemas.openxmlformats.org/officeDocument/2006/relationships/tags" Target="../tags/tag165.xml"/><Relationship Id="rId56" Type="http://schemas.openxmlformats.org/officeDocument/2006/relationships/tags" Target="../tags/tag173.xml"/><Relationship Id="rId8" Type="http://schemas.openxmlformats.org/officeDocument/2006/relationships/tags" Target="../tags/tag125.xml"/><Relationship Id="rId51" Type="http://schemas.openxmlformats.org/officeDocument/2006/relationships/tags" Target="../tags/tag168.xml"/><Relationship Id="rId3" Type="http://schemas.openxmlformats.org/officeDocument/2006/relationships/tags" Target="../tags/tag120.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33" Type="http://schemas.openxmlformats.org/officeDocument/2006/relationships/tags" Target="../tags/tag150.xml"/><Relationship Id="rId38" Type="http://schemas.openxmlformats.org/officeDocument/2006/relationships/tags" Target="../tags/tag155.xml"/><Relationship Id="rId46" Type="http://schemas.openxmlformats.org/officeDocument/2006/relationships/tags" Target="../tags/tag163.xml"/><Relationship Id="rId59" Type="http://schemas.openxmlformats.org/officeDocument/2006/relationships/tags" Target="../tags/tag176.xml"/><Relationship Id="rId20" Type="http://schemas.openxmlformats.org/officeDocument/2006/relationships/tags" Target="../tags/tag137.xml"/><Relationship Id="rId41" Type="http://schemas.openxmlformats.org/officeDocument/2006/relationships/tags" Target="../tags/tag158.xml"/><Relationship Id="rId54" Type="http://schemas.openxmlformats.org/officeDocument/2006/relationships/tags" Target="../tags/tag171.xml"/><Relationship Id="rId1" Type="http://schemas.openxmlformats.org/officeDocument/2006/relationships/tags" Target="../tags/tag118.xml"/><Relationship Id="rId6" Type="http://schemas.openxmlformats.org/officeDocument/2006/relationships/tags" Target="../tags/tag123.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tags" Target="../tags/tag145.xml"/><Relationship Id="rId36" Type="http://schemas.openxmlformats.org/officeDocument/2006/relationships/tags" Target="../tags/tag153.xml"/><Relationship Id="rId49" Type="http://schemas.openxmlformats.org/officeDocument/2006/relationships/tags" Target="../tags/tag166.xml"/><Relationship Id="rId57" Type="http://schemas.openxmlformats.org/officeDocument/2006/relationships/tags" Target="../tags/tag174.xml"/><Relationship Id="rId10" Type="http://schemas.openxmlformats.org/officeDocument/2006/relationships/tags" Target="../tags/tag127.xml"/><Relationship Id="rId31" Type="http://schemas.openxmlformats.org/officeDocument/2006/relationships/tags" Target="../tags/tag148.xml"/><Relationship Id="rId44" Type="http://schemas.openxmlformats.org/officeDocument/2006/relationships/tags" Target="../tags/tag161.xml"/><Relationship Id="rId52" Type="http://schemas.openxmlformats.org/officeDocument/2006/relationships/tags" Target="../tags/tag169.xml"/><Relationship Id="rId60"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tags" Target="../tags/tag189.xml"/><Relationship Id="rId18" Type="http://schemas.openxmlformats.org/officeDocument/2006/relationships/tags" Target="../tags/tag194.xml"/><Relationship Id="rId26" Type="http://schemas.openxmlformats.org/officeDocument/2006/relationships/tags" Target="../tags/tag202.xml"/><Relationship Id="rId3" Type="http://schemas.openxmlformats.org/officeDocument/2006/relationships/tags" Target="../tags/tag179.xml"/><Relationship Id="rId21" Type="http://schemas.openxmlformats.org/officeDocument/2006/relationships/tags" Target="../tags/tag197.xml"/><Relationship Id="rId34" Type="http://schemas.openxmlformats.org/officeDocument/2006/relationships/image" Target="../media/image9.png"/><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tags" Target="../tags/tag193.xml"/><Relationship Id="rId25" Type="http://schemas.openxmlformats.org/officeDocument/2006/relationships/tags" Target="../tags/tag201.xml"/><Relationship Id="rId33" Type="http://schemas.openxmlformats.org/officeDocument/2006/relationships/image" Target="../media/image8.png"/><Relationship Id="rId2" Type="http://schemas.openxmlformats.org/officeDocument/2006/relationships/tags" Target="../tags/tag178.xml"/><Relationship Id="rId16" Type="http://schemas.openxmlformats.org/officeDocument/2006/relationships/tags" Target="../tags/tag192.xml"/><Relationship Id="rId20" Type="http://schemas.openxmlformats.org/officeDocument/2006/relationships/tags" Target="../tags/tag196.xml"/><Relationship Id="rId29" Type="http://schemas.openxmlformats.org/officeDocument/2006/relationships/tags" Target="../tags/tag205.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24" Type="http://schemas.openxmlformats.org/officeDocument/2006/relationships/tags" Target="../tags/tag200.xml"/><Relationship Id="rId32" Type="http://schemas.openxmlformats.org/officeDocument/2006/relationships/notesSlide" Target="../notesSlides/notesSlide4.xml"/><Relationship Id="rId5" Type="http://schemas.openxmlformats.org/officeDocument/2006/relationships/tags" Target="../tags/tag181.xml"/><Relationship Id="rId15" Type="http://schemas.openxmlformats.org/officeDocument/2006/relationships/tags" Target="../tags/tag191.xml"/><Relationship Id="rId23" Type="http://schemas.openxmlformats.org/officeDocument/2006/relationships/tags" Target="../tags/tag199.xml"/><Relationship Id="rId28" Type="http://schemas.openxmlformats.org/officeDocument/2006/relationships/tags" Target="../tags/tag204.xml"/><Relationship Id="rId10" Type="http://schemas.openxmlformats.org/officeDocument/2006/relationships/tags" Target="../tags/tag186.xml"/><Relationship Id="rId19" Type="http://schemas.openxmlformats.org/officeDocument/2006/relationships/tags" Target="../tags/tag195.xml"/><Relationship Id="rId31" Type="http://schemas.openxmlformats.org/officeDocument/2006/relationships/slideLayout" Target="../slideLayouts/slideLayout7.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 Id="rId22" Type="http://schemas.openxmlformats.org/officeDocument/2006/relationships/tags" Target="../tags/tag198.xml"/><Relationship Id="rId27" Type="http://schemas.openxmlformats.org/officeDocument/2006/relationships/tags" Target="../tags/tag203.xml"/><Relationship Id="rId30" Type="http://schemas.openxmlformats.org/officeDocument/2006/relationships/tags" Target="../tags/tag206.xml"/><Relationship Id="rId35" Type="http://schemas.openxmlformats.org/officeDocument/2006/relationships/image" Target="../media/image10.jpeg"/><Relationship Id="rId8" Type="http://schemas.openxmlformats.org/officeDocument/2006/relationships/tags" Target="../tags/tag184.xml"/></Relationships>
</file>

<file path=ppt/slides/_rels/slide7.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18" Type="http://schemas.openxmlformats.org/officeDocument/2006/relationships/tags" Target="../tags/tag227.xml"/><Relationship Id="rId3" Type="http://schemas.openxmlformats.org/officeDocument/2006/relationships/tags" Target="../tags/tag212.xml"/><Relationship Id="rId21" Type="http://schemas.openxmlformats.org/officeDocument/2006/relationships/image" Target="../media/image5.jpeg"/><Relationship Id="rId7" Type="http://schemas.openxmlformats.org/officeDocument/2006/relationships/tags" Target="../tags/tag216.xml"/><Relationship Id="rId12" Type="http://schemas.openxmlformats.org/officeDocument/2006/relationships/tags" Target="../tags/tag221.xml"/><Relationship Id="rId17" Type="http://schemas.openxmlformats.org/officeDocument/2006/relationships/tags" Target="../tags/tag226.xml"/><Relationship Id="rId2" Type="http://schemas.openxmlformats.org/officeDocument/2006/relationships/tags" Target="../tags/tag211.xml"/><Relationship Id="rId16" Type="http://schemas.openxmlformats.org/officeDocument/2006/relationships/tags" Target="../tags/tag225.xml"/><Relationship Id="rId20" Type="http://schemas.openxmlformats.org/officeDocument/2006/relationships/image" Target="../media/image11.jpeg"/><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5" Type="http://schemas.openxmlformats.org/officeDocument/2006/relationships/tags" Target="../tags/tag224.xml"/><Relationship Id="rId10" Type="http://schemas.openxmlformats.org/officeDocument/2006/relationships/tags" Target="../tags/tag219.xml"/><Relationship Id="rId19" Type="http://schemas.openxmlformats.org/officeDocument/2006/relationships/slideLayout" Target="../slideLayouts/slideLayout7.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tags" Target="../tags/tag223.xml"/><Relationship Id="rId22" Type="http://schemas.openxmlformats.org/officeDocument/2006/relationships/image" Target="../media/image12.gif"/></Relationships>
</file>

<file path=ppt/slides/_rels/slide8.xml.rels><?xml version="1.0" encoding="UTF-8" standalone="yes"?>
<Relationships xmlns="http://schemas.openxmlformats.org/package/2006/relationships"><Relationship Id="rId13" Type="http://schemas.openxmlformats.org/officeDocument/2006/relationships/tags" Target="../tags/tag240.xml"/><Relationship Id="rId18" Type="http://schemas.openxmlformats.org/officeDocument/2006/relationships/tags" Target="../tags/tag245.xml"/><Relationship Id="rId26" Type="http://schemas.openxmlformats.org/officeDocument/2006/relationships/tags" Target="../tags/tag253.xml"/><Relationship Id="rId3" Type="http://schemas.openxmlformats.org/officeDocument/2006/relationships/tags" Target="../tags/tag230.xml"/><Relationship Id="rId21" Type="http://schemas.openxmlformats.org/officeDocument/2006/relationships/tags" Target="../tags/tag248.xml"/><Relationship Id="rId34" Type="http://schemas.openxmlformats.org/officeDocument/2006/relationships/image" Target="../media/image14.png"/><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5" Type="http://schemas.openxmlformats.org/officeDocument/2006/relationships/tags" Target="../tags/tag252.xml"/><Relationship Id="rId33" Type="http://schemas.openxmlformats.org/officeDocument/2006/relationships/image" Target="../media/image13.png"/><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29" Type="http://schemas.openxmlformats.org/officeDocument/2006/relationships/tags" Target="../tags/tag256.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tags" Target="../tags/tag251.xml"/><Relationship Id="rId32" Type="http://schemas.openxmlformats.org/officeDocument/2006/relationships/slideLayout" Target="../slideLayouts/slideLayout7.xml"/><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tags" Target="../tags/tag250.xml"/><Relationship Id="rId28" Type="http://schemas.openxmlformats.org/officeDocument/2006/relationships/tags" Target="../tags/tag255.xml"/><Relationship Id="rId10" Type="http://schemas.openxmlformats.org/officeDocument/2006/relationships/tags" Target="../tags/tag237.xml"/><Relationship Id="rId19" Type="http://schemas.openxmlformats.org/officeDocument/2006/relationships/tags" Target="../tags/tag246.xml"/><Relationship Id="rId31" Type="http://schemas.openxmlformats.org/officeDocument/2006/relationships/tags" Target="../tags/tag258.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 Id="rId27" Type="http://schemas.openxmlformats.org/officeDocument/2006/relationships/tags" Target="../tags/tag254.xml"/><Relationship Id="rId30" Type="http://schemas.openxmlformats.org/officeDocument/2006/relationships/tags" Target="../tags/tag257.xml"/><Relationship Id="rId35" Type="http://schemas.openxmlformats.org/officeDocument/2006/relationships/image" Target="../media/image15.png"/><Relationship Id="rId8" Type="http://schemas.openxmlformats.org/officeDocument/2006/relationships/tags" Target="../tags/tag235.xml"/></Relationships>
</file>

<file path=ppt/slides/_rels/slide9.xml.rels><?xml version="1.0" encoding="UTF-8" standalone="yes"?>
<Relationships xmlns="http://schemas.openxmlformats.org/package/2006/relationships"><Relationship Id="rId13" Type="http://schemas.openxmlformats.org/officeDocument/2006/relationships/tags" Target="../tags/tag271.xml"/><Relationship Id="rId18" Type="http://schemas.openxmlformats.org/officeDocument/2006/relationships/tags" Target="../tags/tag276.xml"/><Relationship Id="rId26" Type="http://schemas.openxmlformats.org/officeDocument/2006/relationships/tags" Target="../tags/tag284.xml"/><Relationship Id="rId39" Type="http://schemas.openxmlformats.org/officeDocument/2006/relationships/image" Target="../media/image13.png"/><Relationship Id="rId21" Type="http://schemas.openxmlformats.org/officeDocument/2006/relationships/tags" Target="../tags/tag279.xml"/><Relationship Id="rId34" Type="http://schemas.openxmlformats.org/officeDocument/2006/relationships/tags" Target="../tags/tag292.xml"/><Relationship Id="rId7" Type="http://schemas.openxmlformats.org/officeDocument/2006/relationships/tags" Target="../tags/tag265.xml"/><Relationship Id="rId12" Type="http://schemas.openxmlformats.org/officeDocument/2006/relationships/tags" Target="../tags/tag270.xml"/><Relationship Id="rId17" Type="http://schemas.openxmlformats.org/officeDocument/2006/relationships/tags" Target="../tags/tag275.xml"/><Relationship Id="rId25" Type="http://schemas.openxmlformats.org/officeDocument/2006/relationships/tags" Target="../tags/tag283.xml"/><Relationship Id="rId33" Type="http://schemas.openxmlformats.org/officeDocument/2006/relationships/tags" Target="../tags/tag291.xml"/><Relationship Id="rId38" Type="http://schemas.openxmlformats.org/officeDocument/2006/relationships/slideLayout" Target="../slideLayouts/slideLayout7.xml"/><Relationship Id="rId2" Type="http://schemas.openxmlformats.org/officeDocument/2006/relationships/tags" Target="../tags/tag260.xml"/><Relationship Id="rId16" Type="http://schemas.openxmlformats.org/officeDocument/2006/relationships/tags" Target="../tags/tag274.xml"/><Relationship Id="rId20" Type="http://schemas.openxmlformats.org/officeDocument/2006/relationships/tags" Target="../tags/tag278.xml"/><Relationship Id="rId29" Type="http://schemas.openxmlformats.org/officeDocument/2006/relationships/tags" Target="../tags/tag287.xml"/><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tags" Target="../tags/tag269.xml"/><Relationship Id="rId24" Type="http://schemas.openxmlformats.org/officeDocument/2006/relationships/tags" Target="../tags/tag282.xml"/><Relationship Id="rId32" Type="http://schemas.openxmlformats.org/officeDocument/2006/relationships/tags" Target="../tags/tag290.xml"/><Relationship Id="rId37" Type="http://schemas.openxmlformats.org/officeDocument/2006/relationships/tags" Target="../tags/tag295.xml"/><Relationship Id="rId40" Type="http://schemas.openxmlformats.org/officeDocument/2006/relationships/image" Target="../media/image14.png"/><Relationship Id="rId5" Type="http://schemas.openxmlformats.org/officeDocument/2006/relationships/tags" Target="../tags/tag263.xml"/><Relationship Id="rId15" Type="http://schemas.openxmlformats.org/officeDocument/2006/relationships/tags" Target="../tags/tag273.xml"/><Relationship Id="rId23" Type="http://schemas.openxmlformats.org/officeDocument/2006/relationships/tags" Target="../tags/tag281.xml"/><Relationship Id="rId28" Type="http://schemas.openxmlformats.org/officeDocument/2006/relationships/tags" Target="../tags/tag286.xml"/><Relationship Id="rId36" Type="http://schemas.openxmlformats.org/officeDocument/2006/relationships/tags" Target="../tags/tag294.xml"/><Relationship Id="rId10" Type="http://schemas.openxmlformats.org/officeDocument/2006/relationships/tags" Target="../tags/tag268.xml"/><Relationship Id="rId19" Type="http://schemas.openxmlformats.org/officeDocument/2006/relationships/tags" Target="../tags/tag277.xml"/><Relationship Id="rId31" Type="http://schemas.openxmlformats.org/officeDocument/2006/relationships/tags" Target="../tags/tag289.xml"/><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tags" Target="../tags/tag272.xml"/><Relationship Id="rId22" Type="http://schemas.openxmlformats.org/officeDocument/2006/relationships/tags" Target="../tags/tag280.xml"/><Relationship Id="rId27" Type="http://schemas.openxmlformats.org/officeDocument/2006/relationships/tags" Target="../tags/tag285.xml"/><Relationship Id="rId30" Type="http://schemas.openxmlformats.org/officeDocument/2006/relationships/tags" Target="../tags/tag288.xml"/><Relationship Id="rId35" Type="http://schemas.openxmlformats.org/officeDocument/2006/relationships/tags" Target="../tags/tag293.xml"/><Relationship Id="rId8" Type="http://schemas.openxmlformats.org/officeDocument/2006/relationships/tags" Target="../tags/tag266.xml"/><Relationship Id="rId3" Type="http://schemas.openxmlformats.org/officeDocument/2006/relationships/tags" Target="../tags/tag26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5"/>
          <p:cNvSpPr/>
          <p:nvPr>
            <p:custDataLst>
              <p:tags r:id="rId1"/>
            </p:custDataLst>
          </p:nvPr>
        </p:nvSpPr>
        <p:spPr>
          <a:xfrm>
            <a:off x="2874292" y="2786996"/>
            <a:ext cx="5945858" cy="1284006"/>
          </a:xfrm>
          <a:prstGeom prst="rect">
            <a:avLst/>
          </a:prstGeom>
          <a:noFill/>
          <a:ln w="9525">
            <a:noFill/>
          </a:ln>
        </p:spPr>
        <p:txBody>
          <a:bodyPr wrap="none" anchor="ctr" anchorCtr="0">
            <a:spAutoFit/>
          </a:bodyPr>
          <a:lstStyle/>
          <a:p>
            <a:pPr algn="ctr">
              <a:lnSpc>
                <a:spcPct val="130000"/>
              </a:lnSpc>
            </a:pPr>
            <a:r>
              <a:rPr lang="zh-CN" altLang="zh-CN" sz="6600" b="1" dirty="0">
                <a:solidFill>
                  <a:srgbClr val="FF0000"/>
                </a:solidFill>
                <a:latin typeface="微软雅黑" panose="020B0503020204020204" pitchFamily="34" charset="-122"/>
                <a:ea typeface="微软雅黑" panose="020B0503020204020204" pitchFamily="34" charset="-122"/>
              </a:rPr>
              <a:t>第</a:t>
            </a:r>
            <a:r>
              <a:rPr lang="en-US" altLang="zh-CN" sz="6600" b="1" dirty="0">
                <a:solidFill>
                  <a:srgbClr val="FF0000"/>
                </a:solidFill>
                <a:latin typeface="微软雅黑" panose="020B0503020204020204" pitchFamily="34" charset="-122"/>
                <a:ea typeface="微软雅黑" panose="020B0503020204020204" pitchFamily="34" charset="-122"/>
              </a:rPr>
              <a:t>3</a:t>
            </a:r>
            <a:r>
              <a:rPr lang="zh-CN" altLang="zh-CN" sz="6600" b="1" dirty="0">
                <a:solidFill>
                  <a:srgbClr val="FF0000"/>
                </a:solidFill>
                <a:latin typeface="微软雅黑" panose="020B0503020204020204" pitchFamily="34" charset="-122"/>
                <a:ea typeface="微软雅黑" panose="020B0503020204020204" pitchFamily="34" charset="-122"/>
              </a:rPr>
              <a:t>节    摩擦力</a:t>
            </a:r>
            <a:endParaRPr lang="zh-CN" altLang="zh-CN" sz="6600" b="1" dirty="0">
              <a:latin typeface="微软雅黑" panose="020B0503020204020204" pitchFamily="34" charset="-122"/>
              <a:ea typeface="微软雅黑" panose="020B0503020204020204" pitchFamily="34" charset="-122"/>
            </a:endParaRPr>
          </a:p>
        </p:txBody>
      </p:sp>
      <p:sp>
        <p:nvSpPr>
          <p:cNvPr id="17410" name="Text Box 6"/>
          <p:cNvSpPr txBox="1"/>
          <p:nvPr>
            <p:custDataLst>
              <p:tags r:id="rId2"/>
            </p:custDataLst>
          </p:nvPr>
        </p:nvSpPr>
        <p:spPr>
          <a:xfrm>
            <a:off x="1042988" y="763588"/>
            <a:ext cx="1928812" cy="370840"/>
          </a:xfrm>
          <a:prstGeom prst="rect">
            <a:avLst/>
          </a:prstGeom>
          <a:noFill/>
          <a:ln w="9525">
            <a:noFill/>
          </a:ln>
        </p:spPr>
        <p:txBody>
          <a:bodyPr lIns="90170" tIns="46990" rIns="90170" bIns="46990" anchor="t" anchorCtr="0">
            <a:spAutoFit/>
          </a:bodyPr>
          <a:lstStyle/>
          <a:p>
            <a:r>
              <a:rPr lang="zh-CN" altLang="en-US">
                <a:latin typeface="Arial" panose="020B0604020202020204" pitchFamily="34" charset="0"/>
                <a:ea typeface="黑体" panose="02010609060101010101" pitchFamily="49" charset="-122"/>
              </a:rPr>
              <a:t>  </a:t>
            </a:r>
            <a:r>
              <a:rPr lang="zh-CN" altLang="en-US" sz="900">
                <a:latin typeface="Arial" panose="020B0604020202020204" pitchFamily="34" charset="0"/>
                <a:ea typeface="黑体" panose="02010609060101010101" pitchFamily="49" charset="-122"/>
              </a:rPr>
              <a:t>    </a:t>
            </a:r>
            <a:r>
              <a:rPr lang="zh-CN" altLang="en-US" sz="800">
                <a:latin typeface="Arial" panose="020B0604020202020204" pitchFamily="34" charset="0"/>
                <a:ea typeface="黑体" panose="02010609060101010101" pitchFamily="49" charset="-122"/>
              </a:rPr>
              <a:t>   </a:t>
            </a:r>
            <a:endParaRPr lang="zh-CN" altLang="en-US" sz="2400" b="1" i="1">
              <a:solidFill>
                <a:srgbClr val="006666"/>
              </a:solidFill>
              <a:latin typeface="Arial" panose="020B0604020202020204" pitchFamily="34" charset="0"/>
              <a:ea typeface="华文细黑" panose="02010600040101010101" pitchFamily="2" charset="-122"/>
            </a:endParaRPr>
          </a:p>
        </p:txBody>
      </p:sp>
      <p:sp>
        <p:nvSpPr>
          <p:cNvPr id="17411" name="Text Box 33"/>
          <p:cNvSpPr txBox="1"/>
          <p:nvPr>
            <p:custDataLst>
              <p:tags r:id="rId3"/>
            </p:custDataLst>
          </p:nvPr>
        </p:nvSpPr>
        <p:spPr>
          <a:xfrm>
            <a:off x="5364163" y="620713"/>
            <a:ext cx="3455987" cy="829945"/>
          </a:xfrm>
          <a:prstGeom prst="rect">
            <a:avLst/>
          </a:prstGeom>
          <a:noFill/>
          <a:ln w="9525">
            <a:noFill/>
          </a:ln>
        </p:spPr>
        <p:txBody>
          <a:bodyPr anchor="t" anchorCtr="0">
            <a:spAutoFit/>
          </a:bodyPr>
          <a:lstStyle/>
          <a:p>
            <a:r>
              <a:rPr lang="zh-CN" altLang="en-US" sz="2400" b="1">
                <a:solidFill>
                  <a:schemeClr val="accent1"/>
                </a:solidFill>
                <a:latin typeface="华文细黑" panose="02010600040101010101" pitchFamily="2" charset="-122"/>
                <a:ea typeface="华文细黑" panose="02010600040101010101" pitchFamily="2" charset="-122"/>
              </a:rPr>
              <a:t>八年级物理（</a:t>
            </a:r>
            <a:r>
              <a:rPr lang="en-US" altLang="zh-CN" sz="2400" b="1">
                <a:solidFill>
                  <a:schemeClr val="accent1"/>
                </a:solidFill>
                <a:latin typeface="华文细黑" panose="02010600040101010101" pitchFamily="2" charset="-122"/>
                <a:ea typeface="华文细黑" panose="02010600040101010101" pitchFamily="2" charset="-122"/>
              </a:rPr>
              <a:t>RJ</a:t>
            </a:r>
            <a:r>
              <a:rPr lang="zh-CN" altLang="en-US" sz="2400" b="1">
                <a:solidFill>
                  <a:schemeClr val="accent1"/>
                </a:solidFill>
                <a:latin typeface="华文细黑" panose="02010600040101010101" pitchFamily="2" charset="-122"/>
                <a:ea typeface="华文细黑" panose="02010600040101010101" pitchFamily="2" charset="-122"/>
              </a:rPr>
              <a:t>）</a:t>
            </a:r>
          </a:p>
          <a:p>
            <a:r>
              <a:rPr lang="zh-CN" altLang="en-US" sz="2400" b="1">
                <a:solidFill>
                  <a:schemeClr val="accent1"/>
                </a:solidFill>
                <a:latin typeface="华文细黑" panose="02010600040101010101" pitchFamily="2" charset="-122"/>
                <a:ea typeface="华文细黑" panose="02010600040101010101" pitchFamily="2" charset="-122"/>
              </a:rPr>
              <a:t>            教学课件</a:t>
            </a:r>
          </a:p>
        </p:txBody>
      </p:sp>
      <p:sp>
        <p:nvSpPr>
          <p:cNvPr id="16386" name="Text Box 4"/>
          <p:cNvSpPr txBox="1"/>
          <p:nvPr>
            <p:custDataLst>
              <p:tags r:id="rId4"/>
            </p:custDataLst>
          </p:nvPr>
        </p:nvSpPr>
        <p:spPr>
          <a:xfrm>
            <a:off x="911424" y="1288882"/>
            <a:ext cx="7845425" cy="829945"/>
          </a:xfrm>
          <a:prstGeom prst="rect">
            <a:avLst/>
          </a:prstGeom>
          <a:noFill/>
          <a:ln w="9525">
            <a:noFill/>
          </a:ln>
        </p:spPr>
        <p:txBody>
          <a:bodyPr anchor="t" anchorCtr="0">
            <a:spAutoFit/>
          </a:bodyPr>
          <a:lstStyle/>
          <a:p>
            <a:r>
              <a:rPr lang="en-US" altLang="zh-CN" sz="4800" dirty="0">
                <a:solidFill>
                  <a:srgbClr val="070707"/>
                </a:solidFill>
                <a:latin typeface="隶书" panose="02010509060101010101" pitchFamily="49" charset="-122"/>
                <a:ea typeface="隶书" panose="02010509060101010101" pitchFamily="49" charset="-122"/>
              </a:rPr>
              <a:t> </a:t>
            </a:r>
            <a:r>
              <a:rPr lang="zh-CN" altLang="en-US" sz="4800" dirty="0">
                <a:solidFill>
                  <a:srgbClr val="070707"/>
                </a:solidFill>
                <a:latin typeface="隶书" panose="02010509060101010101" pitchFamily="49" charset="-122"/>
                <a:ea typeface="隶书" panose="02010509060101010101" pitchFamily="49" charset="-122"/>
              </a:rPr>
              <a:t>第八章  运动和力</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二、摩擦力</a:t>
            </a:r>
            <a:r>
              <a:rPr lang="zh-CN" sz="3200">
                <a:solidFill>
                  <a:prstClr val="black"/>
                </a:solidFill>
                <a:latin typeface="黑体" panose="02010609060101010101" pitchFamily="49" charset="-122"/>
                <a:ea typeface="黑体" panose="02010609060101010101" pitchFamily="49" charset="-122"/>
              </a:rPr>
              <a:t>的分类</a:t>
            </a:r>
          </a:p>
        </p:txBody>
      </p:sp>
      <p:sp>
        <p:nvSpPr>
          <p:cNvPr id="6" name="矩形 5"/>
          <p:cNvSpPr/>
          <p:nvPr>
            <p:custDataLst>
              <p:tags r:id="rId2"/>
            </p:custDataLst>
          </p:nvPr>
        </p:nvSpPr>
        <p:spPr>
          <a:xfrm>
            <a:off x="407670" y="1341120"/>
            <a:ext cx="11713210" cy="114935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（1）两个相互接触的物体，在它们之间存在相对运动趋势时产生的摩擦，</a:t>
            </a:r>
          </a:p>
          <a:p>
            <a:pPr lvl="0" algn="l">
              <a:spcBef>
                <a:spcPct val="50000"/>
              </a:spcBef>
              <a:buClrTx/>
              <a:buSzTx/>
            </a:pPr>
            <a:r>
              <a:rPr lang="en-US" altLang="zh-CN" sz="2800" b="1">
                <a:latin typeface="华文楷体" panose="02010600040101010101" pitchFamily="2" charset="-122"/>
                <a:ea typeface="华文楷体" panose="02010600040101010101" pitchFamily="2" charset="-122"/>
                <a:sym typeface="+mn-ea"/>
              </a:rPr>
              <a:t>         </a:t>
            </a:r>
            <a:r>
              <a:rPr lang="zh-CN" altLang="en-US" sz="2800" b="1">
                <a:latin typeface="华文楷体" panose="02010600040101010101" pitchFamily="2" charset="-122"/>
                <a:ea typeface="华文楷体" panose="02010600040101010101" pitchFamily="2" charset="-122"/>
                <a:sym typeface="+mn-ea"/>
              </a:rPr>
              <a:t>称为静摩擦。</a:t>
            </a:r>
          </a:p>
        </p:txBody>
      </p:sp>
      <p:pic>
        <p:nvPicPr>
          <p:cNvPr id="7" name="Picture 3"/>
          <p:cNvPicPr>
            <a:picLocks noChangeAspect="1" noChangeArrowheads="1"/>
          </p:cNvPicPr>
          <p:nvPr>
            <p:custDataLst>
              <p:tags r:id="rId3"/>
            </p:custDataLst>
          </p:nvPr>
        </p:nvPicPr>
        <p:blipFill>
          <a:blip r:embed="rId26"/>
          <a:srcRect t="1859" b="1859"/>
          <a:stretch>
            <a:fillRect/>
          </a:stretch>
        </p:blipFill>
        <p:spPr bwMode="auto">
          <a:xfrm>
            <a:off x="1692275" y="3500755"/>
            <a:ext cx="2066290" cy="227520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custDataLst>
              <p:tags r:id="rId4"/>
            </p:custDataLst>
          </p:nvPr>
        </p:nvSpPr>
        <p:spPr>
          <a:xfrm>
            <a:off x="1743710" y="5926455"/>
            <a:ext cx="1854835" cy="521970"/>
          </a:xfrm>
          <a:prstGeom prst="rect">
            <a:avLst/>
          </a:prstGeom>
          <a:noFill/>
          <a:ln w="9525">
            <a:noFill/>
          </a:ln>
        </p:spPr>
        <p:txBody>
          <a:bodyPr wrap="none" rtlCol="0"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手握杯子</a:t>
            </a:r>
          </a:p>
        </p:txBody>
      </p:sp>
      <p:sp>
        <p:nvSpPr>
          <p:cNvPr id="19459" name="文本框 2"/>
          <p:cNvSpPr txBox="1"/>
          <p:nvPr>
            <p:custDataLst>
              <p:tags r:id="rId5"/>
            </p:custDataLst>
          </p:nvPr>
        </p:nvSpPr>
        <p:spPr>
          <a:xfrm>
            <a:off x="5231448" y="83661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静摩擦力</a:t>
            </a:r>
          </a:p>
        </p:txBody>
      </p:sp>
      <p:grpSp>
        <p:nvGrpSpPr>
          <p:cNvPr id="33" name="组合 32"/>
          <p:cNvGrpSpPr/>
          <p:nvPr>
            <p:custDataLst>
              <p:tags r:id="rId6"/>
            </p:custDataLst>
          </p:nvPr>
        </p:nvGrpSpPr>
        <p:grpSpPr>
          <a:xfrm rot="5400000">
            <a:off x="2153201" y="3677298"/>
            <a:ext cx="1434930" cy="625746"/>
            <a:chOff x="1209101" y="2501010"/>
            <a:chExt cx="1434930" cy="625746"/>
          </a:xfrm>
        </p:grpSpPr>
        <p:grpSp>
          <p:nvGrpSpPr>
            <p:cNvPr id="28" name="组合 27"/>
            <p:cNvGrpSpPr/>
            <p:nvPr>
              <p:custDataLst>
                <p:tags r:id="rId21"/>
              </p:custDataLst>
            </p:nvPr>
          </p:nvGrpSpPr>
          <p:grpSpPr>
            <a:xfrm>
              <a:off x="1209101" y="2976624"/>
              <a:ext cx="1434930" cy="150132"/>
              <a:chOff x="3262727" y="3711790"/>
              <a:chExt cx="1434930" cy="150132"/>
            </a:xfrm>
          </p:grpSpPr>
          <p:sp>
            <p:nvSpPr>
              <p:cNvPr id="29" name="Line 22"/>
              <p:cNvSpPr>
                <a:spLocks noChangeShapeType="1"/>
              </p:cNvSpPr>
              <p:nvPr>
                <p:custDataLst>
                  <p:tags r:id="rId23"/>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0" name="Oval 11"/>
              <p:cNvSpPr>
                <a:spLocks noChangeArrowheads="1"/>
              </p:cNvSpPr>
              <p:nvPr>
                <p:custDataLst>
                  <p:tags r:id="rId24"/>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31" name="Text Box 20"/>
            <p:cNvSpPr>
              <a:spLocks noChangeArrowheads="1"/>
            </p:cNvSpPr>
            <p:nvPr>
              <p:custDataLst>
                <p:tags r:id="rId22"/>
              </p:custDataLst>
            </p:nvPr>
          </p:nvSpPr>
          <p:spPr bwMode="auto">
            <a:xfrm rot="16200000">
              <a:off x="1982531" y="2450527"/>
              <a:ext cx="359410" cy="460375"/>
            </a:xfrm>
            <a:prstGeom prst="rect">
              <a:avLst/>
            </a:prstGeom>
          </p:spPr>
          <p:txBody>
            <a:bodyPr wrap="square" anchor="t" anchorCtr="0">
              <a:spAutoFit/>
            </a:bodyPr>
            <a:lstStyle/>
            <a:p>
              <a:pPr lvl="0" algn="l">
                <a:buClrTx/>
                <a:buSzTx/>
              </a:pPr>
              <a:r>
                <a:rPr lang="zh-CN" altLang="en-US" sz="2400" b="1" i="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sp>
        <p:nvSpPr>
          <p:cNvPr id="12" name="矩形 11"/>
          <p:cNvSpPr/>
          <p:nvPr>
            <p:custDataLst>
              <p:tags r:id="rId7"/>
            </p:custDataLst>
          </p:nvPr>
        </p:nvSpPr>
        <p:spPr>
          <a:xfrm>
            <a:off x="407670" y="2574290"/>
            <a:ext cx="3571875" cy="54229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a:t>
            </a:r>
            <a:r>
              <a:rPr lang="en-US" altLang="zh-CN" sz="2800" b="1">
                <a:latin typeface="华文楷体" panose="02010600040101010101" pitchFamily="2" charset="-122"/>
                <a:ea typeface="华文楷体" panose="02010600040101010101" pitchFamily="2" charset="-122"/>
                <a:sym typeface="+mn-ea"/>
              </a:rPr>
              <a:t>2</a:t>
            </a:r>
            <a:r>
              <a:rPr lang="zh-CN" altLang="en-US" sz="2800" b="1">
                <a:latin typeface="华文楷体" panose="02010600040101010101" pitchFamily="2" charset="-122"/>
                <a:ea typeface="华文楷体" panose="02010600040101010101" pitchFamily="2" charset="-122"/>
                <a:sym typeface="+mn-ea"/>
              </a:rPr>
              <a:t>）</a:t>
            </a:r>
            <a:r>
              <a:rPr lang="zh-CN" sz="2800" b="1">
                <a:latin typeface="华文楷体" panose="02010600040101010101" pitchFamily="2" charset="-122"/>
                <a:ea typeface="华文楷体" panose="02010600040101010101" pitchFamily="2" charset="-122"/>
                <a:sym typeface="+mn-ea"/>
              </a:rPr>
              <a:t>静摩擦力大小：</a:t>
            </a:r>
          </a:p>
        </p:txBody>
      </p:sp>
      <p:grpSp>
        <p:nvGrpSpPr>
          <p:cNvPr id="16" name="组合 15"/>
          <p:cNvGrpSpPr/>
          <p:nvPr>
            <p:custDataLst>
              <p:tags r:id="rId8"/>
            </p:custDataLst>
          </p:nvPr>
        </p:nvGrpSpPr>
        <p:grpSpPr>
          <a:xfrm rot="16200000">
            <a:off x="1694731" y="4989061"/>
            <a:ext cx="1434930" cy="574946"/>
            <a:chOff x="1209101" y="2551810"/>
            <a:chExt cx="1434930" cy="574946"/>
          </a:xfrm>
        </p:grpSpPr>
        <p:grpSp>
          <p:nvGrpSpPr>
            <p:cNvPr id="18" name="组合 17"/>
            <p:cNvGrpSpPr/>
            <p:nvPr>
              <p:custDataLst>
                <p:tags r:id="rId17"/>
              </p:custDataLst>
            </p:nvPr>
          </p:nvGrpSpPr>
          <p:grpSpPr>
            <a:xfrm>
              <a:off x="1209101" y="2976624"/>
              <a:ext cx="1434930" cy="150132"/>
              <a:chOff x="3262727" y="3711790"/>
              <a:chExt cx="1434930" cy="150132"/>
            </a:xfrm>
          </p:grpSpPr>
          <p:sp>
            <p:nvSpPr>
              <p:cNvPr id="19" name="Line 22"/>
              <p:cNvSpPr>
                <a:spLocks noChangeShapeType="1"/>
              </p:cNvSpPr>
              <p:nvPr>
                <p:custDataLst>
                  <p:tags r:id="rId19"/>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20" name="Oval 11"/>
              <p:cNvSpPr>
                <a:spLocks noChangeArrowheads="1"/>
              </p:cNvSpPr>
              <p:nvPr>
                <p:custDataLst>
                  <p:tags r:id="rId20"/>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21" name="Text Box 20"/>
            <p:cNvSpPr>
              <a:spLocks noChangeArrowheads="1"/>
            </p:cNvSpPr>
            <p:nvPr>
              <p:custDataLst>
                <p:tags r:id="rId18"/>
              </p:custDataLst>
            </p:nvPr>
          </p:nvSpPr>
          <p:spPr bwMode="auto">
            <a:xfrm rot="5400000">
              <a:off x="1729166" y="2501327"/>
              <a:ext cx="359410" cy="460375"/>
            </a:xfrm>
            <a:prstGeom prst="rect">
              <a:avLst/>
            </a:prstGeom>
          </p:spPr>
          <p:txBody>
            <a:bodyPr wrap="square" anchor="t" anchorCtr="0">
              <a:spAutoFit/>
            </a:bodyPr>
            <a:lstStyle/>
            <a:p>
              <a:pPr lvl="0" algn="l">
                <a:buClrTx/>
                <a:buSzTx/>
              </a:pPr>
              <a:r>
                <a:rPr lang="en-US" altLang="zh-CN" sz="2400" b="1" i="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G</a:t>
              </a:r>
            </a:p>
          </p:txBody>
        </p:sp>
      </p:grpSp>
      <p:sp>
        <p:nvSpPr>
          <p:cNvPr id="22" name="文本框 21"/>
          <p:cNvSpPr txBox="1"/>
          <p:nvPr>
            <p:custDataLst>
              <p:tags r:id="rId9"/>
            </p:custDataLst>
          </p:nvPr>
        </p:nvSpPr>
        <p:spPr>
          <a:xfrm>
            <a:off x="4045585" y="3644900"/>
            <a:ext cx="911860" cy="521970"/>
          </a:xfrm>
          <a:prstGeom prst="rect">
            <a:avLst/>
          </a:prstGeom>
          <a:noFill/>
          <a:ln w="19050">
            <a:solidFill>
              <a:srgbClr val="CBA9CB"/>
            </a:solidFill>
          </a:ln>
        </p:spPr>
        <p:txBody>
          <a:bodyPr wrap="square" rtlCol="0" anchor="t">
            <a:spAutoFit/>
          </a:bodyPr>
          <a:lstStyle/>
          <a:p>
            <a:r>
              <a:rPr lang="zh-CN" altLang="en-US" sz="2800" b="1">
                <a:latin typeface="华文楷体" panose="02010600040101010101" pitchFamily="2" charset="-122"/>
                <a:ea typeface="华文楷体" panose="02010600040101010101" pitchFamily="2" charset="-122"/>
                <a:sym typeface="+mn-ea"/>
              </a:rPr>
              <a:t>静止</a:t>
            </a:r>
          </a:p>
        </p:txBody>
      </p:sp>
      <p:cxnSp>
        <p:nvCxnSpPr>
          <p:cNvPr id="23" name="直接箭头连接符 22"/>
          <p:cNvCxnSpPr/>
          <p:nvPr>
            <p:custDataLst>
              <p:tags r:id="rId10"/>
            </p:custDataLst>
          </p:nvPr>
        </p:nvCxnSpPr>
        <p:spPr>
          <a:xfrm flipH="1">
            <a:off x="4500880" y="4149090"/>
            <a:ext cx="6985" cy="791845"/>
          </a:xfrm>
          <a:prstGeom prst="straightConnector1">
            <a:avLst/>
          </a:prstGeom>
          <a:ln>
            <a:solidFill>
              <a:srgbClr val="CBA9CB"/>
            </a:solidFill>
            <a:tailEnd type="arrow"/>
          </a:ln>
        </p:spPr>
        <p:style>
          <a:lnRef idx="2">
            <a:schemeClr val="accent1"/>
          </a:lnRef>
          <a:fillRef idx="0">
            <a:srgbClr val="FFFFFF"/>
          </a:fillRef>
          <a:effectRef idx="0">
            <a:srgbClr val="FFFFFF"/>
          </a:effectRef>
          <a:fontRef idx="minor">
            <a:schemeClr val="tx1"/>
          </a:fontRef>
        </p:style>
      </p:cxnSp>
      <p:sp>
        <p:nvSpPr>
          <p:cNvPr id="24" name="矩形 23"/>
          <p:cNvSpPr/>
          <p:nvPr>
            <p:custDataLst>
              <p:tags r:id="rId11"/>
            </p:custDataLst>
          </p:nvPr>
        </p:nvSpPr>
        <p:spPr>
          <a:xfrm>
            <a:off x="3758565" y="4293235"/>
            <a:ext cx="1518285" cy="542290"/>
          </a:xfrm>
          <a:prstGeom prst="rect">
            <a:avLst/>
          </a:prstGeom>
          <a:noFill/>
          <a:ln w="9525">
            <a:noFill/>
          </a:ln>
        </p:spPr>
        <p:txBody>
          <a:bodyPr wrap="none" anchor="t" anchorCtr="0">
            <a:noAutofit/>
          </a:bodyPr>
          <a:lstStyle/>
          <a:p>
            <a:pPr lvl="0" algn="l">
              <a:spcBef>
                <a:spcPct val="50000"/>
              </a:spcBef>
              <a:buClrTx/>
              <a:buSzTx/>
            </a:pPr>
            <a:r>
              <a:rPr lang="zh-CN" sz="2600" b="1">
                <a:latin typeface="华文楷体" panose="02010600040101010101" pitchFamily="2" charset="-122"/>
                <a:ea typeface="华文楷体" panose="02010600040101010101" pitchFamily="2" charset="-122"/>
                <a:sym typeface="+mn-ea"/>
              </a:rPr>
              <a:t>二力平衡</a:t>
            </a:r>
          </a:p>
        </p:txBody>
      </p:sp>
      <p:sp>
        <p:nvSpPr>
          <p:cNvPr id="26" name="文本框 25"/>
          <p:cNvSpPr txBox="1"/>
          <p:nvPr>
            <p:custDataLst>
              <p:tags r:id="rId12"/>
            </p:custDataLst>
          </p:nvPr>
        </p:nvSpPr>
        <p:spPr>
          <a:xfrm>
            <a:off x="4069080" y="4961890"/>
            <a:ext cx="1099185" cy="521970"/>
          </a:xfrm>
          <a:prstGeom prst="rect">
            <a:avLst/>
          </a:prstGeom>
          <a:noFill/>
          <a:ln w="19050">
            <a:solidFill>
              <a:srgbClr val="CBA9CB"/>
            </a:solidFill>
          </a:ln>
        </p:spPr>
        <p:txBody>
          <a:bodyPr wrap="square" rtlCol="0" anchor="t">
            <a:spAutoFit/>
          </a:bodyPr>
          <a:lstStyle/>
          <a:p>
            <a:r>
              <a:rPr lang="en-US" altLang="zh-CN" sz="2800" b="1" i="1">
                <a:latin typeface="Times New Roman" panose="02020603050405020304" pitchFamily="18" charset="0"/>
                <a:ea typeface="华文楷体" panose="02010600040101010101" pitchFamily="2" charset="-122"/>
                <a:cs typeface="Times New Roman" panose="02020603050405020304" pitchFamily="18" charset="0"/>
                <a:sym typeface="+mn-ea"/>
              </a:rPr>
              <a:t>f  = G</a:t>
            </a:r>
          </a:p>
        </p:txBody>
      </p:sp>
      <p:sp>
        <p:nvSpPr>
          <p:cNvPr id="41" name="文本框 40"/>
          <p:cNvSpPr txBox="1"/>
          <p:nvPr>
            <p:custDataLst>
              <p:tags r:id="rId13"/>
            </p:custDataLst>
          </p:nvPr>
        </p:nvSpPr>
        <p:spPr>
          <a:xfrm>
            <a:off x="3919855" y="2522220"/>
            <a:ext cx="911860" cy="521970"/>
          </a:xfrm>
          <a:prstGeom prst="rect">
            <a:avLst/>
          </a:prstGeom>
          <a:noFill/>
          <a:ln w="19050">
            <a:solidFill>
              <a:srgbClr val="1A6D78"/>
            </a:solidFill>
          </a:ln>
        </p:spPr>
        <p:txBody>
          <a:bodyPr wrap="square" rtlCol="0" anchor="t">
            <a:spAutoFit/>
          </a:bodyPr>
          <a:lstStyle/>
          <a:p>
            <a:r>
              <a:rPr lang="zh-CN" altLang="en-US" sz="2800" b="1">
                <a:latin typeface="华文楷体" panose="02010600040101010101" pitchFamily="2" charset="-122"/>
                <a:ea typeface="华文楷体" panose="02010600040101010101" pitchFamily="2" charset="-122"/>
                <a:sym typeface="+mn-ea"/>
              </a:rPr>
              <a:t>静止</a:t>
            </a:r>
          </a:p>
        </p:txBody>
      </p:sp>
      <p:cxnSp>
        <p:nvCxnSpPr>
          <p:cNvPr id="42" name="直接箭头连接符 41"/>
          <p:cNvCxnSpPr/>
          <p:nvPr>
            <p:custDataLst>
              <p:tags r:id="rId14"/>
            </p:custDataLst>
          </p:nvPr>
        </p:nvCxnSpPr>
        <p:spPr>
          <a:xfrm>
            <a:off x="4877435" y="2777490"/>
            <a:ext cx="1290320" cy="3810"/>
          </a:xfrm>
          <a:prstGeom prst="straightConnector1">
            <a:avLst/>
          </a:prstGeom>
          <a:ln>
            <a:solidFill>
              <a:srgbClr val="1A6D78"/>
            </a:solidFill>
            <a:tailEnd type="arrow"/>
          </a:ln>
        </p:spPr>
        <p:style>
          <a:lnRef idx="2">
            <a:schemeClr val="accent1"/>
          </a:lnRef>
          <a:fillRef idx="0">
            <a:srgbClr val="FFFFFF"/>
          </a:fillRef>
          <a:effectRef idx="0">
            <a:srgbClr val="FFFFFF"/>
          </a:effectRef>
          <a:fontRef idx="minor">
            <a:schemeClr val="tx1"/>
          </a:fontRef>
        </p:style>
      </p:cxnSp>
      <p:sp>
        <p:nvSpPr>
          <p:cNvPr id="43" name="矩形 42"/>
          <p:cNvSpPr/>
          <p:nvPr>
            <p:custDataLst>
              <p:tags r:id="rId15"/>
            </p:custDataLst>
          </p:nvPr>
        </p:nvSpPr>
        <p:spPr>
          <a:xfrm rot="10800000" flipV="1">
            <a:off x="5015865" y="2277110"/>
            <a:ext cx="995045" cy="1063625"/>
          </a:xfrm>
          <a:prstGeom prst="rect">
            <a:avLst/>
          </a:prstGeom>
          <a:noFill/>
          <a:ln w="9525">
            <a:noFill/>
          </a:ln>
        </p:spPr>
        <p:txBody>
          <a:bodyPr wrap="none" anchor="t" anchorCtr="0">
            <a:noAutofit/>
          </a:bodyPr>
          <a:lstStyle/>
          <a:p>
            <a:pPr lvl="0" algn="l">
              <a:spcBef>
                <a:spcPct val="50000"/>
              </a:spcBef>
              <a:buClrTx/>
              <a:buSzTx/>
            </a:pPr>
            <a:r>
              <a:rPr lang="zh-CN" sz="2600" b="1">
                <a:latin typeface="华文楷体" panose="02010600040101010101" pitchFamily="2" charset="-122"/>
                <a:ea typeface="华文楷体" panose="02010600040101010101" pitchFamily="2" charset="-122"/>
                <a:sym typeface="+mn-ea"/>
              </a:rPr>
              <a:t>二力</a:t>
            </a:r>
          </a:p>
          <a:p>
            <a:pPr lvl="0" algn="l">
              <a:spcBef>
                <a:spcPct val="50000"/>
              </a:spcBef>
              <a:buClrTx/>
              <a:buSzTx/>
            </a:pPr>
            <a:r>
              <a:rPr lang="zh-CN" sz="2600" b="1">
                <a:latin typeface="华文楷体" panose="02010600040101010101" pitchFamily="2" charset="-122"/>
                <a:ea typeface="华文楷体" panose="02010600040101010101" pitchFamily="2" charset="-122"/>
                <a:sym typeface="+mn-ea"/>
              </a:rPr>
              <a:t>平衡</a:t>
            </a:r>
          </a:p>
        </p:txBody>
      </p:sp>
      <p:sp>
        <p:nvSpPr>
          <p:cNvPr id="44" name="文本框 43"/>
          <p:cNvSpPr txBox="1"/>
          <p:nvPr>
            <p:custDataLst>
              <p:tags r:id="rId16"/>
            </p:custDataLst>
          </p:nvPr>
        </p:nvSpPr>
        <p:spPr>
          <a:xfrm>
            <a:off x="6213475" y="2490470"/>
            <a:ext cx="5946140" cy="521970"/>
          </a:xfrm>
          <a:prstGeom prst="rect">
            <a:avLst/>
          </a:prstGeom>
          <a:noFill/>
          <a:ln w="19050">
            <a:solidFill>
              <a:srgbClr val="1A6D78"/>
            </a:solidFill>
          </a:ln>
        </p:spPr>
        <p:txBody>
          <a:bodyPr wrap="square" rtlCol="0" anchor="t">
            <a:spAutoFit/>
          </a:bodyPr>
          <a:lstStyle/>
          <a:p>
            <a:r>
              <a:rPr lang="zh-CN" altLang="en-US" sz="2800" b="1">
                <a:latin typeface="华文楷体" panose="02010600040101010101" pitchFamily="2" charset="-122"/>
                <a:ea typeface="华文楷体" panose="02010600040101010101" pitchFamily="2" charset="-122"/>
                <a:sym typeface="+mn-ea"/>
              </a:rPr>
              <a:t>静摩擦力始终等于物体所受外力大小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1000"/>
                                        <p:tgtEl>
                                          <p:spTgt spid="1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right)">
                                      <p:cBhvr>
                                        <p:cTn id="32" dur="1000"/>
                                        <p:tgtEl>
                                          <p:spTgt spid="3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4" grpId="0"/>
      <p:bldP spid="26" grpId="0" animBg="1"/>
      <p:bldP spid="41" grpId="0" animBg="1"/>
      <p:bldP spid="43" grpId="0"/>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二、摩擦力</a:t>
            </a:r>
            <a:r>
              <a:rPr lang="zh-CN" sz="3200">
                <a:solidFill>
                  <a:prstClr val="black"/>
                </a:solidFill>
                <a:latin typeface="黑体" panose="02010609060101010101" pitchFamily="49" charset="-122"/>
                <a:ea typeface="黑体" panose="02010609060101010101" pitchFamily="49" charset="-122"/>
              </a:rPr>
              <a:t>的分类</a:t>
            </a:r>
          </a:p>
        </p:txBody>
      </p:sp>
      <p:sp>
        <p:nvSpPr>
          <p:cNvPr id="19459" name="文本框 2"/>
          <p:cNvSpPr txBox="1"/>
          <p:nvPr>
            <p:custDataLst>
              <p:tags r:id="rId2"/>
            </p:custDataLst>
          </p:nvPr>
        </p:nvSpPr>
        <p:spPr>
          <a:xfrm>
            <a:off x="5231448" y="836613"/>
            <a:ext cx="22148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滚动摩擦力</a:t>
            </a:r>
          </a:p>
        </p:txBody>
      </p:sp>
      <p:sp>
        <p:nvSpPr>
          <p:cNvPr id="6" name="矩形 5"/>
          <p:cNvSpPr/>
          <p:nvPr>
            <p:custDataLst>
              <p:tags r:id="rId3"/>
            </p:custDataLst>
          </p:nvPr>
        </p:nvSpPr>
        <p:spPr>
          <a:xfrm>
            <a:off x="479425" y="1426845"/>
            <a:ext cx="11713210" cy="60452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（1）一个物体在另一个物体表面上滚动时受到的摩擦叫做滚动摩擦。</a:t>
            </a:r>
          </a:p>
        </p:txBody>
      </p:sp>
      <p:pic>
        <p:nvPicPr>
          <p:cNvPr id="10" name="图片 9"/>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055613" y="2708892"/>
            <a:ext cx="3423061" cy="2129905"/>
          </a:xfrm>
          <a:prstGeom prst="roundRect">
            <a:avLst/>
          </a:prstGeom>
        </p:spPr>
      </p:pic>
      <p:pic>
        <p:nvPicPr>
          <p:cNvPr id="419" name="8301C.eps"/>
          <p:cNvPicPr>
            <a:picLocks noChangeAspect="1"/>
          </p:cNvPicPr>
          <p:nvPr>
            <p:custDataLst>
              <p:tags r:id="rId5"/>
            </p:custDataLst>
          </p:nvPr>
        </p:nvPicPr>
        <p:blipFill>
          <a:blip r:embed="rId10"/>
          <a:stretch>
            <a:fillRect/>
          </a:stretch>
        </p:blipFill>
        <p:spPr>
          <a:xfrm>
            <a:off x="9039860" y="2687320"/>
            <a:ext cx="3152140" cy="2151380"/>
          </a:xfrm>
          <a:prstGeom prst="rect">
            <a:avLst/>
          </a:prstGeom>
        </p:spPr>
      </p:pic>
      <p:pic>
        <p:nvPicPr>
          <p:cNvPr id="23" name="图片 22"/>
          <p:cNvPicPr>
            <a:picLocks noChangeAspect="1"/>
          </p:cNvPicPr>
          <p:nvPr>
            <p:custDataLst>
              <p:tags r:id="rId6"/>
            </p:custDataLst>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5664450" y="2348557"/>
            <a:ext cx="1643008" cy="2674541"/>
          </a:xfrm>
          <a:prstGeom prst="rect">
            <a:avLst/>
          </a:prstGeom>
          <a:ln>
            <a:solidFill>
              <a:srgbClr val="9B73B1"/>
            </a:solidFill>
          </a:ln>
        </p:spPr>
      </p:pic>
      <p:sp>
        <p:nvSpPr>
          <p:cNvPr id="28" name="文本框 5"/>
          <p:cNvSpPr txBox="1"/>
          <p:nvPr>
            <p:custDataLst>
              <p:tags r:id="rId7"/>
            </p:custDataLst>
          </p:nvPr>
        </p:nvSpPr>
        <p:spPr>
          <a:xfrm>
            <a:off x="5594985" y="5013325"/>
            <a:ext cx="1851660" cy="1014730"/>
          </a:xfrm>
          <a:prstGeom prst="rect">
            <a:avLst/>
          </a:prstGeom>
          <a:noFill/>
          <a:ln w="12700">
            <a:noFill/>
          </a:ln>
        </p:spPr>
        <p:txBody>
          <a:bodyPr wrap="square" rtlCol="0" anchor="t">
            <a:spAutoFit/>
          </a:bodyPr>
          <a:lstStyle/>
          <a:p>
            <a:pPr lvl="0" algn="l">
              <a:spcBef>
                <a:spcPct val="50000"/>
              </a:spcBef>
              <a:buClrTx/>
              <a:buSzTx/>
            </a:pPr>
            <a:r>
              <a:rPr lang="zh-CN" altLang="en-US" sz="2400" b="1">
                <a:latin typeface="华文楷体" panose="02010600040101010101" pitchFamily="2" charset="-122"/>
                <a:ea typeface="华文楷体" panose="02010600040101010101" pitchFamily="2" charset="-122"/>
                <a:sym typeface="+mn-ea"/>
              </a:rPr>
              <a:t>圆珠笔尖与</a:t>
            </a:r>
          </a:p>
          <a:p>
            <a:pPr lvl="0" algn="l">
              <a:spcBef>
                <a:spcPct val="50000"/>
              </a:spcBef>
              <a:buClrTx/>
              <a:buSzTx/>
            </a:pPr>
            <a:r>
              <a:rPr lang="zh-CN" altLang="en-US" sz="2400" b="1">
                <a:latin typeface="华文楷体" panose="02010600040101010101" pitchFamily="2" charset="-122"/>
                <a:ea typeface="华文楷体" panose="02010600040101010101" pitchFamily="2" charset="-122"/>
                <a:sym typeface="+mn-ea"/>
              </a:rPr>
              <a:t>纸间的摩擦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二、摩擦力</a:t>
            </a:r>
            <a:r>
              <a:rPr lang="zh-CN" sz="3200">
                <a:solidFill>
                  <a:prstClr val="black"/>
                </a:solidFill>
                <a:latin typeface="黑体" panose="02010609060101010101" pitchFamily="49" charset="-122"/>
                <a:ea typeface="黑体" panose="02010609060101010101" pitchFamily="49" charset="-122"/>
              </a:rPr>
              <a:t>的分类</a:t>
            </a:r>
          </a:p>
        </p:txBody>
      </p:sp>
      <p:sp>
        <p:nvSpPr>
          <p:cNvPr id="19459" name="文本框 2"/>
          <p:cNvSpPr txBox="1"/>
          <p:nvPr>
            <p:custDataLst>
              <p:tags r:id="rId2"/>
            </p:custDataLst>
          </p:nvPr>
        </p:nvSpPr>
        <p:spPr>
          <a:xfrm>
            <a:off x="5231448" y="836613"/>
            <a:ext cx="22148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滑动摩擦力</a:t>
            </a:r>
          </a:p>
        </p:txBody>
      </p:sp>
      <p:sp>
        <p:nvSpPr>
          <p:cNvPr id="6" name="矩形 5"/>
          <p:cNvSpPr/>
          <p:nvPr>
            <p:custDataLst>
              <p:tags r:id="rId3"/>
            </p:custDataLst>
          </p:nvPr>
        </p:nvSpPr>
        <p:spPr>
          <a:xfrm>
            <a:off x="478790" y="1557020"/>
            <a:ext cx="11713210" cy="60452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（1）一个物体在另一个物体表面上滑动时受到的摩擦叫做滑动摩擦。</a:t>
            </a:r>
          </a:p>
        </p:txBody>
      </p:sp>
      <p:pic>
        <p:nvPicPr>
          <p:cNvPr id="9" name="图片 8"/>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t="21519" b="15960"/>
          <a:stretch>
            <a:fillRect/>
          </a:stretch>
        </p:blipFill>
        <p:spPr>
          <a:xfrm>
            <a:off x="2495636" y="2996353"/>
            <a:ext cx="3321776" cy="2076825"/>
          </a:xfrm>
          <a:prstGeom prst="roundRect">
            <a:avLst/>
          </a:prstGeom>
        </p:spPr>
      </p:pic>
      <p:pic>
        <p:nvPicPr>
          <p:cNvPr id="418" name="8301B.eps"/>
          <p:cNvPicPr>
            <a:picLocks noChangeAspect="1"/>
          </p:cNvPicPr>
          <p:nvPr>
            <p:custDataLst>
              <p:tags r:id="rId5"/>
            </p:custDataLst>
          </p:nvPr>
        </p:nvPicPr>
        <p:blipFill>
          <a:blip r:embed="rId9"/>
          <a:stretch>
            <a:fillRect/>
          </a:stretch>
        </p:blipFill>
        <p:spPr>
          <a:xfrm>
            <a:off x="6887845" y="3068759"/>
            <a:ext cx="3353039" cy="2077200"/>
          </a:xfrm>
          <a:prstGeom prst="rect">
            <a:avLst/>
          </a:prstGeom>
        </p:spPr>
      </p:pic>
      <p:sp>
        <p:nvSpPr>
          <p:cNvPr id="3" name="矩形 2"/>
          <p:cNvSpPr/>
          <p:nvPr>
            <p:custDataLst>
              <p:tags r:id="rId6"/>
            </p:custDataLst>
          </p:nvPr>
        </p:nvSpPr>
        <p:spPr>
          <a:xfrm>
            <a:off x="478790" y="2204720"/>
            <a:ext cx="5628640" cy="60452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a:t>
            </a:r>
            <a:r>
              <a:rPr lang="en-US" altLang="zh-CN" sz="2800" b="1">
                <a:latin typeface="华文楷体" panose="02010600040101010101" pitchFamily="2" charset="-122"/>
                <a:ea typeface="华文楷体" panose="02010600040101010101" pitchFamily="2" charset="-122"/>
                <a:sym typeface="+mn-ea"/>
              </a:rPr>
              <a:t>2</a:t>
            </a:r>
            <a:r>
              <a:rPr lang="zh-CN" altLang="en-US" sz="2800" b="1">
                <a:latin typeface="华文楷体" panose="02010600040101010101" pitchFamily="2" charset="-122"/>
                <a:ea typeface="华文楷体" panose="02010600040101010101" pitchFamily="2" charset="-122"/>
                <a:sym typeface="+mn-ea"/>
              </a:rPr>
              <a:t>）滑动摩擦力大于滚动摩擦力。</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26"/>
          <p:cNvSpPr/>
          <p:nvPr>
            <p:custDataLst>
              <p:tags r:id="rId1"/>
            </p:custDataLst>
          </p:nvPr>
        </p:nvSpPr>
        <p:spPr>
          <a:xfrm>
            <a:off x="335280" y="1285240"/>
            <a:ext cx="12132310" cy="2676525"/>
          </a:xfrm>
          <a:prstGeom prst="rect">
            <a:avLst/>
          </a:prstGeom>
          <a:noFill/>
          <a:ln w="9525">
            <a:noFill/>
          </a:ln>
        </p:spPr>
        <p:txBody>
          <a:bodyPr wrap="none" rtlCol="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根据你的生活经验分析判断：</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1.在地面上分别拉动重力不同的两个物体，会有什么不同的感受？</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2.拉着同一个物体分别在不同材质的物体表面</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（砖地面、平滑的水泥地面、瓷砖、木地板、冰面）上滑行，有什么区别？</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3.当你搓手时，两手使劲压紧与轻轻按住，你感觉哪种情况下摩擦力大？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图片 4"/>
          <p:cNvPicPr>
            <a:picLocks noChangeAspect="1"/>
          </p:cNvPicPr>
          <p:nvPr>
            <p:custDataLst>
              <p:tags r:id="rId1"/>
            </p:custDataLst>
          </p:nvPr>
        </p:nvPicPr>
        <p:blipFill>
          <a:blip r:embed="rId11"/>
          <a:stretch>
            <a:fillRect/>
          </a:stretch>
        </p:blipFill>
        <p:spPr>
          <a:xfrm>
            <a:off x="8903970" y="764540"/>
            <a:ext cx="2768600" cy="1817370"/>
          </a:xfrm>
          <a:prstGeom prst="rect">
            <a:avLst/>
          </a:prstGeom>
          <a:noFill/>
          <a:ln w="9525">
            <a:noFill/>
          </a:ln>
        </p:spPr>
      </p:pic>
      <p:pic>
        <p:nvPicPr>
          <p:cNvPr id="19462" name="Picture 6"/>
          <p:cNvPicPr>
            <a:picLocks noChangeAspect="1"/>
          </p:cNvPicPr>
          <p:nvPr>
            <p:custDataLst>
              <p:tags r:id="rId2"/>
            </p:custDataLst>
          </p:nvPr>
        </p:nvPicPr>
        <p:blipFill>
          <a:blip r:embed="rId12"/>
          <a:stretch>
            <a:fillRect/>
          </a:stretch>
        </p:blipFill>
        <p:spPr>
          <a:xfrm>
            <a:off x="911225" y="476568"/>
            <a:ext cx="720000" cy="960039"/>
          </a:xfrm>
          <a:prstGeom prst="rect">
            <a:avLst/>
          </a:prstGeom>
          <a:noFill/>
          <a:ln w="9525">
            <a:noFill/>
          </a:ln>
        </p:spPr>
      </p:pic>
      <p:sp>
        <p:nvSpPr>
          <p:cNvPr id="6" name="矩形 5"/>
          <p:cNvSpPr/>
          <p:nvPr>
            <p:custDataLst>
              <p:tags r:id="rId3"/>
            </p:custDataLst>
          </p:nvPr>
        </p:nvSpPr>
        <p:spPr>
          <a:xfrm>
            <a:off x="1559560" y="692785"/>
            <a:ext cx="5814060" cy="60452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滑动摩擦力大小与什么因素有关</a:t>
            </a:r>
            <a:r>
              <a:rPr lang="zh-CN" altLang="en-US" sz="2800" b="1">
                <a:latin typeface="Times New Roman" panose="02020603050405020304" pitchFamily="18" charset="0"/>
                <a:ea typeface="华文楷体" panose="02010600040101010101" pitchFamily="2" charset="-122"/>
                <a:sym typeface="+mn-ea"/>
              </a:rPr>
              <a:t>？</a:t>
            </a:r>
          </a:p>
        </p:txBody>
      </p:sp>
      <p:sp>
        <p:nvSpPr>
          <p:cNvPr id="7" name="TextBox 2"/>
          <p:cNvSpPr/>
          <p:nvPr>
            <p:custDataLst>
              <p:tags r:id="rId4"/>
            </p:custDataLst>
          </p:nvPr>
        </p:nvSpPr>
        <p:spPr>
          <a:xfrm>
            <a:off x="1703070" y="1412875"/>
            <a:ext cx="6844030" cy="1957070"/>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由生活经验我们知道：</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当你推箱子时，箱子越重，推起来越费力；</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地面越粗糙，推起来越费力。</a:t>
            </a:r>
          </a:p>
        </p:txBody>
      </p:sp>
      <p:sp>
        <p:nvSpPr>
          <p:cNvPr id="33" name="圆角矩形 91138"/>
          <p:cNvSpPr>
            <a:spLocks noChangeArrowheads="1"/>
          </p:cNvSpPr>
          <p:nvPr>
            <p:custDataLst>
              <p:tags r:id="rId5"/>
            </p:custDataLst>
          </p:nvPr>
        </p:nvSpPr>
        <p:spPr bwMode="auto">
          <a:xfrm>
            <a:off x="1847215" y="4076700"/>
            <a:ext cx="7934325" cy="612140"/>
          </a:xfrm>
          <a:prstGeom prst="roundRect">
            <a:avLst>
              <a:gd name="adj" fmla="val 13745"/>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滑动摩擦力的大小可能跟压力大小有关？ </a:t>
            </a:r>
          </a:p>
        </p:txBody>
      </p:sp>
      <p:sp>
        <p:nvSpPr>
          <p:cNvPr id="19461" name="TextBox 3"/>
          <p:cNvSpPr/>
          <p:nvPr>
            <p:custDataLst>
              <p:tags r:id="rId6"/>
            </p:custDataLst>
          </p:nvPr>
        </p:nvSpPr>
        <p:spPr>
          <a:xfrm>
            <a:off x="1127125" y="3441700"/>
            <a:ext cx="488950" cy="1178560"/>
          </a:xfrm>
          <a:prstGeom prst="rect">
            <a:avLst/>
          </a:prstGeom>
          <a:noFill/>
          <a:ln w="19050">
            <a:solidFill>
              <a:srgbClr val="7FC26A"/>
            </a:solid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猜</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想</a:t>
            </a:r>
          </a:p>
        </p:txBody>
      </p:sp>
      <p:sp>
        <p:nvSpPr>
          <p:cNvPr id="84" name="圆角矩形 91138"/>
          <p:cNvSpPr>
            <a:spLocks noChangeArrowheads="1"/>
          </p:cNvSpPr>
          <p:nvPr>
            <p:custDataLst>
              <p:tags r:id="rId7"/>
            </p:custDataLst>
          </p:nvPr>
        </p:nvSpPr>
        <p:spPr bwMode="auto">
          <a:xfrm>
            <a:off x="1847215" y="4796790"/>
            <a:ext cx="7934325" cy="676910"/>
          </a:xfrm>
          <a:prstGeom prst="roundRect">
            <a:avLst>
              <a:gd name="adj" fmla="val 13745"/>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滑动摩擦力的大小可能跟接触面的粗糙程度有关？ </a:t>
            </a:r>
          </a:p>
        </p:txBody>
      </p:sp>
      <p:sp>
        <p:nvSpPr>
          <p:cNvPr id="85" name="圆角矩形 91138"/>
          <p:cNvSpPr>
            <a:spLocks noChangeArrowheads="1"/>
          </p:cNvSpPr>
          <p:nvPr>
            <p:custDataLst>
              <p:tags r:id="rId8"/>
            </p:custDataLst>
          </p:nvPr>
        </p:nvSpPr>
        <p:spPr bwMode="auto">
          <a:xfrm>
            <a:off x="1847215" y="5589270"/>
            <a:ext cx="6504305" cy="642620"/>
          </a:xfrm>
          <a:prstGeom prst="roundRect">
            <a:avLst>
              <a:gd name="adj" fmla="val 13745"/>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滑动摩擦力的大小可能跟接触面积有关？ </a:t>
            </a:r>
          </a:p>
        </p:txBody>
      </p:sp>
      <p:sp>
        <p:nvSpPr>
          <p:cNvPr id="25607" name="Text Box 7"/>
          <p:cNvSpPr/>
          <p:nvPr>
            <p:custDataLst>
              <p:tags r:id="rId9"/>
            </p:custDataLst>
          </p:nvPr>
        </p:nvSpPr>
        <p:spPr>
          <a:xfrm>
            <a:off x="3192780" y="3388360"/>
            <a:ext cx="3864610" cy="610870"/>
          </a:xfrm>
          <a:prstGeom prst="rect">
            <a:avLst/>
          </a:prstGeom>
          <a:solidFill>
            <a:srgbClr val="87ABDB"/>
          </a:solidFill>
          <a:ln w="9525">
            <a:noFill/>
          </a:ln>
        </p:spPr>
        <p:txBody>
          <a:bodyPr wrap="none" anchor="t" anchorCtr="0">
            <a:noAutofit/>
          </a:bodyPr>
          <a:lstStyle/>
          <a:p>
            <a:pPr lvl="0" algn="ctr">
              <a:spcBef>
                <a:spcPct val="50000"/>
              </a:spcBef>
              <a:buClrTx/>
              <a:buSzTx/>
            </a:pPr>
            <a:r>
              <a:rPr lang="zh-CN" altLang="en-US" sz="2800" b="1">
                <a:solidFill>
                  <a:schemeClr val="tx1"/>
                </a:solidFill>
                <a:latin typeface="华文楷体" panose="02010600040101010101" pitchFamily="2" charset="-122"/>
                <a:ea typeface="华文楷体" panose="02010600040101010101" pitchFamily="2" charset="-122"/>
                <a:sym typeface="+mn-ea"/>
              </a:rPr>
              <a:t>实验方法：控制变量法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p:cTn id="22" dur="500" fill="hold"/>
                                        <p:tgtEl>
                                          <p:spTgt spid="84"/>
                                        </p:tgtEl>
                                        <p:attrNameLst>
                                          <p:attrName>ppt_w</p:attrName>
                                        </p:attrNameLst>
                                      </p:cBhvr>
                                      <p:tavLst>
                                        <p:tav tm="0">
                                          <p:val>
                                            <p:fltVal val="0"/>
                                          </p:val>
                                        </p:tav>
                                        <p:tav tm="100000">
                                          <p:val>
                                            <p:strVal val="#ppt_w"/>
                                          </p:val>
                                        </p:tav>
                                      </p:tavLst>
                                    </p:anim>
                                    <p:anim calcmode="lin" valueType="num">
                                      <p:cBhvr>
                                        <p:cTn id="23" dur="500" fill="hold"/>
                                        <p:tgtEl>
                                          <p:spTgt spid="84"/>
                                        </p:tgtEl>
                                        <p:attrNameLst>
                                          <p:attrName>ppt_h</p:attrName>
                                        </p:attrNameLst>
                                      </p:cBhvr>
                                      <p:tavLst>
                                        <p:tav tm="0">
                                          <p:val>
                                            <p:fltVal val="0"/>
                                          </p:val>
                                        </p:tav>
                                        <p:tav tm="100000">
                                          <p:val>
                                            <p:strVal val="#ppt_h"/>
                                          </p:val>
                                        </p:tav>
                                      </p:tavLst>
                                    </p:anim>
                                    <p:animEffect transition="in" filter="fade">
                                      <p:cBhvr>
                                        <p:cTn id="24" dur="500"/>
                                        <p:tgtEl>
                                          <p:spTgt spid="84"/>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p:cTn id="29" dur="500" fill="hold"/>
                                        <p:tgtEl>
                                          <p:spTgt spid="85"/>
                                        </p:tgtEl>
                                        <p:attrNameLst>
                                          <p:attrName>ppt_w</p:attrName>
                                        </p:attrNameLst>
                                      </p:cBhvr>
                                      <p:tavLst>
                                        <p:tav tm="0">
                                          <p:val>
                                            <p:fltVal val="0"/>
                                          </p:val>
                                        </p:tav>
                                        <p:tav tm="100000">
                                          <p:val>
                                            <p:strVal val="#ppt_w"/>
                                          </p:val>
                                        </p:tav>
                                      </p:tavLst>
                                    </p:anim>
                                    <p:anim calcmode="lin" valueType="num">
                                      <p:cBhvr>
                                        <p:cTn id="30" dur="500" fill="hold"/>
                                        <p:tgtEl>
                                          <p:spTgt spid="85"/>
                                        </p:tgtEl>
                                        <p:attrNameLst>
                                          <p:attrName>ppt_h</p:attrName>
                                        </p:attrNameLst>
                                      </p:cBhvr>
                                      <p:tavLst>
                                        <p:tav tm="0">
                                          <p:val>
                                            <p:fltVal val="0"/>
                                          </p:val>
                                        </p:tav>
                                        <p:tav tm="100000">
                                          <p:val>
                                            <p:strVal val="#ppt_h"/>
                                          </p:val>
                                        </p:tav>
                                      </p:tavLst>
                                    </p:anim>
                                    <p:animEffect transition="in" filter="fade">
                                      <p:cBhvr>
                                        <p:cTn id="31" dur="500"/>
                                        <p:tgtEl>
                                          <p:spTgt spid="85"/>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animBg="1"/>
      <p:bldP spid="19461" grpId="0" animBg="1"/>
      <p:bldP spid="84" grpId="0" animBg="1"/>
      <p:bldP spid="85" grpId="0" animBg="1"/>
      <p:bldP spid="256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625983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三、滑动摩擦力大小影响因素</a:t>
            </a:r>
            <a:endParaRPr lang="zh-CN" sz="3200">
              <a:solidFill>
                <a:prstClr val="black"/>
              </a:solidFill>
              <a:latin typeface="黑体" panose="02010609060101010101" pitchFamily="49" charset="-122"/>
              <a:ea typeface="黑体" panose="02010609060101010101" pitchFamily="49" charset="-122"/>
            </a:endParaRPr>
          </a:p>
        </p:txBody>
      </p:sp>
      <p:sp>
        <p:nvSpPr>
          <p:cNvPr id="11" name="标题 1"/>
          <p:cNvSpPr>
            <a:spLocks noGrp="1"/>
          </p:cNvSpPr>
          <p:nvPr>
            <p:custDataLst>
              <p:tags r:id="rId2"/>
            </p:custDataLst>
          </p:nvPr>
        </p:nvSpPr>
        <p:spPr>
          <a:xfrm>
            <a:off x="2993390" y="1052830"/>
            <a:ext cx="6500495" cy="8642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mn-ea"/>
                <a:cs typeface="+mn-ea"/>
              </a:defRPr>
            </a:lvl1pPr>
          </a:lstStyle>
          <a:p>
            <a:pPr algn="ctr"/>
            <a:r>
              <a:rPr lang="zh-CN" altLang="en-US" sz="3200" b="1">
                <a:solidFill>
                  <a:srgbClr val="FF0000"/>
                </a:solidFill>
                <a:latin typeface="华文楷体" panose="02010600040101010101" pitchFamily="2" charset="-122"/>
                <a:ea typeface="华文楷体" panose="02010600040101010101" pitchFamily="2" charset="-122"/>
                <a:cs typeface="+mn-cs"/>
                <a:sym typeface="等线" panose="02010600030101010101" charset="-122"/>
              </a:rPr>
              <a:t>实验：探究影响滑动摩擦力大小的因素</a:t>
            </a:r>
          </a:p>
        </p:txBody>
      </p:sp>
      <p:sp>
        <p:nvSpPr>
          <p:cNvPr id="5" name="TextBox 3"/>
          <p:cNvSpPr/>
          <p:nvPr>
            <p:custDataLst>
              <p:tags r:id="rId3"/>
            </p:custDataLst>
          </p:nvPr>
        </p:nvSpPr>
        <p:spPr>
          <a:xfrm>
            <a:off x="709394" y="2243552"/>
            <a:ext cx="2019300" cy="460375"/>
          </a:xfrm>
          <a:prstGeom prst="rect">
            <a:avLst/>
          </a:prstGeom>
          <a:noFill/>
          <a:ln w="9525">
            <a:noFill/>
          </a:ln>
        </p:spPr>
        <p:txBody>
          <a:bodyPr wrap="none" rtlCol="0" anchor="t" anchorCtr="0">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ysClr val="windowText" lastClr="000000"/>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5pPr>
          </a:lstStyle>
          <a:p>
            <a:pPr lvl="0" algn="l">
              <a:spcBef>
                <a:spcPct val="50000"/>
              </a:spcBef>
              <a:buClrTx/>
              <a:buSzTx/>
            </a:pPr>
            <a:r>
              <a:rPr lang="zh-CN" altLang="en-US" sz="2800" b="1">
                <a:solidFill>
                  <a:schemeClr val="tx1"/>
                </a:solidFill>
                <a:latin typeface="华文楷体" panose="02010600040101010101" pitchFamily="2" charset="-122"/>
                <a:ea typeface="华文楷体" panose="02010600040101010101" pitchFamily="2" charset="-122"/>
                <a:sym typeface="+mn-ea"/>
              </a:rPr>
              <a:t>【测量工具】</a:t>
            </a:r>
          </a:p>
        </p:txBody>
      </p:sp>
      <p:sp>
        <p:nvSpPr>
          <p:cNvPr id="7" name="矩形 6"/>
          <p:cNvSpPr/>
          <p:nvPr>
            <p:custDataLst>
              <p:tags r:id="rId4"/>
            </p:custDataLst>
          </p:nvPr>
        </p:nvSpPr>
        <p:spPr>
          <a:xfrm>
            <a:off x="2998821" y="2224501"/>
            <a:ext cx="1713230" cy="46037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弹簧测力计</a:t>
            </a:r>
          </a:p>
        </p:txBody>
      </p:sp>
      <p:sp>
        <p:nvSpPr>
          <p:cNvPr id="9" name="TextBox 5"/>
          <p:cNvSpPr/>
          <p:nvPr>
            <p:custDataLst>
              <p:tags r:id="rId5"/>
            </p:custDataLst>
          </p:nvPr>
        </p:nvSpPr>
        <p:spPr>
          <a:xfrm>
            <a:off x="700452" y="2914772"/>
            <a:ext cx="2019300" cy="460375"/>
          </a:xfrm>
          <a:prstGeom prst="rect">
            <a:avLst/>
          </a:prstGeom>
          <a:noFill/>
          <a:ln w="9525">
            <a:noFill/>
          </a:ln>
        </p:spPr>
        <p:txBody>
          <a:bodyPr wrap="none" rtlCol="0" anchor="t" anchorCtr="0">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ysClr val="windowText" lastClr="000000"/>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5pPr>
          </a:lstStyle>
          <a:p>
            <a:pPr lvl="0" algn="l">
              <a:spcBef>
                <a:spcPct val="50000"/>
              </a:spcBef>
              <a:buClrTx/>
              <a:buSzTx/>
            </a:pPr>
            <a:r>
              <a:rPr lang="zh-CN" altLang="en-US" sz="2800" b="1">
                <a:solidFill>
                  <a:schemeClr val="tx1"/>
                </a:solidFill>
                <a:latin typeface="华文楷体" panose="02010600040101010101" pitchFamily="2" charset="-122"/>
                <a:ea typeface="华文楷体" panose="02010600040101010101" pitchFamily="2" charset="-122"/>
                <a:sym typeface="+mn-ea"/>
              </a:rPr>
              <a:t>【测量原理】</a:t>
            </a:r>
          </a:p>
        </p:txBody>
      </p:sp>
      <p:sp>
        <p:nvSpPr>
          <p:cNvPr id="15" name="TextBox 6"/>
          <p:cNvSpPr/>
          <p:nvPr>
            <p:custDataLst>
              <p:tags r:id="rId6"/>
            </p:custDataLst>
          </p:nvPr>
        </p:nvSpPr>
        <p:spPr>
          <a:xfrm>
            <a:off x="2999105" y="2925657"/>
            <a:ext cx="1407160" cy="46037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二力平衡</a:t>
            </a:r>
          </a:p>
        </p:txBody>
      </p:sp>
      <p:sp>
        <p:nvSpPr>
          <p:cNvPr id="16" name="TextBox 7"/>
          <p:cNvSpPr/>
          <p:nvPr>
            <p:custDataLst>
              <p:tags r:id="rId7"/>
            </p:custDataLst>
          </p:nvPr>
        </p:nvSpPr>
        <p:spPr>
          <a:xfrm>
            <a:off x="722484" y="3571940"/>
            <a:ext cx="2019300" cy="460375"/>
          </a:xfrm>
          <a:prstGeom prst="rect">
            <a:avLst/>
          </a:prstGeom>
          <a:noFill/>
          <a:ln w="9525">
            <a:noFill/>
          </a:ln>
        </p:spPr>
        <p:txBody>
          <a:bodyPr wrap="none" rtlCol="0" anchor="t" anchorCtr="0">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ysClr val="windowText" lastClr="000000"/>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5pPr>
          </a:lstStyle>
          <a:p>
            <a:pPr lvl="0" algn="l">
              <a:spcBef>
                <a:spcPct val="50000"/>
              </a:spcBef>
              <a:buClrTx/>
              <a:buSzTx/>
            </a:pPr>
            <a:r>
              <a:rPr lang="zh-CN" altLang="en-US" sz="2800" b="1">
                <a:solidFill>
                  <a:schemeClr val="tx1"/>
                </a:solidFill>
                <a:latin typeface="华文楷体" panose="02010600040101010101" pitchFamily="2" charset="-122"/>
                <a:ea typeface="华文楷体" panose="02010600040101010101" pitchFamily="2" charset="-122"/>
                <a:sym typeface="+mn-ea"/>
              </a:rPr>
              <a:t>【测量方法】</a:t>
            </a:r>
          </a:p>
        </p:txBody>
      </p:sp>
      <p:sp>
        <p:nvSpPr>
          <p:cNvPr id="17" name="TextBox 8"/>
          <p:cNvSpPr/>
          <p:nvPr>
            <p:custDataLst>
              <p:tags r:id="rId8"/>
            </p:custDataLst>
          </p:nvPr>
        </p:nvSpPr>
        <p:spPr>
          <a:xfrm>
            <a:off x="2927350" y="3645535"/>
            <a:ext cx="4951730" cy="902970"/>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用弹簧测力计水平拉动木块，</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使它沿木板做</a:t>
            </a:r>
            <a:r>
              <a:rPr lang="zh-CN" altLang="en-US" sz="2800">
                <a:solidFill>
                  <a:srgbClr val="FF0000"/>
                </a:solidFill>
                <a:latin typeface="华文楷体" panose="02010600040101010101" pitchFamily="2" charset="-122"/>
                <a:ea typeface="华文楷体" panose="02010600040101010101" pitchFamily="2" charset="-122"/>
                <a:sym typeface="+mn-ea"/>
              </a:rPr>
              <a:t>匀速直线运动</a:t>
            </a:r>
            <a:r>
              <a:rPr lang="zh-CN" altLang="en-US" sz="2800">
                <a:latin typeface="华文楷体" panose="02010600040101010101" pitchFamily="2" charset="-122"/>
                <a:ea typeface="华文楷体" panose="02010600040101010101" pitchFamily="2" charset="-122"/>
                <a:sym typeface="+mn-ea"/>
              </a:rPr>
              <a:t>。</a:t>
            </a:r>
          </a:p>
        </p:txBody>
      </p:sp>
      <p:sp>
        <p:nvSpPr>
          <p:cNvPr id="18" name="TextBox 9"/>
          <p:cNvSpPr/>
          <p:nvPr>
            <p:custDataLst>
              <p:tags r:id="rId9"/>
            </p:custDataLst>
          </p:nvPr>
        </p:nvSpPr>
        <p:spPr>
          <a:xfrm>
            <a:off x="700451" y="4769547"/>
            <a:ext cx="2019300" cy="460375"/>
          </a:xfrm>
          <a:prstGeom prst="rect">
            <a:avLst/>
          </a:prstGeom>
          <a:noFill/>
          <a:ln w="9525">
            <a:noFill/>
          </a:ln>
        </p:spPr>
        <p:txBody>
          <a:bodyPr wrap="none" rtlCol="0" anchor="t" anchorCtr="0">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ysClr val="windowText" lastClr="000000"/>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5pPr>
          </a:lstStyle>
          <a:p>
            <a:pPr lvl="0" algn="l">
              <a:spcBef>
                <a:spcPct val="50000"/>
              </a:spcBef>
              <a:buClrTx/>
              <a:buSzTx/>
            </a:pPr>
            <a:r>
              <a:rPr lang="zh-CN" altLang="en-US" sz="2800" b="1">
                <a:solidFill>
                  <a:schemeClr val="tx1"/>
                </a:solidFill>
                <a:latin typeface="华文楷体" panose="02010600040101010101" pitchFamily="2" charset="-122"/>
                <a:ea typeface="华文楷体" panose="02010600040101010101" pitchFamily="2" charset="-122"/>
                <a:sym typeface="+mn-ea"/>
              </a:rPr>
              <a:t>【测量结果】</a:t>
            </a:r>
          </a:p>
        </p:txBody>
      </p:sp>
      <p:sp>
        <p:nvSpPr>
          <p:cNvPr id="17420" name="TextBox 11"/>
          <p:cNvSpPr/>
          <p:nvPr>
            <p:custDataLst>
              <p:tags r:id="rId10"/>
            </p:custDataLst>
          </p:nvPr>
        </p:nvSpPr>
        <p:spPr>
          <a:xfrm>
            <a:off x="3071211" y="4813399"/>
            <a:ext cx="814070" cy="46037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i="1">
                <a:latin typeface="Times New Roman" panose="02020603050405020304" pitchFamily="18" charset="0"/>
                <a:ea typeface="华文楷体" panose="02010600040101010101" pitchFamily="2" charset="-122"/>
                <a:cs typeface="Times New Roman" panose="02020603050405020304" pitchFamily="18" charset="0"/>
                <a:sym typeface="+mn-ea"/>
              </a:rPr>
              <a:t>f = F</a:t>
            </a:r>
          </a:p>
        </p:txBody>
      </p:sp>
      <p:pic>
        <p:nvPicPr>
          <p:cNvPr id="3" name="Picture 6"/>
          <p:cNvPicPr>
            <a:picLocks noChangeAspect="1"/>
          </p:cNvPicPr>
          <p:nvPr>
            <p:custDataLst>
              <p:tags r:id="rId11"/>
            </p:custDataLst>
          </p:nvPr>
        </p:nvPicPr>
        <p:blipFill>
          <a:blip r:embed="rId16">
            <a:clrChange>
              <a:clrFrom>
                <a:srgbClr val="FFFFFF"/>
              </a:clrFrom>
              <a:clrTo>
                <a:srgbClr val="FFFFFF">
                  <a:alpha val="0"/>
                </a:srgbClr>
              </a:clrTo>
            </a:clrChange>
          </a:blip>
          <a:srcRect t="24417" r="30138" b="34888"/>
          <a:stretch>
            <a:fillRect/>
          </a:stretch>
        </p:blipFill>
        <p:spPr>
          <a:xfrm>
            <a:off x="7536180" y="1981835"/>
            <a:ext cx="4170680" cy="1524000"/>
          </a:xfrm>
          <a:prstGeom prst="rect">
            <a:avLst/>
          </a:prstGeom>
          <a:noFill/>
          <a:ln w="9525">
            <a:noFill/>
          </a:ln>
        </p:spPr>
      </p:pic>
      <p:sp>
        <p:nvSpPr>
          <p:cNvPr id="4" name="TextBox 9"/>
          <p:cNvSpPr/>
          <p:nvPr>
            <p:custDataLst>
              <p:tags r:id="rId12"/>
            </p:custDataLst>
          </p:nvPr>
        </p:nvSpPr>
        <p:spPr>
          <a:xfrm>
            <a:off x="722676" y="5589332"/>
            <a:ext cx="2019300" cy="460375"/>
          </a:xfrm>
          <a:prstGeom prst="rect">
            <a:avLst/>
          </a:prstGeom>
          <a:noFill/>
          <a:ln w="9525">
            <a:noFill/>
          </a:ln>
        </p:spPr>
        <p:txBody>
          <a:bodyPr wrap="none" rtlCol="0" anchor="t" anchorCtr="0">
            <a:no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ysClr val="windowText" lastClr="000000"/>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b="0" i="0" u="none" kern="1200" baseline="0">
                <a:solidFill>
                  <a:sysClr val="windowText" lastClr="000000"/>
                </a:solidFill>
                <a:latin typeface="Arial" panose="020B0604020202020204" pitchFamily="34" charset="0"/>
                <a:ea typeface="宋体" panose="02010600030101010101" pitchFamily="2" charset="-122"/>
                <a:cs typeface="+mn-ea"/>
              </a:defRPr>
            </a:lvl5pPr>
          </a:lstStyle>
          <a:p>
            <a:pPr lvl="0" algn="l">
              <a:spcBef>
                <a:spcPct val="50000"/>
              </a:spcBef>
              <a:buClrTx/>
              <a:buSzTx/>
            </a:pPr>
            <a:r>
              <a:rPr lang="zh-CN" altLang="en-US" sz="2800" b="1">
                <a:solidFill>
                  <a:schemeClr val="tx1"/>
                </a:solidFill>
                <a:latin typeface="华文楷体" panose="02010600040101010101" pitchFamily="2" charset="-122"/>
                <a:ea typeface="华文楷体" panose="02010600040101010101" pitchFamily="2" charset="-122"/>
                <a:sym typeface="+mn-ea"/>
              </a:rPr>
              <a:t>【实验方法】</a:t>
            </a:r>
          </a:p>
        </p:txBody>
      </p:sp>
      <p:sp>
        <p:nvSpPr>
          <p:cNvPr id="6" name="TextBox 11"/>
          <p:cNvSpPr/>
          <p:nvPr>
            <p:custDataLst>
              <p:tags r:id="rId13"/>
            </p:custDataLst>
          </p:nvPr>
        </p:nvSpPr>
        <p:spPr>
          <a:xfrm>
            <a:off x="2993390" y="5589270"/>
            <a:ext cx="2176780" cy="46037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控制变量法</a:t>
            </a:r>
          </a:p>
        </p:txBody>
      </p:sp>
      <p:sp>
        <p:nvSpPr>
          <p:cNvPr id="8" name="TextBox 11"/>
          <p:cNvSpPr/>
          <p:nvPr>
            <p:custDataLst>
              <p:tags r:id="rId14"/>
            </p:custDataLst>
          </p:nvPr>
        </p:nvSpPr>
        <p:spPr>
          <a:xfrm>
            <a:off x="4079875" y="4838700"/>
            <a:ext cx="2176780" cy="46037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（转换法）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420"/>
                                        </p:tgtEl>
                                        <p:attrNameLst>
                                          <p:attrName>style.visibility</p:attrName>
                                        </p:attrNameLst>
                                      </p:cBhvr>
                                      <p:to>
                                        <p:strVal val="visible"/>
                                      </p:to>
                                    </p:set>
                                    <p:animEffect transition="in" filter="blinds(horizontal)">
                                      <p:cBhvr>
                                        <p:cTn id="26" dur="500"/>
                                        <p:tgtEl>
                                          <p:spTgt spid="17420"/>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p:bldP spid="17420"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625983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三、滑动摩擦力大小影响因素</a:t>
            </a:r>
            <a:endParaRPr lang="zh-CN" sz="3200">
              <a:solidFill>
                <a:prstClr val="black"/>
              </a:solidFill>
              <a:latin typeface="黑体" panose="02010609060101010101" pitchFamily="49" charset="-122"/>
              <a:ea typeface="黑体" panose="02010609060101010101" pitchFamily="49" charset="-122"/>
            </a:endParaRPr>
          </a:p>
        </p:txBody>
      </p:sp>
      <p:sp>
        <p:nvSpPr>
          <p:cNvPr id="11" name="标题 1"/>
          <p:cNvSpPr>
            <a:spLocks noGrp="1"/>
          </p:cNvSpPr>
          <p:nvPr>
            <p:custDataLst>
              <p:tags r:id="rId2"/>
            </p:custDataLst>
          </p:nvPr>
        </p:nvSpPr>
        <p:spPr>
          <a:xfrm>
            <a:off x="2993390" y="1052830"/>
            <a:ext cx="6500495" cy="8642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mn-ea"/>
                <a:cs typeface="+mn-ea"/>
              </a:defRPr>
            </a:lvl1pPr>
          </a:lstStyle>
          <a:p>
            <a:pPr algn="ctr"/>
            <a:r>
              <a:rPr lang="zh-CN" altLang="en-US" sz="3200" b="1">
                <a:solidFill>
                  <a:srgbClr val="FF0000"/>
                </a:solidFill>
                <a:latin typeface="华文楷体" panose="02010600040101010101" pitchFamily="2" charset="-122"/>
                <a:ea typeface="华文楷体" panose="02010600040101010101" pitchFamily="2" charset="-122"/>
                <a:cs typeface="+mn-cs"/>
                <a:sym typeface="等线" panose="02010600030101010101" charset="-122"/>
              </a:rPr>
              <a:t>实验：探究影响滑动摩擦力大小的因素</a:t>
            </a:r>
          </a:p>
        </p:txBody>
      </p:sp>
      <p:grpSp>
        <p:nvGrpSpPr>
          <p:cNvPr id="43009" name="Group 2"/>
          <p:cNvGrpSpPr/>
          <p:nvPr>
            <p:custDataLst>
              <p:tags r:id="rId3"/>
            </p:custDataLst>
          </p:nvPr>
        </p:nvGrpSpPr>
        <p:grpSpPr>
          <a:xfrm>
            <a:off x="623570" y="2421255"/>
            <a:ext cx="2915285" cy="2054225"/>
            <a:chOff x="136" y="864"/>
            <a:chExt cx="3656" cy="2544"/>
          </a:xfrm>
        </p:grpSpPr>
        <p:pic>
          <p:nvPicPr>
            <p:cNvPr id="43010" name="Picture 3" descr="图片6"/>
            <p:cNvPicPr>
              <a:picLocks noChangeAspect="1"/>
            </p:cNvPicPr>
            <p:nvPr>
              <p:custDataLst>
                <p:tags r:id="rId9"/>
              </p:custDataLst>
            </p:nvPr>
          </p:nvPicPr>
          <p:blipFill>
            <a:blip r:embed="rId12"/>
            <a:srcRect t="4620" r="33382" b="6335"/>
            <a:stretch>
              <a:fillRect/>
            </a:stretch>
          </p:blipFill>
          <p:spPr>
            <a:xfrm>
              <a:off x="136" y="864"/>
              <a:ext cx="3656" cy="2544"/>
            </a:xfrm>
            <a:prstGeom prst="rect">
              <a:avLst/>
            </a:prstGeom>
            <a:noFill/>
            <a:ln w="9525">
              <a:noFill/>
            </a:ln>
          </p:spPr>
        </p:pic>
        <p:sp>
          <p:nvSpPr>
            <p:cNvPr id="43011" name="Rectangle 4"/>
            <p:cNvSpPr/>
            <p:nvPr>
              <p:custDataLst>
                <p:tags r:id="rId10"/>
              </p:custDataLst>
            </p:nvPr>
          </p:nvSpPr>
          <p:spPr>
            <a:xfrm>
              <a:off x="1248" y="3216"/>
              <a:ext cx="480" cy="192"/>
            </a:xfrm>
            <a:prstGeom prst="rect">
              <a:avLst/>
            </a:prstGeom>
            <a:solidFill>
              <a:srgbClr val="FFFFFF"/>
            </a:solidFill>
            <a:ln w="9525">
              <a:noFill/>
            </a:ln>
          </p:spPr>
          <p:txBody>
            <a:bodyPr wrap="none" anchor="ctr" anchorCtr="0"/>
            <a:lstStyle/>
            <a:p>
              <a:endParaRPr lang="zh-CN" altLang="en-US">
                <a:latin typeface="Arial" panose="020B0604020202020204" pitchFamily="34" charset="0"/>
                <a:ea typeface="宋体" panose="02010600030101010101" pitchFamily="2" charset="-122"/>
              </a:endParaRPr>
            </a:p>
          </p:txBody>
        </p:sp>
      </p:grpSp>
      <p:graphicFrame>
        <p:nvGraphicFramePr>
          <p:cNvPr id="28676" name="表格 28675"/>
          <p:cNvGraphicFramePr>
            <a:graphicFrameLocks noGrp="1"/>
          </p:cNvGraphicFramePr>
          <p:nvPr>
            <p:custDataLst>
              <p:tags r:id="rId4"/>
            </p:custDataLst>
          </p:nvPr>
        </p:nvGraphicFramePr>
        <p:xfrm>
          <a:off x="3791585" y="2522538"/>
          <a:ext cx="7516495" cy="1524000"/>
        </p:xfrm>
        <a:graphic>
          <a:graphicData uri="http://schemas.openxmlformats.org/drawingml/2006/table">
            <a:tbl>
              <a:tblPr/>
              <a:tblGrid>
                <a:gridCol w="1320800">
                  <a:extLst>
                    <a:ext uri="{9D8B030D-6E8A-4147-A177-3AD203B41FA5}">
                      <a16:colId xmlns:a16="http://schemas.microsoft.com/office/drawing/2014/main" val="20000"/>
                    </a:ext>
                  </a:extLst>
                </a:gridCol>
                <a:gridCol w="2642870">
                  <a:extLst>
                    <a:ext uri="{9D8B030D-6E8A-4147-A177-3AD203B41FA5}">
                      <a16:colId xmlns:a16="http://schemas.microsoft.com/office/drawing/2014/main" val="20001"/>
                    </a:ext>
                  </a:extLst>
                </a:gridCol>
                <a:gridCol w="3552825">
                  <a:extLst>
                    <a:ext uri="{9D8B030D-6E8A-4147-A177-3AD203B41FA5}">
                      <a16:colId xmlns:a16="http://schemas.microsoft.com/office/drawing/2014/main" val="20002"/>
                    </a:ext>
                  </a:extLst>
                </a:gridCol>
              </a:tblGrid>
              <a:tr h="484188">
                <a:tc>
                  <a:txBody>
                    <a:bodyPr/>
                    <a:lstStyle/>
                    <a:p>
                      <a:pPr lvl="0" algn="ctr">
                        <a:buClrTx/>
                        <a:buSzTx/>
                        <a:buNone/>
                      </a:pPr>
                      <a:r>
                        <a:rPr lang="zh-CN" altLang="en-US" sz="2400">
                          <a:latin typeface="Times New Roman" panose="02020603050405020304" pitchFamily="18" charset="0"/>
                          <a:ea typeface="华文楷体" panose="02010600040101010101" pitchFamily="2" charset="-122"/>
                        </a:rPr>
                        <a:t>次数</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rPr>
                        <a:t>压力大小</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摩擦力 </a:t>
                      </a:r>
                      <a:r>
                        <a:rPr lang="zh-CN" altLang="en-US" sz="2400" i="1">
                          <a:latin typeface="Times New Roman" panose="02020603050405020304" pitchFamily="18" charset="0"/>
                          <a:ea typeface="华文楷体" panose="02010600040101010101" pitchFamily="2" charset="-122"/>
                          <a:cs typeface="Times New Roman" panose="02020603050405020304" pitchFamily="18" charset="0"/>
                        </a:rPr>
                        <a:t>f /N</a:t>
                      </a: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00">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1</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rPr>
                        <a:t>只有木块（小）</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112">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2</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rPr>
                        <a:t>加砝码（大）</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文本框 5"/>
          <p:cNvSpPr txBox="1"/>
          <p:nvPr>
            <p:custDataLst>
              <p:tags r:id="rId5"/>
            </p:custDataLst>
          </p:nvPr>
        </p:nvSpPr>
        <p:spPr>
          <a:xfrm>
            <a:off x="9354185" y="3054350"/>
            <a:ext cx="569913" cy="460375"/>
          </a:xfrm>
          <a:prstGeom prst="rect">
            <a:avLst/>
          </a:prstGeom>
          <a:noFill/>
          <a:ln w="9525">
            <a:noFill/>
          </a:ln>
        </p:spPr>
        <p:txBody>
          <a:bodyPr wrap="square" anchor="t" anchorCtr="0">
            <a:spAutoFit/>
          </a:bodyPr>
          <a:lstStyle/>
          <a:p>
            <a:r>
              <a:rPr lang="en-US" altLang="zh-CN" sz="2400">
                <a:latin typeface="Times New Roman" panose="02020603050405020304" pitchFamily="18" charset="0"/>
                <a:ea typeface="宋体" panose="02010600030101010101" pitchFamily="2" charset="-122"/>
              </a:rPr>
              <a:t>3N</a:t>
            </a:r>
          </a:p>
        </p:txBody>
      </p:sp>
      <p:sp>
        <p:nvSpPr>
          <p:cNvPr id="8" name="文本框 7"/>
          <p:cNvSpPr txBox="1"/>
          <p:nvPr>
            <p:custDataLst>
              <p:tags r:id="rId6"/>
            </p:custDataLst>
          </p:nvPr>
        </p:nvSpPr>
        <p:spPr>
          <a:xfrm>
            <a:off x="9463723" y="3586163"/>
            <a:ext cx="569912" cy="460375"/>
          </a:xfrm>
          <a:prstGeom prst="rect">
            <a:avLst/>
          </a:prstGeom>
          <a:noFill/>
          <a:ln w="9525">
            <a:noFill/>
          </a:ln>
        </p:spPr>
        <p:txBody>
          <a:bodyPr wrap="square" anchor="t" anchorCtr="0">
            <a:spAutoFit/>
          </a:bodyPr>
          <a:lstStyle/>
          <a:p>
            <a:r>
              <a:rPr lang="en-US" altLang="zh-CN" sz="2400">
                <a:latin typeface="Times New Roman" panose="02020603050405020304" pitchFamily="18" charset="0"/>
                <a:ea typeface="宋体" panose="02010600030101010101" pitchFamily="2" charset="-122"/>
              </a:rPr>
              <a:t>5N</a:t>
            </a:r>
          </a:p>
        </p:txBody>
      </p:sp>
      <p:sp>
        <p:nvSpPr>
          <p:cNvPr id="27655" name="Text Box 7"/>
          <p:cNvSpPr txBox="1"/>
          <p:nvPr>
            <p:custDataLst>
              <p:tags r:id="rId7"/>
            </p:custDataLst>
          </p:nvPr>
        </p:nvSpPr>
        <p:spPr>
          <a:xfrm>
            <a:off x="983615" y="5229225"/>
            <a:ext cx="10118725" cy="737235"/>
          </a:xfrm>
          <a:prstGeom prst="rect">
            <a:avLst/>
          </a:prstGeom>
          <a:solidFill>
            <a:srgbClr val="165C5C"/>
          </a:solidFill>
          <a:ln w="9525" cap="flat" cmpd="sng">
            <a:solidFill>
              <a:srgbClr val="165C5C"/>
            </a:solidFill>
            <a:prstDash val="solid"/>
            <a:miter/>
            <a:headEnd type="none" w="med" len="med"/>
            <a:tailEnd type="none" w="med" len="med"/>
          </a:ln>
          <a:effectLst>
            <a:outerShdw dist="20000" dir="5400000" algn="ctr" rotWithShape="0">
              <a:srgbClr val="000000">
                <a:alpha val="37000"/>
              </a:srgbClr>
            </a:outerShdw>
          </a:effectLst>
        </p:spPr>
        <p:txBody>
          <a:bodyPr wrap="square" anchor="t" anchorCtr="0">
            <a:spAutoFit/>
          </a:bodyPr>
          <a:lstStyle/>
          <a:p>
            <a:pPr defTabSz="914400">
              <a:lnSpc>
                <a:spcPct val="150000"/>
              </a:lnSpc>
            </a:pPr>
            <a:r>
              <a:rPr lang="zh-CN" altLang="en-US" sz="2800" b="1">
                <a:solidFill>
                  <a:srgbClr val="FFFFFF"/>
                </a:solidFill>
                <a:latin typeface="华文楷体" panose="02010600040101010101" pitchFamily="2" charset="-122"/>
                <a:ea typeface="华文楷体" panose="02010600040101010101" pitchFamily="2" charset="-122"/>
              </a:rPr>
              <a:t>结论：当</a:t>
            </a:r>
            <a:r>
              <a:rPr lang="zh-CN" altLang="en-US" sz="2800" b="1">
                <a:solidFill>
                  <a:schemeClr val="bg1">
                    <a:lumMod val="90000"/>
                  </a:schemeClr>
                </a:solidFill>
                <a:latin typeface="华文楷体" panose="02010600040101010101" pitchFamily="2" charset="-122"/>
                <a:ea typeface="华文楷体" panose="02010600040101010101" pitchFamily="2" charset="-122"/>
              </a:rPr>
              <a:t>接触面的粗糙程度相同时</a:t>
            </a:r>
            <a:r>
              <a:rPr lang="zh-CN" altLang="en-US" sz="2800" b="1">
                <a:solidFill>
                  <a:srgbClr val="FFFFFF"/>
                </a:solidFill>
                <a:latin typeface="华文楷体" panose="02010600040101010101" pitchFamily="2" charset="-122"/>
                <a:ea typeface="华文楷体" panose="02010600040101010101" pitchFamily="2" charset="-122"/>
              </a:rPr>
              <a:t>，压力越大滑动摩擦力越大。</a:t>
            </a:r>
          </a:p>
        </p:txBody>
      </p:sp>
      <p:sp>
        <p:nvSpPr>
          <p:cNvPr id="10" name="文本框 9"/>
          <p:cNvSpPr txBox="1"/>
          <p:nvPr>
            <p:custDataLst>
              <p:tags r:id="rId8"/>
            </p:custDataLst>
          </p:nvPr>
        </p:nvSpPr>
        <p:spPr>
          <a:xfrm>
            <a:off x="5231448" y="4149381"/>
            <a:ext cx="2145030" cy="829945"/>
          </a:xfrm>
          <a:prstGeom prst="rect">
            <a:avLst/>
          </a:prstGeom>
          <a:noFill/>
          <a:ln w="19050">
            <a:solidFill>
              <a:srgbClr val="165C5C"/>
            </a:solidFill>
          </a:ln>
        </p:spPr>
        <p:txBody>
          <a:bodyPr wrap="square" rtlCol="0" anchor="t">
            <a:spAutoFit/>
          </a:bodyPr>
          <a:lstStyle/>
          <a:p>
            <a:pPr algn="l"/>
            <a:r>
              <a:rPr lang="zh-CN" altLang="en-US" sz="2400" b="1">
                <a:solidFill>
                  <a:schemeClr val="tx1"/>
                </a:solidFill>
                <a:latin typeface="华文楷体" panose="02010600040101010101" pitchFamily="2" charset="-122"/>
                <a:ea typeface="华文楷体" panose="02010600040101010101" pitchFamily="2" charset="-122"/>
                <a:sym typeface="+mn-ea"/>
              </a:rPr>
              <a:t>加减砝码来改变压力大小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655"/>
                                        </p:tgtEl>
                                        <p:attrNameLst>
                                          <p:attrName>style.visibility</p:attrName>
                                        </p:attrNameLst>
                                      </p:cBhvr>
                                      <p:to>
                                        <p:strVal val="visible"/>
                                      </p:to>
                                    </p:set>
                                    <p:anim calcmode="lin" valueType="num">
                                      <p:cBhvr>
                                        <p:cTn id="23" dur="500" fill="hold"/>
                                        <p:tgtEl>
                                          <p:spTgt spid="27655"/>
                                        </p:tgtEl>
                                        <p:attrNameLst>
                                          <p:attrName>ppt_x</p:attrName>
                                        </p:attrNameLst>
                                      </p:cBhvr>
                                      <p:tavLst>
                                        <p:tav tm="0">
                                          <p:val>
                                            <p:strVal val="#ppt_x"/>
                                          </p:val>
                                        </p:tav>
                                        <p:tav tm="100000">
                                          <p:val>
                                            <p:strVal val="#ppt_x"/>
                                          </p:val>
                                        </p:tav>
                                      </p:tavLst>
                                    </p:anim>
                                    <p:anim calcmode="lin" valueType="num">
                                      <p:cBhvr>
                                        <p:cTn id="24"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765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625983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三、滑动摩擦力大小影响因素</a:t>
            </a:r>
            <a:endParaRPr lang="zh-CN" sz="3200">
              <a:solidFill>
                <a:prstClr val="black"/>
              </a:solidFill>
              <a:latin typeface="黑体" panose="02010609060101010101" pitchFamily="49" charset="-122"/>
              <a:ea typeface="黑体" panose="02010609060101010101" pitchFamily="49" charset="-122"/>
            </a:endParaRPr>
          </a:p>
        </p:txBody>
      </p:sp>
      <p:sp>
        <p:nvSpPr>
          <p:cNvPr id="11" name="标题 1"/>
          <p:cNvSpPr>
            <a:spLocks noGrp="1"/>
          </p:cNvSpPr>
          <p:nvPr>
            <p:custDataLst>
              <p:tags r:id="rId2"/>
            </p:custDataLst>
          </p:nvPr>
        </p:nvSpPr>
        <p:spPr>
          <a:xfrm>
            <a:off x="2993390" y="1052830"/>
            <a:ext cx="6500495" cy="8642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mn-ea"/>
                <a:cs typeface="+mn-ea"/>
              </a:defRPr>
            </a:lvl1pPr>
          </a:lstStyle>
          <a:p>
            <a:pPr algn="ctr"/>
            <a:r>
              <a:rPr lang="zh-CN" altLang="en-US" sz="3200" b="1">
                <a:solidFill>
                  <a:srgbClr val="FF0000"/>
                </a:solidFill>
                <a:latin typeface="华文楷体" panose="02010600040101010101" pitchFamily="2" charset="-122"/>
                <a:ea typeface="华文楷体" panose="02010600040101010101" pitchFamily="2" charset="-122"/>
                <a:cs typeface="+mn-cs"/>
                <a:sym typeface="等线" panose="02010600030101010101" charset="-122"/>
              </a:rPr>
              <a:t>实验：探究影响滑动摩擦力大小的因素</a:t>
            </a:r>
          </a:p>
        </p:txBody>
      </p:sp>
      <p:grpSp>
        <p:nvGrpSpPr>
          <p:cNvPr id="40962" name="Group 4"/>
          <p:cNvGrpSpPr/>
          <p:nvPr>
            <p:custDataLst>
              <p:tags r:id="rId3"/>
            </p:custDataLst>
          </p:nvPr>
        </p:nvGrpSpPr>
        <p:grpSpPr>
          <a:xfrm>
            <a:off x="407035" y="2272348"/>
            <a:ext cx="2916000" cy="2055600"/>
            <a:chOff x="240" y="960"/>
            <a:chExt cx="3552" cy="2400"/>
          </a:xfrm>
        </p:grpSpPr>
        <p:pic>
          <p:nvPicPr>
            <p:cNvPr id="40963" name="Picture 5" descr="图片4"/>
            <p:cNvPicPr>
              <a:picLocks noChangeAspect="1"/>
            </p:cNvPicPr>
            <p:nvPr>
              <p:custDataLst>
                <p:tags r:id="rId9"/>
              </p:custDataLst>
            </p:nvPr>
          </p:nvPicPr>
          <p:blipFill>
            <a:blip r:embed="rId12"/>
            <a:srcRect l="1764" t="9737" r="32979" b="10750"/>
            <a:stretch>
              <a:fillRect/>
            </a:stretch>
          </p:blipFill>
          <p:spPr>
            <a:xfrm>
              <a:off x="240" y="960"/>
              <a:ext cx="3552" cy="2352"/>
            </a:xfrm>
            <a:prstGeom prst="rect">
              <a:avLst/>
            </a:prstGeom>
            <a:noFill/>
            <a:ln w="9525">
              <a:noFill/>
            </a:ln>
          </p:spPr>
        </p:pic>
        <p:sp>
          <p:nvSpPr>
            <p:cNvPr id="40964" name="Rectangle 6"/>
            <p:cNvSpPr/>
            <p:nvPr>
              <p:custDataLst>
                <p:tags r:id="rId10"/>
              </p:custDataLst>
            </p:nvPr>
          </p:nvSpPr>
          <p:spPr>
            <a:xfrm>
              <a:off x="1488" y="3120"/>
              <a:ext cx="576" cy="240"/>
            </a:xfrm>
            <a:prstGeom prst="rect">
              <a:avLst/>
            </a:prstGeom>
            <a:solidFill>
              <a:srgbClr val="FFFFFF"/>
            </a:solidFill>
            <a:ln w="9525">
              <a:noFill/>
            </a:ln>
          </p:spPr>
          <p:txBody>
            <a:bodyPr wrap="none" anchor="ctr" anchorCtr="0"/>
            <a:lstStyle/>
            <a:p>
              <a:endParaRPr lang="zh-CN" altLang="en-US">
                <a:latin typeface="Arial" panose="020B0604020202020204" pitchFamily="34" charset="0"/>
                <a:ea typeface="宋体" panose="02010600030101010101" pitchFamily="2" charset="-122"/>
              </a:endParaRPr>
            </a:p>
          </p:txBody>
        </p:sp>
      </p:grpSp>
      <p:graphicFrame>
        <p:nvGraphicFramePr>
          <p:cNvPr id="27652" name="表格 27651"/>
          <p:cNvGraphicFramePr>
            <a:graphicFrameLocks noGrp="1"/>
          </p:cNvGraphicFramePr>
          <p:nvPr>
            <p:custDataLst>
              <p:tags r:id="rId4"/>
            </p:custDataLst>
          </p:nvPr>
        </p:nvGraphicFramePr>
        <p:xfrm>
          <a:off x="3719513" y="2342198"/>
          <a:ext cx="7229475" cy="1539875"/>
        </p:xfrm>
        <a:graphic>
          <a:graphicData uri="http://schemas.openxmlformats.org/drawingml/2006/table">
            <a:tbl>
              <a:tblPr>
                <a:effectLst/>
                <a:tableStyleId>{5940675A-B579-460E-94D1-54222C63F5DA}</a:tableStyleId>
              </a:tblPr>
              <a:tblGrid>
                <a:gridCol w="1270000">
                  <a:extLst>
                    <a:ext uri="{9D8B030D-6E8A-4147-A177-3AD203B41FA5}">
                      <a16:colId xmlns:a16="http://schemas.microsoft.com/office/drawing/2014/main" val="20000"/>
                    </a:ext>
                  </a:extLst>
                </a:gridCol>
                <a:gridCol w="2541905">
                  <a:extLst>
                    <a:ext uri="{9D8B030D-6E8A-4147-A177-3AD203B41FA5}">
                      <a16:colId xmlns:a16="http://schemas.microsoft.com/office/drawing/2014/main" val="20001"/>
                    </a:ext>
                  </a:extLst>
                </a:gridCol>
                <a:gridCol w="3417570">
                  <a:extLst>
                    <a:ext uri="{9D8B030D-6E8A-4147-A177-3AD203B41FA5}">
                      <a16:colId xmlns:a16="http://schemas.microsoft.com/office/drawing/2014/main" val="20002"/>
                    </a:ext>
                  </a:extLst>
                </a:gridCol>
              </a:tblGrid>
              <a:tr h="500063">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次数</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接触面情况</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摩擦力</a:t>
                      </a:r>
                      <a:r>
                        <a:rPr lang="zh-CN" altLang="en-US" sz="2400" i="1">
                          <a:latin typeface="Times New Roman" panose="02020603050405020304" pitchFamily="18" charset="0"/>
                          <a:ea typeface="华文楷体" panose="02010600040101010101" pitchFamily="2" charset="-122"/>
                          <a:cs typeface="Times New Roman" panose="02020603050405020304" pitchFamily="18" charset="0"/>
                        </a:rPr>
                        <a:t> f / N</a:t>
                      </a: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00">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1</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木块与木板</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112">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2</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木块与毛巾</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文本框 3"/>
          <p:cNvSpPr txBox="1"/>
          <p:nvPr>
            <p:custDataLst>
              <p:tags r:id="rId5"/>
            </p:custDataLst>
          </p:nvPr>
        </p:nvSpPr>
        <p:spPr>
          <a:xfrm>
            <a:off x="9037638" y="2881948"/>
            <a:ext cx="571500" cy="460375"/>
          </a:xfrm>
          <a:prstGeom prst="rect">
            <a:avLst/>
          </a:prstGeom>
          <a:noFill/>
          <a:ln w="9525">
            <a:noFill/>
          </a:ln>
        </p:spPr>
        <p:txBody>
          <a:bodyPr wrap="square" anchor="t" anchorCtr="0">
            <a:spAutoFit/>
          </a:bodyPr>
          <a:lstStyle/>
          <a:p>
            <a:r>
              <a:rPr lang="en-US" altLang="zh-CN" sz="2400">
                <a:latin typeface="Times New Roman" panose="02020603050405020304" pitchFamily="18" charset="0"/>
                <a:ea typeface="宋体" panose="02010600030101010101" pitchFamily="2" charset="-122"/>
              </a:rPr>
              <a:t>3</a:t>
            </a:r>
            <a:r>
              <a:rPr lang="en-US" altLang="zh-CN" sz="2400" i="1">
                <a:latin typeface="Times New Roman" panose="02020603050405020304" pitchFamily="18" charset="0"/>
                <a:ea typeface="宋体" panose="02010600030101010101" pitchFamily="2" charset="-122"/>
              </a:rPr>
              <a:t>N</a:t>
            </a:r>
          </a:p>
        </p:txBody>
      </p:sp>
      <p:sp>
        <p:nvSpPr>
          <p:cNvPr id="5" name="文本框 4"/>
          <p:cNvSpPr txBox="1"/>
          <p:nvPr>
            <p:custDataLst>
              <p:tags r:id="rId6"/>
            </p:custDataLst>
          </p:nvPr>
        </p:nvSpPr>
        <p:spPr>
          <a:xfrm>
            <a:off x="9037638" y="3342323"/>
            <a:ext cx="571500" cy="460375"/>
          </a:xfrm>
          <a:prstGeom prst="rect">
            <a:avLst/>
          </a:prstGeom>
          <a:noFill/>
          <a:ln w="9525">
            <a:noFill/>
          </a:ln>
        </p:spPr>
        <p:txBody>
          <a:bodyPr wrap="square" anchor="t" anchorCtr="0">
            <a:spAutoFit/>
          </a:bodyPr>
          <a:lstStyle/>
          <a:p>
            <a:r>
              <a:rPr lang="en-US" altLang="zh-CN" sz="2400">
                <a:latin typeface="Times New Roman" panose="02020603050405020304" pitchFamily="18" charset="0"/>
                <a:ea typeface="宋体" panose="02010600030101010101" pitchFamily="2" charset="-122"/>
              </a:rPr>
              <a:t>8</a:t>
            </a:r>
            <a:r>
              <a:rPr lang="en-US" altLang="zh-CN" sz="2400" i="1">
                <a:latin typeface="Times New Roman" panose="02020603050405020304" pitchFamily="18" charset="0"/>
                <a:ea typeface="宋体" panose="02010600030101010101" pitchFamily="2" charset="-122"/>
              </a:rPr>
              <a:t>N</a:t>
            </a:r>
          </a:p>
        </p:txBody>
      </p:sp>
      <p:sp>
        <p:nvSpPr>
          <p:cNvPr id="27655" name="Text Box 7"/>
          <p:cNvSpPr txBox="1"/>
          <p:nvPr>
            <p:custDataLst>
              <p:tags r:id="rId7"/>
            </p:custDataLst>
          </p:nvPr>
        </p:nvSpPr>
        <p:spPr>
          <a:xfrm>
            <a:off x="983615" y="5229225"/>
            <a:ext cx="10118725" cy="737235"/>
          </a:xfrm>
          <a:prstGeom prst="rect">
            <a:avLst/>
          </a:prstGeom>
          <a:solidFill>
            <a:srgbClr val="165C5C"/>
          </a:solidFill>
          <a:ln w="9525" cap="flat" cmpd="sng">
            <a:solidFill>
              <a:srgbClr val="165C5C"/>
            </a:solidFill>
            <a:prstDash val="solid"/>
            <a:miter/>
            <a:headEnd type="none" w="med" len="med"/>
            <a:tailEnd type="none" w="med" len="med"/>
          </a:ln>
          <a:effectLst>
            <a:outerShdw dist="20000" dir="5400000" algn="ctr" rotWithShape="0">
              <a:srgbClr val="000000">
                <a:alpha val="37000"/>
              </a:srgbClr>
            </a:outerShdw>
          </a:effectLst>
        </p:spPr>
        <p:txBody>
          <a:bodyPr wrap="square" anchor="t" anchorCtr="0">
            <a:spAutoFit/>
          </a:bodyPr>
          <a:lstStyle/>
          <a:p>
            <a:pPr defTabSz="914400">
              <a:lnSpc>
                <a:spcPct val="150000"/>
              </a:lnSpc>
            </a:pPr>
            <a:r>
              <a:rPr lang="zh-CN" altLang="en-US" sz="2800" b="1">
                <a:solidFill>
                  <a:srgbClr val="FFFFFF"/>
                </a:solidFill>
                <a:latin typeface="华文楷体" panose="02010600040101010101" pitchFamily="2" charset="-122"/>
                <a:ea typeface="华文楷体" panose="02010600040101010101" pitchFamily="2" charset="-122"/>
              </a:rPr>
              <a:t>结论：当</a:t>
            </a:r>
            <a:r>
              <a:rPr lang="zh-CN" altLang="en-US" sz="2800" b="1">
                <a:solidFill>
                  <a:schemeClr val="bg1">
                    <a:lumMod val="90000"/>
                  </a:schemeClr>
                </a:solidFill>
                <a:latin typeface="华文楷体" panose="02010600040101010101" pitchFamily="2" charset="-122"/>
                <a:ea typeface="华文楷体" panose="02010600040101010101" pitchFamily="2" charset="-122"/>
              </a:rPr>
              <a:t>压力大小相同时</a:t>
            </a:r>
            <a:r>
              <a:rPr lang="zh-CN" altLang="en-US" sz="2800" b="1">
                <a:solidFill>
                  <a:srgbClr val="FFFFFF"/>
                </a:solidFill>
                <a:latin typeface="华文楷体" panose="02010600040101010101" pitchFamily="2" charset="-122"/>
                <a:ea typeface="华文楷体" panose="02010600040101010101" pitchFamily="2" charset="-122"/>
              </a:rPr>
              <a:t>，接触面越粗糙滑动摩擦力越大。</a:t>
            </a:r>
          </a:p>
        </p:txBody>
      </p:sp>
      <p:sp>
        <p:nvSpPr>
          <p:cNvPr id="10" name="文本框 9"/>
          <p:cNvSpPr txBox="1"/>
          <p:nvPr>
            <p:custDataLst>
              <p:tags r:id="rId8"/>
            </p:custDataLst>
          </p:nvPr>
        </p:nvSpPr>
        <p:spPr>
          <a:xfrm>
            <a:off x="4943475" y="4077335"/>
            <a:ext cx="2753360" cy="829945"/>
          </a:xfrm>
          <a:prstGeom prst="rect">
            <a:avLst/>
          </a:prstGeom>
          <a:noFill/>
          <a:ln w="19050">
            <a:solidFill>
              <a:srgbClr val="165C5C"/>
            </a:solidFill>
          </a:ln>
        </p:spPr>
        <p:txBody>
          <a:bodyPr wrap="square" rtlCol="0" anchor="t">
            <a:spAutoFit/>
          </a:bodyPr>
          <a:lstStyle/>
          <a:p>
            <a:pPr algn="l"/>
            <a:r>
              <a:rPr lang="zh-CN" altLang="en-US" sz="2400" b="1">
                <a:latin typeface="华文楷体" panose="02010600040101010101" pitchFamily="2" charset="-122"/>
                <a:ea typeface="华文楷体" panose="02010600040101010101" pitchFamily="2" charset="-122"/>
                <a:sym typeface="+mn-ea"/>
              </a:rPr>
              <a:t>使同一滑块在不同的物体表面滑动</a:t>
            </a:r>
            <a:endParaRPr lang="zh-CN" altLang="en-US" sz="2400" b="1">
              <a:solidFill>
                <a:schemeClr val="tx1"/>
              </a:solidFill>
              <a:latin typeface="华文楷体" panose="02010600040101010101" pitchFamily="2" charset="-122"/>
              <a:ea typeface="华文楷体"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655"/>
                                        </p:tgtEl>
                                        <p:attrNameLst>
                                          <p:attrName>style.visibility</p:attrName>
                                        </p:attrNameLst>
                                      </p:cBhvr>
                                      <p:to>
                                        <p:strVal val="visible"/>
                                      </p:to>
                                    </p:set>
                                    <p:anim calcmode="lin" valueType="num">
                                      <p:cBhvr>
                                        <p:cTn id="23" dur="500" fill="hold"/>
                                        <p:tgtEl>
                                          <p:spTgt spid="27655"/>
                                        </p:tgtEl>
                                        <p:attrNameLst>
                                          <p:attrName>ppt_x</p:attrName>
                                        </p:attrNameLst>
                                      </p:cBhvr>
                                      <p:tavLst>
                                        <p:tav tm="0">
                                          <p:val>
                                            <p:strVal val="#ppt_x"/>
                                          </p:val>
                                        </p:tav>
                                        <p:tav tm="100000">
                                          <p:val>
                                            <p:strVal val="#ppt_x"/>
                                          </p:val>
                                        </p:tav>
                                      </p:tavLst>
                                    </p:anim>
                                    <p:anim calcmode="lin" valueType="num">
                                      <p:cBhvr>
                                        <p:cTn id="24"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765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625983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三、滑动摩擦力大小影响因素</a:t>
            </a:r>
            <a:endParaRPr lang="zh-CN" sz="3200">
              <a:solidFill>
                <a:prstClr val="black"/>
              </a:solidFill>
              <a:latin typeface="黑体" panose="02010609060101010101" pitchFamily="49" charset="-122"/>
              <a:ea typeface="黑体" panose="02010609060101010101" pitchFamily="49" charset="-122"/>
            </a:endParaRPr>
          </a:p>
        </p:txBody>
      </p:sp>
      <p:sp>
        <p:nvSpPr>
          <p:cNvPr id="11" name="标题 1"/>
          <p:cNvSpPr>
            <a:spLocks noGrp="1"/>
          </p:cNvSpPr>
          <p:nvPr>
            <p:custDataLst>
              <p:tags r:id="rId2"/>
            </p:custDataLst>
          </p:nvPr>
        </p:nvSpPr>
        <p:spPr>
          <a:xfrm>
            <a:off x="2993390" y="1052830"/>
            <a:ext cx="6500495" cy="8642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mn-ea"/>
                <a:cs typeface="+mn-ea"/>
              </a:defRPr>
            </a:lvl1pPr>
          </a:lstStyle>
          <a:p>
            <a:pPr algn="ctr"/>
            <a:r>
              <a:rPr lang="zh-CN" altLang="en-US" sz="3200" b="1">
                <a:solidFill>
                  <a:srgbClr val="FF0000"/>
                </a:solidFill>
                <a:latin typeface="华文楷体" panose="02010600040101010101" pitchFamily="2" charset="-122"/>
                <a:ea typeface="华文楷体" panose="02010600040101010101" pitchFamily="2" charset="-122"/>
                <a:cs typeface="+mn-cs"/>
                <a:sym typeface="等线" panose="02010600030101010101" charset="-122"/>
              </a:rPr>
              <a:t>实验：探究影响滑动摩擦力大小的因素</a:t>
            </a:r>
          </a:p>
        </p:txBody>
      </p:sp>
      <p:grpSp>
        <p:nvGrpSpPr>
          <p:cNvPr id="45057" name="Group 4"/>
          <p:cNvGrpSpPr/>
          <p:nvPr>
            <p:custDataLst>
              <p:tags r:id="rId3"/>
            </p:custDataLst>
          </p:nvPr>
        </p:nvGrpSpPr>
        <p:grpSpPr>
          <a:xfrm>
            <a:off x="335280" y="2205038"/>
            <a:ext cx="2916000" cy="2055600"/>
            <a:chOff x="113" y="816"/>
            <a:chExt cx="3871" cy="2640"/>
          </a:xfrm>
        </p:grpSpPr>
        <p:pic>
          <p:nvPicPr>
            <p:cNvPr id="45058" name="Picture 5" descr="图片5"/>
            <p:cNvPicPr>
              <a:picLocks noChangeAspect="1"/>
            </p:cNvPicPr>
            <p:nvPr>
              <p:custDataLst>
                <p:tags r:id="rId9"/>
              </p:custDataLst>
            </p:nvPr>
          </p:nvPicPr>
          <p:blipFill>
            <a:blip r:embed="rId12"/>
            <a:srcRect t="3845" r="30051" b="5527"/>
            <a:stretch>
              <a:fillRect/>
            </a:stretch>
          </p:blipFill>
          <p:spPr>
            <a:xfrm>
              <a:off x="113" y="816"/>
              <a:ext cx="3871" cy="2640"/>
            </a:xfrm>
            <a:prstGeom prst="rect">
              <a:avLst/>
            </a:prstGeom>
            <a:noFill/>
            <a:ln w="9525">
              <a:noFill/>
            </a:ln>
          </p:spPr>
        </p:pic>
        <p:sp>
          <p:nvSpPr>
            <p:cNvPr id="45059" name="Rectangle 6"/>
            <p:cNvSpPr/>
            <p:nvPr>
              <p:custDataLst>
                <p:tags r:id="rId10"/>
              </p:custDataLst>
            </p:nvPr>
          </p:nvSpPr>
          <p:spPr>
            <a:xfrm>
              <a:off x="1440" y="3264"/>
              <a:ext cx="432" cy="192"/>
            </a:xfrm>
            <a:prstGeom prst="rect">
              <a:avLst/>
            </a:prstGeom>
            <a:solidFill>
              <a:srgbClr val="FFFFFF"/>
            </a:solidFill>
            <a:ln w="9525">
              <a:noFill/>
            </a:ln>
          </p:spPr>
          <p:txBody>
            <a:bodyPr wrap="none" anchor="ctr" anchorCtr="0"/>
            <a:lstStyle/>
            <a:p>
              <a:endParaRPr lang="zh-CN" altLang="en-US">
                <a:latin typeface="Arial" panose="020B0604020202020204" pitchFamily="34" charset="0"/>
                <a:ea typeface="宋体" panose="02010600030101010101" pitchFamily="2" charset="-122"/>
              </a:endParaRPr>
            </a:p>
          </p:txBody>
        </p:sp>
      </p:grpSp>
      <p:graphicFrame>
        <p:nvGraphicFramePr>
          <p:cNvPr id="29699" name="表格 29698"/>
          <p:cNvGraphicFramePr>
            <a:graphicFrameLocks noGrp="1"/>
          </p:cNvGraphicFramePr>
          <p:nvPr>
            <p:custDataLst>
              <p:tags r:id="rId4"/>
            </p:custDataLst>
          </p:nvPr>
        </p:nvGraphicFramePr>
        <p:xfrm>
          <a:off x="3502978" y="2348865"/>
          <a:ext cx="7300595" cy="1524317"/>
        </p:xfrm>
        <a:graphic>
          <a:graphicData uri="http://schemas.openxmlformats.org/drawingml/2006/table">
            <a:tbl>
              <a:tblPr/>
              <a:tblGrid>
                <a:gridCol w="1282700">
                  <a:extLst>
                    <a:ext uri="{9D8B030D-6E8A-4147-A177-3AD203B41FA5}">
                      <a16:colId xmlns:a16="http://schemas.microsoft.com/office/drawing/2014/main" val="20000"/>
                    </a:ext>
                  </a:extLst>
                </a:gridCol>
                <a:gridCol w="2566670">
                  <a:extLst>
                    <a:ext uri="{9D8B030D-6E8A-4147-A177-3AD203B41FA5}">
                      <a16:colId xmlns:a16="http://schemas.microsoft.com/office/drawing/2014/main" val="20001"/>
                    </a:ext>
                  </a:extLst>
                </a:gridCol>
                <a:gridCol w="3451225">
                  <a:extLst>
                    <a:ext uri="{9D8B030D-6E8A-4147-A177-3AD203B41FA5}">
                      <a16:colId xmlns:a16="http://schemas.microsoft.com/office/drawing/2014/main" val="20002"/>
                    </a:ext>
                  </a:extLst>
                </a:gridCol>
              </a:tblGrid>
              <a:tr h="484505">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次数</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接触面积大小</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eaLnBrk="0" hangingPunct="0">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摩擦力</a:t>
                      </a:r>
                      <a:r>
                        <a:rPr lang="en-US" altLang="zh-CN" sz="2400" i="1">
                          <a:latin typeface="Times New Roman" panose="02020603050405020304" pitchFamily="18" charset="0"/>
                          <a:ea typeface="黑体" panose="02010609060101010101" pitchFamily="49" charset="-122"/>
                        </a:rPr>
                        <a:t>f</a:t>
                      </a:r>
                      <a:r>
                        <a:rPr lang="en-US" altLang="zh-CN" sz="2400">
                          <a:latin typeface="Times New Roman" panose="02020603050405020304" pitchFamily="18" charset="0"/>
                          <a:ea typeface="黑体" panose="02010609060101010101" pitchFamily="49" charset="-122"/>
                        </a:rPr>
                        <a:t>/N</a:t>
                      </a: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28575"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00">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1</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平放（大）</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tc>
                  <a:txBody>
                    <a:bodyPr/>
                    <a:lstStyle/>
                    <a:p>
                      <a:pPr lvl="0" algn="ctr" eaLnBrk="0" hangingPunct="0">
                        <a:buNone/>
                      </a:pPr>
                      <a:endParaRPr lang="en-US" altLang="zh-CN" sz="2400">
                        <a:latin typeface="Times New Roman" panose="02020603050405020304" pitchFamily="18" charset="0"/>
                        <a:ea typeface="黑体" panose="02010609060101010101" pitchFamily="49" charset="-122"/>
                      </a:endParaRP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12700"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112">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2</a:t>
                      </a:r>
                    </a:p>
                  </a:txBody>
                  <a:tcPr>
                    <a:lnL w="28575"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tc>
                  <a:txBody>
                    <a:bodyPr/>
                    <a:lstStyle/>
                    <a:p>
                      <a:pPr lvl="0" algn="ctr">
                        <a:buClrTx/>
                        <a:buSzTx/>
                        <a:buNone/>
                      </a:pPr>
                      <a:r>
                        <a:rPr lang="zh-CN" altLang="en-US" sz="2400">
                          <a:latin typeface="Times New Roman" panose="02020603050405020304" pitchFamily="18" charset="0"/>
                          <a:ea typeface="华文楷体" panose="02010600040101010101" pitchFamily="2" charset="-122"/>
                          <a:cs typeface="Times New Roman" panose="02020603050405020304" pitchFamily="18" charset="0"/>
                        </a:rPr>
                        <a:t>侧放（小）</a:t>
                      </a:r>
                    </a:p>
                  </a:txBody>
                  <a:tcPr>
                    <a:lnL w="12700" cap="flat" cmpd="sng">
                      <a:solidFill>
                        <a:srgbClr val="165C5C"/>
                      </a:solidFill>
                      <a:prstDash val="solid"/>
                      <a:headEnd type="none" w="med" len="med"/>
                      <a:tailEnd type="none" w="med" len="med"/>
                    </a:lnL>
                    <a:lnR w="12700"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tc>
                  <a:txBody>
                    <a:bodyPr/>
                    <a:lstStyle/>
                    <a:p>
                      <a:pPr lvl="0" algn="ctr" eaLnBrk="0" hangingPunct="0">
                        <a:buNone/>
                      </a:pPr>
                      <a:endParaRPr lang="en-US" altLang="zh-CN" sz="2400">
                        <a:latin typeface="Times New Roman" panose="02020603050405020304" pitchFamily="18" charset="0"/>
                        <a:ea typeface="黑体" panose="02010609060101010101" pitchFamily="49" charset="-122"/>
                      </a:endParaRPr>
                    </a:p>
                  </a:txBody>
                  <a:tcPr>
                    <a:lnL w="12700" cap="flat" cmpd="sng">
                      <a:solidFill>
                        <a:srgbClr val="165C5C"/>
                      </a:solidFill>
                      <a:prstDash val="solid"/>
                      <a:headEnd type="none" w="med" len="med"/>
                      <a:tailEnd type="none" w="med" len="med"/>
                    </a:lnL>
                    <a:lnR w="28575" cap="flat" cmpd="sng">
                      <a:solidFill>
                        <a:srgbClr val="165C5C"/>
                      </a:solidFill>
                      <a:prstDash val="solid"/>
                      <a:headEnd type="none" w="med" len="med"/>
                      <a:tailEnd type="none" w="med" len="med"/>
                    </a:lnR>
                    <a:lnT w="12700" cap="flat" cmpd="sng">
                      <a:solidFill>
                        <a:srgbClr val="165C5C"/>
                      </a:solidFill>
                      <a:prstDash val="solid"/>
                      <a:headEnd type="none" w="med" len="med"/>
                      <a:tailEnd type="none" w="med" len="med"/>
                    </a:lnT>
                    <a:lnB w="28575" cap="flat" cmpd="sng">
                      <a:solidFill>
                        <a:srgbClr val="165C5C"/>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文本框 2"/>
          <p:cNvSpPr txBox="1"/>
          <p:nvPr>
            <p:custDataLst>
              <p:tags r:id="rId5"/>
            </p:custDataLst>
          </p:nvPr>
        </p:nvSpPr>
        <p:spPr>
          <a:xfrm>
            <a:off x="8883015" y="2880678"/>
            <a:ext cx="571500" cy="460375"/>
          </a:xfrm>
          <a:prstGeom prst="rect">
            <a:avLst/>
          </a:prstGeom>
          <a:noFill/>
          <a:ln w="9525">
            <a:noFill/>
          </a:ln>
        </p:spPr>
        <p:txBody>
          <a:bodyPr wrap="square" anchor="t" anchorCtr="0">
            <a:spAutoFit/>
          </a:bodyPr>
          <a:lstStyle/>
          <a:p>
            <a:r>
              <a:rPr lang="en-US" altLang="zh-CN" sz="2400">
                <a:latin typeface="Times New Roman" panose="02020603050405020304" pitchFamily="18" charset="0"/>
                <a:ea typeface="宋体" panose="02010600030101010101" pitchFamily="2" charset="-122"/>
              </a:rPr>
              <a:t>3N</a:t>
            </a:r>
          </a:p>
        </p:txBody>
      </p:sp>
      <p:sp>
        <p:nvSpPr>
          <p:cNvPr id="4" name="文本框 3"/>
          <p:cNvSpPr txBox="1"/>
          <p:nvPr>
            <p:custDataLst>
              <p:tags r:id="rId6"/>
            </p:custDataLst>
          </p:nvPr>
        </p:nvSpPr>
        <p:spPr>
          <a:xfrm>
            <a:off x="8883015" y="3341053"/>
            <a:ext cx="571500" cy="460375"/>
          </a:xfrm>
          <a:prstGeom prst="rect">
            <a:avLst/>
          </a:prstGeom>
          <a:noFill/>
          <a:ln w="9525">
            <a:noFill/>
          </a:ln>
        </p:spPr>
        <p:txBody>
          <a:bodyPr wrap="square" anchor="t" anchorCtr="0">
            <a:spAutoFit/>
          </a:bodyPr>
          <a:lstStyle/>
          <a:p>
            <a:r>
              <a:rPr lang="en-US" altLang="zh-CN" sz="2400">
                <a:latin typeface="Times New Roman" panose="02020603050405020304" pitchFamily="18" charset="0"/>
                <a:ea typeface="宋体" panose="02010600030101010101" pitchFamily="2" charset="-122"/>
              </a:rPr>
              <a:t>3N</a:t>
            </a:r>
          </a:p>
        </p:txBody>
      </p:sp>
      <p:sp>
        <p:nvSpPr>
          <p:cNvPr id="18" name="文本框 17"/>
          <p:cNvSpPr txBox="1"/>
          <p:nvPr>
            <p:custDataLst>
              <p:tags r:id="rId7"/>
            </p:custDataLst>
          </p:nvPr>
        </p:nvSpPr>
        <p:spPr>
          <a:xfrm>
            <a:off x="4799965" y="4005554"/>
            <a:ext cx="2646998" cy="829945"/>
          </a:xfrm>
          <a:prstGeom prst="rect">
            <a:avLst/>
          </a:prstGeom>
          <a:noFill/>
          <a:ln>
            <a:solidFill>
              <a:srgbClr val="165C5C"/>
            </a:solidFill>
          </a:ln>
        </p:spPr>
        <p:txBody>
          <a:bodyPr wrap="square" rtlCol="0" anchor="t">
            <a:spAutoFit/>
          </a:bodyPr>
          <a:lstStyle/>
          <a:p>
            <a:pPr indent="0" algn="l">
              <a:buNone/>
            </a:pPr>
            <a:r>
              <a:rPr lang="zh-CN" altLang="en-US" sz="2400" b="1">
                <a:solidFill>
                  <a:schemeClr val="tx1"/>
                </a:solidFill>
                <a:latin typeface="华文楷体" panose="02010600040101010101" pitchFamily="2" charset="-122"/>
                <a:ea typeface="华文楷体" panose="02010600040101010101" pitchFamily="2" charset="-122"/>
                <a:sym typeface="+mn-ea"/>
              </a:rPr>
              <a:t>同一滑块在同一物体表面平拉和侧拉</a:t>
            </a:r>
            <a:endParaRPr lang="zh-CN" altLang="en-US" sz="2400" b="1">
              <a:solidFill>
                <a:schemeClr val="tx1"/>
              </a:solidFill>
              <a:latin typeface="华文楷体" panose="02010600040101010101" pitchFamily="2" charset="-122"/>
              <a:ea typeface="华文楷体" panose="02010600040101010101" pitchFamily="2" charset="-122"/>
              <a:cs typeface="Calibri" panose="020F0502020204030204" pitchFamily="34" charset="0"/>
              <a:sym typeface="+mn-ea"/>
            </a:endParaRPr>
          </a:p>
        </p:txBody>
      </p:sp>
      <p:sp>
        <p:nvSpPr>
          <p:cNvPr id="27655" name="Text Box 7"/>
          <p:cNvSpPr txBox="1"/>
          <p:nvPr>
            <p:custDataLst>
              <p:tags r:id="rId8"/>
            </p:custDataLst>
          </p:nvPr>
        </p:nvSpPr>
        <p:spPr>
          <a:xfrm>
            <a:off x="1916430" y="5157470"/>
            <a:ext cx="8887460" cy="737235"/>
          </a:xfrm>
          <a:prstGeom prst="rect">
            <a:avLst/>
          </a:prstGeom>
          <a:solidFill>
            <a:srgbClr val="165C5C"/>
          </a:solidFill>
          <a:ln w="9525" cap="flat" cmpd="sng">
            <a:solidFill>
              <a:srgbClr val="165C5C"/>
            </a:solidFill>
            <a:prstDash val="solid"/>
            <a:miter/>
            <a:headEnd type="none" w="med" len="med"/>
            <a:tailEnd type="none" w="med" len="med"/>
          </a:ln>
          <a:effectLst>
            <a:outerShdw dist="20000" dir="5400000" algn="ctr" rotWithShape="0">
              <a:srgbClr val="000000">
                <a:alpha val="37000"/>
              </a:srgbClr>
            </a:outerShdw>
          </a:effectLst>
        </p:spPr>
        <p:txBody>
          <a:bodyPr wrap="square" anchor="t" anchorCtr="0">
            <a:spAutoFit/>
          </a:bodyPr>
          <a:lstStyle/>
          <a:p>
            <a:pPr defTabSz="914400">
              <a:lnSpc>
                <a:spcPct val="150000"/>
              </a:lnSpc>
            </a:pPr>
            <a:r>
              <a:rPr lang="zh-CN" altLang="en-US" sz="2800" b="1">
                <a:solidFill>
                  <a:srgbClr val="FFFFFF"/>
                </a:solidFill>
                <a:latin typeface="华文楷体" panose="02010600040101010101" pitchFamily="2" charset="-122"/>
                <a:ea typeface="华文楷体" panose="02010600040101010101" pitchFamily="2" charset="-122"/>
              </a:rPr>
              <a:t>结论：</a:t>
            </a:r>
            <a:r>
              <a:rPr lang="zh-CN" altLang="en-US" sz="2800" b="1">
                <a:solidFill>
                  <a:schemeClr val="bg1">
                    <a:lumMod val="90000"/>
                  </a:schemeClr>
                </a:solidFill>
                <a:latin typeface="华文楷体" panose="02010600040101010101" pitchFamily="2" charset="-122"/>
                <a:ea typeface="华文楷体" panose="02010600040101010101" pitchFamily="2" charset="-122"/>
                <a:sym typeface="+mn-ea"/>
              </a:rPr>
              <a:t>一定范围内</a:t>
            </a:r>
            <a:r>
              <a:rPr lang="zh-CN" altLang="en-US" sz="2800" b="1">
                <a:solidFill>
                  <a:srgbClr val="FFFFFF"/>
                </a:solidFill>
                <a:latin typeface="华文楷体" panose="02010600040101010101" pitchFamily="2" charset="-122"/>
                <a:ea typeface="华文楷体" panose="02010600040101010101" pitchFamily="2" charset="-122"/>
                <a:sym typeface="+mn-ea"/>
              </a:rPr>
              <a:t>，滑动摩擦力大小与接触面积无关。</a:t>
            </a:r>
            <a:endParaRPr lang="zh-CN" altLang="en-US" sz="2800" b="1">
              <a:solidFill>
                <a:srgbClr val="FFFFFF"/>
              </a:solidFill>
              <a:latin typeface="华文楷体" panose="02010600040101010101" pitchFamily="2" charset="-122"/>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655"/>
                                        </p:tgtEl>
                                        <p:attrNameLst>
                                          <p:attrName>style.visibility</p:attrName>
                                        </p:attrNameLst>
                                      </p:cBhvr>
                                      <p:to>
                                        <p:strVal val="visible"/>
                                      </p:to>
                                    </p:set>
                                    <p:anim calcmode="lin" valueType="num">
                                      <p:cBhvr>
                                        <p:cTn id="23" dur="500" fill="hold"/>
                                        <p:tgtEl>
                                          <p:spTgt spid="27655"/>
                                        </p:tgtEl>
                                        <p:attrNameLst>
                                          <p:attrName>ppt_x</p:attrName>
                                        </p:attrNameLst>
                                      </p:cBhvr>
                                      <p:tavLst>
                                        <p:tav tm="0">
                                          <p:val>
                                            <p:strVal val="#ppt_x"/>
                                          </p:val>
                                        </p:tav>
                                        <p:tav tm="100000">
                                          <p:val>
                                            <p:strVal val="#ppt_x"/>
                                          </p:val>
                                        </p:tav>
                                      </p:tavLst>
                                    </p:anim>
                                    <p:anim calcmode="lin" valueType="num">
                                      <p:cBhvr>
                                        <p:cTn id="24"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animBg="1"/>
      <p:bldP spid="276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625983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三、滑动摩擦力大小影响因素</a:t>
            </a:r>
            <a:endParaRPr lang="zh-CN" sz="3200">
              <a:solidFill>
                <a:prstClr val="black"/>
              </a:solidFill>
              <a:latin typeface="黑体" panose="02010609060101010101" pitchFamily="49" charset="-122"/>
              <a:ea typeface="黑体" panose="02010609060101010101" pitchFamily="49" charset="-122"/>
            </a:endParaRPr>
          </a:p>
        </p:txBody>
      </p:sp>
      <p:sp>
        <p:nvSpPr>
          <p:cNvPr id="11" name="标题 1"/>
          <p:cNvSpPr>
            <a:spLocks noGrp="1"/>
          </p:cNvSpPr>
          <p:nvPr>
            <p:custDataLst>
              <p:tags r:id="rId2"/>
            </p:custDataLst>
          </p:nvPr>
        </p:nvSpPr>
        <p:spPr>
          <a:xfrm>
            <a:off x="2993390" y="1052830"/>
            <a:ext cx="6500495" cy="8642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mn-ea"/>
                <a:cs typeface="+mn-ea"/>
              </a:defRPr>
            </a:lvl1pPr>
          </a:lstStyle>
          <a:p>
            <a:pPr algn="ctr"/>
            <a:r>
              <a:rPr lang="zh-CN" altLang="en-US" sz="3200" b="1">
                <a:solidFill>
                  <a:srgbClr val="FF0000"/>
                </a:solidFill>
                <a:latin typeface="华文楷体" panose="02010600040101010101" pitchFamily="2" charset="-122"/>
                <a:ea typeface="华文楷体" panose="02010600040101010101" pitchFamily="2" charset="-122"/>
                <a:cs typeface="+mn-cs"/>
                <a:sym typeface="等线" panose="02010600030101010101" charset="-122"/>
              </a:rPr>
              <a:t>实验：探究影响滑动摩擦力大小的因素</a:t>
            </a:r>
          </a:p>
        </p:txBody>
      </p:sp>
      <p:sp>
        <p:nvSpPr>
          <p:cNvPr id="4" name="矩形 3"/>
          <p:cNvSpPr/>
          <p:nvPr>
            <p:custDataLst>
              <p:tags r:id="rId3"/>
            </p:custDataLst>
          </p:nvPr>
        </p:nvSpPr>
        <p:spPr>
          <a:xfrm>
            <a:off x="623570" y="2781300"/>
            <a:ext cx="11059160" cy="203009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1、滑动摩擦力的大小跟压力大小有关，压力越大，滑动摩擦力越大。</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2、滑动摩擦力的大小还跟接触面的粗糙程度有关，</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 </a:t>
            </a:r>
            <a:r>
              <a:rPr lang="en-US" altLang="zh-CN" sz="2800">
                <a:latin typeface="华文楷体" panose="02010600040101010101" pitchFamily="2" charset="-122"/>
                <a:ea typeface="华文楷体" panose="02010600040101010101" pitchFamily="2" charset="-122"/>
                <a:sym typeface="+mn-ea"/>
              </a:rPr>
              <a:t>     </a:t>
            </a:r>
            <a:r>
              <a:rPr lang="zh-CN" altLang="en-US" sz="2800">
                <a:latin typeface="华文楷体" panose="02010600040101010101" pitchFamily="2" charset="-122"/>
                <a:ea typeface="华文楷体" panose="02010600040101010101" pitchFamily="2" charset="-122"/>
                <a:sym typeface="+mn-ea"/>
              </a:rPr>
              <a:t>接触面越粗糙，滑动摩擦力越大。</a:t>
            </a:r>
          </a:p>
        </p:txBody>
      </p:sp>
      <p:sp>
        <p:nvSpPr>
          <p:cNvPr id="3" name="圆角矩形 2"/>
          <p:cNvSpPr/>
          <p:nvPr>
            <p:custDataLst>
              <p:tags r:id="rId4"/>
            </p:custDataLst>
          </p:nvPr>
        </p:nvSpPr>
        <p:spPr>
          <a:xfrm>
            <a:off x="623437" y="1946119"/>
            <a:ext cx="1834509" cy="61345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楷体" panose="02010600040101010101" pitchFamily="2" charset="-122"/>
                <a:ea typeface="华文楷体" panose="02010600040101010101" pitchFamily="2" charset="-122"/>
              </a:rPr>
              <a:t>实验结论</a:t>
            </a:r>
          </a:p>
        </p:txBody>
      </p:sp>
      <p:sp>
        <p:nvSpPr>
          <p:cNvPr id="5" name="矩形 4"/>
          <p:cNvSpPr/>
          <p:nvPr>
            <p:custDataLst>
              <p:tags r:id="rId5"/>
            </p:custDataLst>
          </p:nvPr>
        </p:nvSpPr>
        <p:spPr>
          <a:xfrm>
            <a:off x="1199515" y="5085080"/>
            <a:ext cx="8361680" cy="1203325"/>
          </a:xfrm>
          <a:prstGeom prst="rect">
            <a:avLst/>
          </a:prstGeom>
          <a:noFill/>
          <a:ln w="9525">
            <a:noFill/>
          </a:ln>
        </p:spPr>
        <p:txBody>
          <a:bodyPr wrap="none" rtlCol="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滑动摩擦力和接触面积的大小、运动速度的大小无关</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只与作用于接触面的压力和接触面的粗糙程度有关。</a:t>
            </a:r>
            <a:endParaRPr lang="zh-CN" altLang="en-US" sz="2800">
              <a:latin typeface="华文楷体" panose="02010600040101010101" pitchFamily="2" charset="-122"/>
              <a:ea typeface="华文楷体" panose="02010600040101010101" pitchFamily="2" charset="-122"/>
            </a:endParaRPr>
          </a:p>
          <a:p>
            <a:pPr lvl="0" algn="l">
              <a:spcBef>
                <a:spcPct val="50000"/>
              </a:spcBef>
              <a:buClrTx/>
              <a:buSzTx/>
            </a:pPr>
            <a:endParaRPr lang="zh-CN" altLang="en-US" sz="2800">
              <a:latin typeface="华文楷体" panose="02010600040101010101" pitchFamily="2" charset="-122"/>
              <a:ea typeface="华文楷体"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335280" y="908685"/>
            <a:ext cx="11456670" cy="1814830"/>
          </a:xfrm>
          <a:prstGeom prst="rect">
            <a:avLst/>
          </a:prstGeom>
          <a:noFill/>
        </p:spPr>
        <p:txBody>
          <a:bodyPr wrap="square" rtlCol="0" anchor="t">
            <a:spAutoFit/>
          </a:bodyPr>
          <a:lstStyle/>
          <a:p>
            <a:pPr lvl="0" algn="l">
              <a:buClrTx/>
              <a:buSzTx/>
            </a:pPr>
            <a:r>
              <a:rPr lang="zh-CN" altLang="en-US" sz="2800" b="1">
                <a:latin typeface="华文楷体" panose="02010600040101010101" pitchFamily="2" charset="-122"/>
                <a:ea typeface="华文楷体" panose="02010600040101010101" pitchFamily="2" charset="-122"/>
                <a:sym typeface="+mn-ea"/>
              </a:rPr>
              <a:t>   </a:t>
            </a:r>
            <a:r>
              <a:rPr lang="zh-CN" altLang="en-US" sz="2800">
                <a:latin typeface="华文楷体" panose="02010600040101010101" pitchFamily="2" charset="-122"/>
                <a:ea typeface="华文楷体" panose="02010600040101010101" pitchFamily="2" charset="-122"/>
                <a:sym typeface="+mn-ea"/>
              </a:rPr>
              <a:t> </a:t>
            </a: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你是否想过,人为什么能在冰面上快速滑行，而不能在公路上滑行?</a:t>
            </a:r>
          </a:p>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    足球场上,守门员为什么能抓稳飞来的足球?</a:t>
            </a:r>
          </a:p>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    为什么磁浮列车能在轨道上高速行驶?</a:t>
            </a:r>
          </a:p>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    鞋底为什么有凹凸不平的花纹……</a:t>
            </a:r>
          </a:p>
        </p:txBody>
      </p:sp>
      <p:pic>
        <p:nvPicPr>
          <p:cNvPr id="2" name="图片 1"/>
          <p:cNvPicPr>
            <a:picLocks noChangeAspect="1"/>
          </p:cNvPicPr>
          <p:nvPr>
            <p:custDataLst>
              <p:tags r:id="rId2"/>
            </p:custDataLst>
          </p:nvPr>
        </p:nvPicPr>
        <p:blipFill>
          <a:blip r:embed="rId6"/>
          <a:stretch>
            <a:fillRect/>
          </a:stretch>
        </p:blipFill>
        <p:spPr>
          <a:xfrm>
            <a:off x="2150745" y="3357245"/>
            <a:ext cx="3415030" cy="2272030"/>
          </a:xfrm>
          <a:prstGeom prst="rect">
            <a:avLst/>
          </a:prstGeom>
        </p:spPr>
      </p:pic>
      <p:pic>
        <p:nvPicPr>
          <p:cNvPr id="4" name="图片 3"/>
          <p:cNvPicPr>
            <a:picLocks noChangeAspect="1"/>
          </p:cNvPicPr>
          <p:nvPr>
            <p:custDataLst>
              <p:tags r:id="rId3"/>
            </p:custDataLst>
          </p:nvPr>
        </p:nvPicPr>
        <p:blipFill>
          <a:blip r:embed="rId7"/>
          <a:stretch>
            <a:fillRect/>
          </a:stretch>
        </p:blipFill>
        <p:spPr>
          <a:xfrm>
            <a:off x="7103745" y="3357245"/>
            <a:ext cx="1703544" cy="2271600"/>
          </a:xfrm>
          <a:prstGeom prst="rect">
            <a:avLst/>
          </a:prstGeom>
        </p:spPr>
      </p:pic>
      <p:pic>
        <p:nvPicPr>
          <p:cNvPr id="19462" name="Picture 6"/>
          <p:cNvPicPr>
            <a:picLocks noChangeAspect="1"/>
          </p:cNvPicPr>
          <p:nvPr>
            <p:custDataLst>
              <p:tags r:id="rId4"/>
            </p:custDataLst>
          </p:nvPr>
        </p:nvPicPr>
        <p:blipFill>
          <a:blip r:embed="rId8"/>
          <a:stretch>
            <a:fillRect/>
          </a:stretch>
        </p:blipFill>
        <p:spPr>
          <a:xfrm>
            <a:off x="8543925" y="1556703"/>
            <a:ext cx="741015" cy="988060"/>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625983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三、滑动摩擦力大小影响因素</a:t>
            </a:r>
            <a:endParaRPr lang="zh-CN" sz="3200">
              <a:solidFill>
                <a:prstClr val="black"/>
              </a:solidFill>
              <a:latin typeface="黑体" panose="02010609060101010101" pitchFamily="49" charset="-122"/>
              <a:ea typeface="黑体" panose="02010609060101010101" pitchFamily="49" charset="-122"/>
            </a:endParaRPr>
          </a:p>
        </p:txBody>
      </p:sp>
      <p:sp>
        <p:nvSpPr>
          <p:cNvPr id="11" name="标题 1"/>
          <p:cNvSpPr>
            <a:spLocks noGrp="1"/>
          </p:cNvSpPr>
          <p:nvPr>
            <p:custDataLst>
              <p:tags r:id="rId2"/>
            </p:custDataLst>
          </p:nvPr>
        </p:nvSpPr>
        <p:spPr>
          <a:xfrm>
            <a:off x="2993390" y="1052830"/>
            <a:ext cx="6500495" cy="8642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mn-ea"/>
                <a:cs typeface="+mn-ea"/>
              </a:defRPr>
            </a:lvl1pPr>
          </a:lstStyle>
          <a:p>
            <a:pPr algn="ctr"/>
            <a:r>
              <a:rPr lang="zh-CN" altLang="en-US" sz="3200" b="1">
                <a:solidFill>
                  <a:srgbClr val="FF0000"/>
                </a:solidFill>
                <a:latin typeface="华文楷体" panose="02010600040101010101" pitchFamily="2" charset="-122"/>
                <a:ea typeface="华文楷体" panose="02010600040101010101" pitchFamily="2" charset="-122"/>
                <a:cs typeface="+mn-cs"/>
                <a:sym typeface="等线" panose="02010600030101010101" charset="-122"/>
              </a:rPr>
              <a:t>实验：探究影响滑动摩擦力大小的因素</a:t>
            </a:r>
          </a:p>
        </p:txBody>
      </p:sp>
      <p:pic>
        <p:nvPicPr>
          <p:cNvPr id="3" name="Picture 6"/>
          <p:cNvPicPr>
            <a:picLocks noChangeAspect="1"/>
          </p:cNvPicPr>
          <p:nvPr>
            <p:custDataLst>
              <p:tags r:id="rId3"/>
            </p:custDataLst>
          </p:nvPr>
        </p:nvPicPr>
        <p:blipFill>
          <a:blip r:embed="rId24">
            <a:clrChange>
              <a:clrFrom>
                <a:srgbClr val="FFFFFF"/>
              </a:clrFrom>
              <a:clrTo>
                <a:srgbClr val="FFFFFF">
                  <a:alpha val="0"/>
                </a:srgbClr>
              </a:clrTo>
            </a:clrChange>
          </a:blip>
          <a:srcRect t="24417" r="30138" b="34888"/>
          <a:stretch>
            <a:fillRect/>
          </a:stretch>
        </p:blipFill>
        <p:spPr>
          <a:xfrm>
            <a:off x="911225" y="2924810"/>
            <a:ext cx="4170680" cy="1524000"/>
          </a:xfrm>
          <a:prstGeom prst="rect">
            <a:avLst/>
          </a:prstGeom>
          <a:noFill/>
          <a:ln w="9525">
            <a:noFill/>
          </a:ln>
        </p:spPr>
      </p:pic>
      <p:sp>
        <p:nvSpPr>
          <p:cNvPr id="4" name="圆角矩形 3"/>
          <p:cNvSpPr/>
          <p:nvPr>
            <p:custDataLst>
              <p:tags r:id="rId4"/>
            </p:custDataLst>
          </p:nvPr>
        </p:nvSpPr>
        <p:spPr>
          <a:xfrm>
            <a:off x="5591677" y="1981679"/>
            <a:ext cx="1834509" cy="613458"/>
          </a:xfrm>
          <a:prstGeom prst="roundRect">
            <a:avLst/>
          </a:prstGeom>
          <a:solidFill>
            <a:srgbClr val="30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rgbClr val="FFFFFF"/>
                </a:solidFill>
                <a:latin typeface="华文楷体" panose="02010600040101010101" pitchFamily="2" charset="-122"/>
                <a:ea typeface="华文楷体" panose="02010600040101010101" pitchFamily="2" charset="-122"/>
              </a:rPr>
              <a:t>实验改进</a:t>
            </a:r>
          </a:p>
        </p:txBody>
      </p:sp>
      <p:sp>
        <p:nvSpPr>
          <p:cNvPr id="7" name="矩形 6"/>
          <p:cNvSpPr/>
          <p:nvPr>
            <p:custDataLst>
              <p:tags r:id="rId5"/>
            </p:custDataLst>
          </p:nvPr>
        </p:nvSpPr>
        <p:spPr>
          <a:xfrm>
            <a:off x="372110" y="4509135"/>
            <a:ext cx="4603750" cy="96710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400">
                <a:latin typeface="华文楷体" panose="02010600040101010101" pitchFamily="2" charset="-122"/>
                <a:ea typeface="华文楷体" panose="02010600040101010101" pitchFamily="2" charset="-122"/>
                <a:sym typeface="+mn-ea"/>
              </a:rPr>
              <a:t>缺点：</a:t>
            </a:r>
          </a:p>
          <a:p>
            <a:pPr lvl="0" algn="l">
              <a:spcBef>
                <a:spcPct val="50000"/>
              </a:spcBef>
              <a:buClrTx/>
              <a:buSzTx/>
            </a:pPr>
            <a:r>
              <a:rPr lang="zh-CN" altLang="en-US" sz="2400">
                <a:latin typeface="华文楷体" panose="02010600040101010101" pitchFamily="2" charset="-122"/>
                <a:ea typeface="华文楷体" panose="02010600040101010101" pitchFamily="2" charset="-122"/>
                <a:sym typeface="+mn-ea"/>
              </a:rPr>
              <a:t> </a:t>
            </a:r>
            <a:r>
              <a:rPr lang="en-US" altLang="zh-CN" sz="2400">
                <a:latin typeface="华文楷体" panose="02010600040101010101" pitchFamily="2" charset="-122"/>
                <a:ea typeface="华文楷体" panose="02010600040101010101" pitchFamily="2" charset="-122"/>
                <a:sym typeface="+mn-ea"/>
              </a:rPr>
              <a:t>    </a:t>
            </a:r>
            <a:r>
              <a:rPr lang="zh-CN" altLang="en-US" sz="2400">
                <a:latin typeface="华文楷体" panose="02010600040101010101" pitchFamily="2" charset="-122"/>
                <a:ea typeface="华文楷体" panose="02010600040101010101" pitchFamily="2" charset="-122"/>
                <a:sym typeface="+mn-ea"/>
              </a:rPr>
              <a:t>无法保证木块做匀速直线运动</a:t>
            </a:r>
          </a:p>
        </p:txBody>
      </p:sp>
      <p:pic>
        <p:nvPicPr>
          <p:cNvPr id="15" name="图片 14"/>
          <p:cNvPicPr>
            <a:picLocks noChangeAspect="1"/>
          </p:cNvPicPr>
          <p:nvPr>
            <p:custDataLst>
              <p:tags r:id="rId6"/>
            </p:custDataLst>
          </p:nvPr>
        </p:nvPicPr>
        <p:blipFill>
          <a:blip r:embed="rId25"/>
          <a:stretch>
            <a:fillRect/>
          </a:stretch>
        </p:blipFill>
        <p:spPr>
          <a:xfrm>
            <a:off x="5843509" y="2956873"/>
            <a:ext cx="4554107" cy="1335140"/>
          </a:xfrm>
          <a:prstGeom prst="rect">
            <a:avLst/>
          </a:prstGeom>
        </p:spPr>
      </p:pic>
      <p:grpSp>
        <p:nvGrpSpPr>
          <p:cNvPr id="16" name="组合 15"/>
          <p:cNvGrpSpPr/>
          <p:nvPr>
            <p:custDataLst>
              <p:tags r:id="rId7"/>
            </p:custDataLst>
          </p:nvPr>
        </p:nvGrpSpPr>
        <p:grpSpPr>
          <a:xfrm>
            <a:off x="10051590" y="3864887"/>
            <a:ext cx="1614797" cy="400453"/>
            <a:chOff x="6507240" y="3394862"/>
            <a:chExt cx="1614797" cy="400453"/>
          </a:xfrm>
        </p:grpSpPr>
        <p:sp>
          <p:nvSpPr>
            <p:cNvPr id="12" name="文本框 25606"/>
            <p:cNvSpPr txBox="1">
              <a:spLocks noChangeArrowheads="1"/>
            </p:cNvSpPr>
            <p:nvPr>
              <p:custDataLst>
                <p:tags r:id="rId21"/>
              </p:custDataLst>
            </p:nvPr>
          </p:nvSpPr>
          <p:spPr bwMode="auto">
            <a:xfrm>
              <a:off x="7671187" y="3394862"/>
              <a:ext cx="450850" cy="40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000" b="1" i="1">
                  <a:solidFill>
                    <a:srgbClr val="C00000"/>
                  </a:solidFill>
                  <a:latin typeface="Times New Roman" panose="02020603050405020304" pitchFamily="18" charset="0"/>
                </a:rPr>
                <a:t>F</a:t>
              </a:r>
            </a:p>
          </p:txBody>
        </p:sp>
        <p:sp>
          <p:nvSpPr>
            <p:cNvPr id="13" name="直接连接符 25607"/>
            <p:cNvSpPr>
              <a:spLocks noChangeShapeType="1"/>
            </p:cNvSpPr>
            <p:nvPr>
              <p:custDataLst>
                <p:tags r:id="rId22"/>
              </p:custDataLst>
            </p:nvPr>
          </p:nvSpPr>
          <p:spPr bwMode="auto">
            <a:xfrm>
              <a:off x="6507240" y="3602507"/>
              <a:ext cx="1117797" cy="2193"/>
            </a:xfrm>
            <a:prstGeom prst="line">
              <a:avLst/>
            </a:prstGeom>
            <a:noFill/>
            <a:ln w="57150">
              <a:solidFill>
                <a:srgbClr val="C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grpSp>
      <p:pic>
        <p:nvPicPr>
          <p:cNvPr id="22" name="图片 21"/>
          <p:cNvPicPr>
            <a:picLocks noChangeAspect="1"/>
          </p:cNvPicPr>
          <p:nvPr>
            <p:custDataLst>
              <p:tags r:id="rId8"/>
            </p:custDataLst>
          </p:nvPr>
        </p:nvPicPr>
        <p:blipFill>
          <a:blip r:embed="rId26"/>
          <a:stretch>
            <a:fillRect/>
          </a:stretch>
        </p:blipFill>
        <p:spPr>
          <a:xfrm>
            <a:off x="9739685" y="3267796"/>
            <a:ext cx="1066892" cy="713294"/>
          </a:xfrm>
          <a:prstGeom prst="rect">
            <a:avLst/>
          </a:prstGeom>
        </p:spPr>
      </p:pic>
      <p:sp>
        <p:nvSpPr>
          <p:cNvPr id="5" name="文本框 4"/>
          <p:cNvSpPr txBox="1"/>
          <p:nvPr>
            <p:custDataLst>
              <p:tags r:id="rId9"/>
            </p:custDataLst>
          </p:nvPr>
        </p:nvSpPr>
        <p:spPr>
          <a:xfrm>
            <a:off x="5663565" y="4437380"/>
            <a:ext cx="6096000" cy="1568450"/>
          </a:xfrm>
          <a:prstGeom prst="rect">
            <a:avLst/>
          </a:prstGeom>
          <a:noFill/>
        </p:spPr>
        <p:txBody>
          <a:bodyPr wrap="square" rtlCol="0" anchor="t">
            <a:spAutoFit/>
          </a:bodyPr>
          <a:lstStyle/>
          <a:p>
            <a:pPr algn="l">
              <a:spcBef>
                <a:spcPct val="50000"/>
              </a:spcBef>
              <a:buClrTx/>
              <a:buSzTx/>
              <a:buNone/>
            </a:pPr>
            <a:r>
              <a:rPr lang="zh-CN" altLang="en-US" sz="2400">
                <a:latin typeface="华文楷体" panose="02010600040101010101" pitchFamily="2" charset="-122"/>
                <a:ea typeface="华文楷体" panose="02010600040101010101" pitchFamily="2" charset="-122"/>
                <a:sym typeface="+mn-ea"/>
              </a:rPr>
              <a:t>弹簧测力计一端固定，另一端钩住长方体木块，木块下面是一长木板，实验时向右拉动长木板，然后读出弹簧测力计的示数，即可测出木块和木板之间的摩擦力。</a:t>
            </a:r>
          </a:p>
        </p:txBody>
      </p:sp>
      <p:sp>
        <p:nvSpPr>
          <p:cNvPr id="6" name="文本框 5"/>
          <p:cNvSpPr txBox="1"/>
          <p:nvPr>
            <p:custDataLst>
              <p:tags r:id="rId10"/>
            </p:custDataLst>
          </p:nvPr>
        </p:nvSpPr>
        <p:spPr>
          <a:xfrm>
            <a:off x="5735955" y="4797425"/>
            <a:ext cx="6096000" cy="808990"/>
          </a:xfrm>
          <a:prstGeom prst="rect">
            <a:avLst/>
          </a:prstGeom>
          <a:noFill/>
        </p:spPr>
        <p:txBody>
          <a:bodyPr wrap="square" rtlCol="0" anchor="t">
            <a:spAutoFit/>
          </a:bodyPr>
          <a:lstStyle/>
          <a:p>
            <a:pPr>
              <a:lnSpc>
                <a:spcPts val="2800"/>
              </a:lnSpc>
              <a:spcAft>
                <a:spcPts val="600"/>
              </a:spcAft>
            </a:pPr>
            <a:r>
              <a:rPr lang="zh-CN" altLang="en-US" sz="2400" b="1">
                <a:solidFill>
                  <a:srgbClr val="FF0000"/>
                </a:solidFill>
                <a:latin typeface="华文楷体" panose="02010600040101010101" pitchFamily="2" charset="-122"/>
                <a:ea typeface="华文楷体" panose="02010600040101010101" pitchFamily="2" charset="-122"/>
                <a:sym typeface="+mn-ea"/>
              </a:rPr>
              <a:t>木板可以不做匀速直线运动，弹簧测力计相对于桌面始终保持静止状态，便于读数。</a:t>
            </a:r>
          </a:p>
        </p:txBody>
      </p:sp>
      <p:grpSp>
        <p:nvGrpSpPr>
          <p:cNvPr id="8" name="组合 7"/>
          <p:cNvGrpSpPr/>
          <p:nvPr>
            <p:custDataLst>
              <p:tags r:id="rId11"/>
            </p:custDataLst>
          </p:nvPr>
        </p:nvGrpSpPr>
        <p:grpSpPr>
          <a:xfrm>
            <a:off x="7669815" y="3169836"/>
            <a:ext cx="2052955" cy="610507"/>
            <a:chOff x="1209101" y="2516249"/>
            <a:chExt cx="2052955" cy="610507"/>
          </a:xfrm>
        </p:grpSpPr>
        <p:grpSp>
          <p:nvGrpSpPr>
            <p:cNvPr id="9" name="组合 8"/>
            <p:cNvGrpSpPr/>
            <p:nvPr>
              <p:custDataLst>
                <p:tags r:id="rId17"/>
              </p:custDataLst>
            </p:nvPr>
          </p:nvGrpSpPr>
          <p:grpSpPr>
            <a:xfrm>
              <a:off x="1209101" y="2976624"/>
              <a:ext cx="1434930" cy="150132"/>
              <a:chOff x="3262727" y="3711790"/>
              <a:chExt cx="1434930" cy="150132"/>
            </a:xfrm>
          </p:grpSpPr>
          <p:sp>
            <p:nvSpPr>
              <p:cNvPr id="10" name="Line 22"/>
              <p:cNvSpPr>
                <a:spLocks noChangeShapeType="1"/>
              </p:cNvSpPr>
              <p:nvPr>
                <p:custDataLst>
                  <p:tags r:id="rId19"/>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14" name="Oval 11"/>
              <p:cNvSpPr>
                <a:spLocks noChangeArrowheads="1"/>
              </p:cNvSpPr>
              <p:nvPr>
                <p:custDataLst>
                  <p:tags r:id="rId20"/>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17" name="Text Box 20"/>
            <p:cNvSpPr>
              <a:spLocks noChangeArrowheads="1"/>
            </p:cNvSpPr>
            <p:nvPr>
              <p:custDataLst>
                <p:tags r:id="rId18"/>
              </p:custDataLst>
            </p:nvPr>
          </p:nvSpPr>
          <p:spPr bwMode="auto">
            <a:xfrm>
              <a:off x="1877756" y="2516249"/>
              <a:ext cx="1384300" cy="460375"/>
            </a:xfrm>
            <a:prstGeom prst="rect">
              <a:avLst/>
            </a:prstGeom>
          </p:spPr>
          <p:txBody>
            <a:bodyPr wrap="square" anchor="t" anchorCtr="0">
              <a:spAutoFit/>
            </a:bodyPr>
            <a:lstStyle/>
            <a:p>
              <a:pPr lvl="0" algn="l">
                <a:buClrTx/>
                <a:buSzTx/>
              </a:pPr>
              <a:r>
                <a:rPr lang="en-US" altLang="zh-CN" sz="2400" b="1" i="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grpSp>
        <p:nvGrpSpPr>
          <p:cNvPr id="36" name="组合 35"/>
          <p:cNvGrpSpPr/>
          <p:nvPr>
            <p:custDataLst>
              <p:tags r:id="rId12"/>
            </p:custDataLst>
          </p:nvPr>
        </p:nvGrpSpPr>
        <p:grpSpPr>
          <a:xfrm flipH="1">
            <a:off x="8962210" y="3134911"/>
            <a:ext cx="2080725" cy="645432"/>
            <a:chOff x="563306" y="2481324"/>
            <a:chExt cx="2080725" cy="645432"/>
          </a:xfrm>
        </p:grpSpPr>
        <p:grpSp>
          <p:nvGrpSpPr>
            <p:cNvPr id="37" name="组合 36"/>
            <p:cNvGrpSpPr/>
            <p:nvPr>
              <p:custDataLst>
                <p:tags r:id="rId13"/>
              </p:custDataLst>
            </p:nvPr>
          </p:nvGrpSpPr>
          <p:grpSpPr>
            <a:xfrm>
              <a:off x="1209101" y="2976624"/>
              <a:ext cx="1434930" cy="150132"/>
              <a:chOff x="3262727" y="3711790"/>
              <a:chExt cx="1434930" cy="150132"/>
            </a:xfrm>
          </p:grpSpPr>
          <p:sp>
            <p:nvSpPr>
              <p:cNvPr id="38" name="Line 22"/>
              <p:cNvSpPr>
                <a:spLocks noChangeShapeType="1"/>
              </p:cNvSpPr>
              <p:nvPr>
                <p:custDataLst>
                  <p:tags r:id="rId15"/>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9" name="Oval 11"/>
              <p:cNvSpPr>
                <a:spLocks noChangeArrowheads="1"/>
              </p:cNvSpPr>
              <p:nvPr>
                <p:custDataLst>
                  <p:tags r:id="rId16"/>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40" name="Text Box 20"/>
            <p:cNvSpPr>
              <a:spLocks noChangeArrowheads="1"/>
            </p:cNvSpPr>
            <p:nvPr>
              <p:custDataLst>
                <p:tags r:id="rId14"/>
              </p:custDataLst>
            </p:nvPr>
          </p:nvSpPr>
          <p:spPr bwMode="auto">
            <a:xfrm flipH="1">
              <a:off x="563306" y="2481324"/>
              <a:ext cx="1384300" cy="460375"/>
            </a:xfrm>
            <a:prstGeom prst="rect">
              <a:avLst/>
            </a:prstGeom>
          </p:spPr>
          <p:txBody>
            <a:bodyPr wrap="square" anchor="t" anchorCtr="0">
              <a:spAutoFit/>
            </a:bodyPr>
            <a:lstStyle/>
            <a:p>
              <a:pPr lvl="0" algn="l">
                <a:buClrTx/>
                <a:buSzTx/>
              </a:pPr>
              <a:r>
                <a:rPr lang="en-US" altLang="zh-CN" sz="2400" b="1" i="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1000"/>
                                        <p:tgtEl>
                                          <p:spTgt spid="16"/>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1000"/>
                                        <p:tgtEl>
                                          <p:spTgt spid="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1000"/>
                                        <p:tgtEl>
                                          <p:spTgt spid="36"/>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xit" presetSubtype="8" fill="hold" grpId="2" nodeType="clickEffect">
                                  <p:stCondLst>
                                    <p:cond delay="0"/>
                                  </p:stCondLst>
                                  <p:childTnLst>
                                    <p:animEffect transition="out" filter="wipe(left)">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5" grpId="0"/>
      <p:bldP spid="5" grpId="2"/>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991360" y="981075"/>
            <a:ext cx="8361680" cy="73723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摩擦无处不在，摩擦有时是有益的，有时是有害的。</a:t>
            </a:r>
          </a:p>
        </p:txBody>
      </p:sp>
      <p:pic>
        <p:nvPicPr>
          <p:cNvPr id="3" name="图片 2"/>
          <p:cNvPicPr>
            <a:picLocks noChangeAspect="1"/>
          </p:cNvPicPr>
          <p:nvPr>
            <p:custDataLst>
              <p:tags r:id="rId2"/>
            </p:custDataLst>
          </p:nvPr>
        </p:nvPicPr>
        <p:blipFill>
          <a:blip r:embed="rId9">
            <a:extLst>
              <a:ext uri="{28A0092B-C50C-407E-A947-70E740481C1C}">
                <a14:useLocalDpi xmlns:a14="http://schemas.microsoft.com/office/drawing/2010/main" val="0"/>
              </a:ext>
            </a:extLst>
          </a:blip>
          <a:srcRect l="9518" r="3734" b="13619"/>
          <a:stretch>
            <a:fillRect/>
          </a:stretch>
        </p:blipFill>
        <p:spPr>
          <a:xfrm>
            <a:off x="1631315" y="2127250"/>
            <a:ext cx="2896870" cy="1921510"/>
          </a:xfrm>
          <a:prstGeom prst="roundRect">
            <a:avLst/>
          </a:prstGeom>
        </p:spPr>
      </p:pic>
      <p:pic>
        <p:nvPicPr>
          <p:cNvPr id="5" name="图片 4"/>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617720" y="2058670"/>
            <a:ext cx="2942590" cy="1895475"/>
          </a:xfrm>
          <a:prstGeom prst="roundRect">
            <a:avLst/>
          </a:prstGeom>
        </p:spPr>
      </p:pic>
      <p:pic>
        <p:nvPicPr>
          <p:cNvPr id="6" name="图片 5"/>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607935" y="2012950"/>
            <a:ext cx="2970530" cy="1872615"/>
          </a:xfrm>
          <a:prstGeom prst="roundRect">
            <a:avLst/>
          </a:prstGeom>
        </p:spPr>
      </p:pic>
      <p:sp>
        <p:nvSpPr>
          <p:cNvPr id="10" name="矩形 9"/>
          <p:cNvSpPr/>
          <p:nvPr>
            <p:custDataLst>
              <p:tags r:id="rId5"/>
            </p:custDataLst>
          </p:nvPr>
        </p:nvSpPr>
        <p:spPr>
          <a:xfrm>
            <a:off x="2495536" y="4725665"/>
            <a:ext cx="6939280" cy="737235"/>
          </a:xfrm>
          <a:prstGeom prst="rect">
            <a:avLst/>
          </a:prstGeom>
          <a:noFill/>
          <a:ln w="9525">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那么怎样增大有益摩擦、减小有害摩擦呢？</a:t>
            </a:r>
          </a:p>
        </p:txBody>
      </p:sp>
      <p:cxnSp>
        <p:nvCxnSpPr>
          <p:cNvPr id="12" name="肘形连接符 11"/>
          <p:cNvCxnSpPr/>
          <p:nvPr>
            <p:custDataLst>
              <p:tags r:id="rId6"/>
            </p:custDataLst>
          </p:nvPr>
        </p:nvCxnSpPr>
        <p:spPr>
          <a:xfrm rot="5400000">
            <a:off x="7943615" y="1409911"/>
            <a:ext cx="587668" cy="370459"/>
          </a:xfrm>
          <a:prstGeom prst="bentConnector3">
            <a:avLst/>
          </a:prstGeom>
          <a:noFill/>
          <a:ln w="19050" cap="flat" cmpd="sng" algn="ctr">
            <a:solidFill>
              <a:srgbClr val="FFFFF7"/>
            </a:solidFill>
            <a:prstDash val="solid"/>
            <a:tailEnd type="triangle"/>
          </a:ln>
          <a:effectLst/>
        </p:spPr>
        <p:style>
          <a:lnRef idx="1">
            <a:schemeClr val="accent1"/>
          </a:lnRef>
          <a:fillRef idx="0">
            <a:schemeClr val="accent1"/>
          </a:fillRef>
          <a:effectRef idx="0">
            <a:schemeClr val="accent1"/>
          </a:effectRef>
          <a:fontRef idx="minor">
            <a:schemeClr val="tx1"/>
          </a:fontRef>
        </p:style>
      </p:cxnSp>
      <p:cxnSp>
        <p:nvCxnSpPr>
          <p:cNvPr id="19" name="肘形连接符 18"/>
          <p:cNvCxnSpPr/>
          <p:nvPr>
            <p:custDataLst>
              <p:tags r:id="rId7"/>
            </p:custDataLst>
          </p:nvPr>
        </p:nvCxnSpPr>
        <p:spPr>
          <a:xfrm rot="5400000">
            <a:off x="10180424" y="1517932"/>
            <a:ext cx="462708" cy="297455"/>
          </a:xfrm>
          <a:prstGeom prst="bentConnector3">
            <a:avLst/>
          </a:prstGeom>
          <a:noFill/>
          <a:ln w="19050" cap="flat" cmpd="sng" algn="ctr">
            <a:solidFill>
              <a:srgbClr val="FFFFF7"/>
            </a:solidFill>
            <a:prstDash val="solid"/>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47415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四、增大摩擦和减小摩擦</a:t>
            </a:r>
            <a:endParaRPr lang="zh-CN" sz="3200">
              <a:solidFill>
                <a:prstClr val="black"/>
              </a:solidFill>
              <a:latin typeface="黑体" panose="02010609060101010101" pitchFamily="49" charset="-122"/>
              <a:ea typeface="黑体" panose="02010609060101010101" pitchFamily="49" charset="-122"/>
            </a:endParaRPr>
          </a:p>
        </p:txBody>
      </p:sp>
      <p:grpSp>
        <p:nvGrpSpPr>
          <p:cNvPr id="6" name="组合 13"/>
          <p:cNvGrpSpPr/>
          <p:nvPr>
            <p:custDataLst>
              <p:tags r:id="rId2"/>
            </p:custDataLst>
          </p:nvPr>
        </p:nvGrpSpPr>
        <p:grpSpPr>
          <a:xfrm>
            <a:off x="1485583" y="2820035"/>
            <a:ext cx="2900362" cy="2851278"/>
            <a:chOff x="668769" y="1554700"/>
            <a:chExt cx="3347284" cy="2851336"/>
          </a:xfrm>
        </p:grpSpPr>
        <p:pic>
          <p:nvPicPr>
            <p:cNvPr id="7" name="Picture 2"/>
            <p:cNvPicPr>
              <a:picLocks noChangeAspect="1" noChangeArrowheads="1"/>
            </p:cNvPicPr>
            <p:nvPr>
              <p:custDataLst>
                <p:tags r:id="rId11"/>
              </p:custDataLst>
            </p:nvPr>
          </p:nvPicPr>
          <p:blipFill>
            <a:blip r:embed="rId14"/>
            <a:stretch>
              <a:fillRect/>
            </a:stretch>
          </p:blipFill>
          <p:spPr bwMode="auto">
            <a:xfrm>
              <a:off x="668769" y="1554700"/>
              <a:ext cx="3347284" cy="2165466"/>
            </a:xfrm>
            <a:prstGeom prst="roundRect">
              <a:avLst/>
            </a:prstGeom>
            <a:noFill/>
            <a:ln>
              <a:noFill/>
            </a:ln>
          </p:spPr>
        </p:pic>
        <p:sp>
          <p:nvSpPr>
            <p:cNvPr id="51203" name="TextBox 12"/>
            <p:cNvSpPr/>
            <p:nvPr>
              <p:custDataLst>
                <p:tags r:id="rId12"/>
              </p:custDataLst>
            </p:nvPr>
          </p:nvSpPr>
          <p:spPr>
            <a:xfrm>
              <a:off x="1474786" y="3914536"/>
              <a:ext cx="1735385" cy="491500"/>
            </a:xfrm>
            <a:prstGeom prst="rect">
              <a:avLst/>
            </a:prstGeom>
            <a:noFill/>
            <a:ln>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400">
                  <a:latin typeface="华文楷体" panose="02010600040101010101" pitchFamily="2" charset="-122"/>
                  <a:ea typeface="华文楷体" panose="02010600040101010101" pitchFamily="2" charset="-122"/>
                  <a:sym typeface="+mn-ea"/>
                </a:rPr>
                <a:t>涂防滑粉</a:t>
              </a:r>
            </a:p>
          </p:txBody>
        </p:sp>
      </p:grpSp>
      <p:grpSp>
        <p:nvGrpSpPr>
          <p:cNvPr id="8" name="组合 23572"/>
          <p:cNvGrpSpPr/>
          <p:nvPr>
            <p:custDataLst>
              <p:tags r:id="rId3"/>
            </p:custDataLst>
          </p:nvPr>
        </p:nvGrpSpPr>
        <p:grpSpPr>
          <a:xfrm>
            <a:off x="7356158" y="2805748"/>
            <a:ext cx="2895600" cy="2857500"/>
            <a:chOff x="3878" y="663"/>
            <a:chExt cx="1503" cy="1800"/>
          </a:xfrm>
        </p:grpSpPr>
        <p:pic>
          <p:nvPicPr>
            <p:cNvPr id="9" name="Picture 8"/>
            <p:cNvPicPr>
              <a:picLocks noChangeAspect="1" noChangeArrowheads="1"/>
            </p:cNvPicPr>
            <p:nvPr>
              <p:custDataLst>
                <p:tags r:id="rId9"/>
              </p:custDataLst>
            </p:nvPr>
          </p:nvPicPr>
          <p:blipFill>
            <a:blip r:embed="rId15"/>
            <a:stretch>
              <a:fillRect/>
            </a:stretch>
          </p:blipFill>
          <p:spPr bwMode="auto">
            <a:xfrm>
              <a:off x="3878" y="663"/>
              <a:ext cx="1503" cy="1379"/>
            </a:xfrm>
            <a:prstGeom prst="roundRect">
              <a:avLst/>
            </a:prstGeom>
            <a:noFill/>
            <a:ln>
              <a:noFill/>
            </a:ln>
          </p:spPr>
        </p:pic>
        <p:sp>
          <p:nvSpPr>
            <p:cNvPr id="51206" name="TextBox 16"/>
            <p:cNvSpPr/>
            <p:nvPr>
              <p:custDataLst>
                <p:tags r:id="rId10"/>
              </p:custDataLst>
            </p:nvPr>
          </p:nvSpPr>
          <p:spPr bwMode="auto">
            <a:xfrm>
              <a:off x="4301" y="2153"/>
              <a:ext cx="781" cy="310"/>
            </a:xfrm>
            <a:prstGeom prst="rect">
              <a:avLst/>
            </a:prstGeom>
            <a:noFill/>
            <a:ln>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400">
                  <a:latin typeface="华文楷体" panose="02010600040101010101" pitchFamily="2" charset="-122"/>
                  <a:ea typeface="华文楷体" panose="02010600040101010101" pitchFamily="2" charset="-122"/>
                  <a:sym typeface="+mn-ea"/>
                </a:rPr>
                <a:t>瓶盖竖纹</a:t>
              </a:r>
            </a:p>
          </p:txBody>
        </p:sp>
      </p:grpSp>
      <p:sp>
        <p:nvSpPr>
          <p:cNvPr id="10" name="TextBox 10"/>
          <p:cNvSpPr/>
          <p:nvPr>
            <p:custDataLst>
              <p:tags r:id="rId4"/>
            </p:custDataLst>
          </p:nvPr>
        </p:nvSpPr>
        <p:spPr>
          <a:xfrm>
            <a:off x="1491933" y="2134235"/>
            <a:ext cx="3980180" cy="491490"/>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（1）增大接触面粗糙程度</a:t>
            </a:r>
          </a:p>
        </p:txBody>
      </p:sp>
      <p:grpSp>
        <p:nvGrpSpPr>
          <p:cNvPr id="11" name="组合 12"/>
          <p:cNvGrpSpPr/>
          <p:nvPr>
            <p:custDataLst>
              <p:tags r:id="rId5"/>
            </p:custDataLst>
          </p:nvPr>
        </p:nvGrpSpPr>
        <p:grpSpPr>
          <a:xfrm>
            <a:off x="4439920" y="2812098"/>
            <a:ext cx="2840038" cy="2840990"/>
            <a:chOff x="5897" y="6328"/>
            <a:chExt cx="4472" cy="4474"/>
          </a:xfrm>
        </p:grpSpPr>
        <p:pic>
          <p:nvPicPr>
            <p:cNvPr id="12" name="图片 11"/>
            <p:cNvPicPr>
              <a:picLocks noChangeAspect="1"/>
            </p:cNvPicPr>
            <p:nvPr>
              <p:custDataLst>
                <p:tags r:id="rId7"/>
              </p:custDataLst>
            </p:nvPr>
          </p:nvPicPr>
          <p:blipFill>
            <a:blip r:embed="rId16"/>
            <a:stretch>
              <a:fillRect/>
            </a:stretch>
          </p:blipFill>
          <p:spPr bwMode="auto">
            <a:xfrm>
              <a:off x="5897" y="6328"/>
              <a:ext cx="4472" cy="3406"/>
            </a:xfrm>
            <a:prstGeom prst="roundRect">
              <a:avLst/>
            </a:prstGeom>
            <a:noFill/>
            <a:ln>
              <a:noFill/>
            </a:ln>
          </p:spPr>
        </p:pic>
        <p:sp>
          <p:nvSpPr>
            <p:cNvPr id="51211" name="TextBox 12"/>
            <p:cNvSpPr/>
            <p:nvPr>
              <p:custDataLst>
                <p:tags r:id="rId8"/>
              </p:custDataLst>
            </p:nvPr>
          </p:nvSpPr>
          <p:spPr bwMode="auto">
            <a:xfrm>
              <a:off x="6689" y="10028"/>
              <a:ext cx="2888" cy="774"/>
            </a:xfrm>
            <a:prstGeom prst="rect">
              <a:avLst/>
            </a:prstGeom>
            <a:noFill/>
            <a:ln>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400">
                  <a:latin typeface="华文楷体" panose="02010600040101010101" pitchFamily="2" charset="-122"/>
                  <a:ea typeface="华文楷体" panose="02010600040101010101" pitchFamily="2" charset="-122"/>
                  <a:sym typeface="+mn-ea"/>
                </a:rPr>
                <a:t>轮胎的花纹</a:t>
              </a:r>
            </a:p>
          </p:txBody>
        </p:sp>
      </p:grpSp>
      <p:sp>
        <p:nvSpPr>
          <p:cNvPr id="19459" name="文本框 2"/>
          <p:cNvSpPr txBox="1"/>
          <p:nvPr>
            <p:custDataLst>
              <p:tags r:id="rId6"/>
            </p:custDataLst>
          </p:nvPr>
        </p:nvSpPr>
        <p:spPr>
          <a:xfrm>
            <a:off x="5159693" y="134080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增大摩擦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47415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四、增大摩擦和减小摩擦</a:t>
            </a:r>
            <a:endParaRPr lang="zh-CN" sz="3200">
              <a:solidFill>
                <a:prstClr val="black"/>
              </a:solidFill>
              <a:latin typeface="黑体" panose="02010609060101010101" pitchFamily="49" charset="-122"/>
              <a:ea typeface="黑体" panose="02010609060101010101" pitchFamily="49" charset="-122"/>
            </a:endParaRPr>
          </a:p>
        </p:txBody>
      </p:sp>
      <p:sp>
        <p:nvSpPr>
          <p:cNvPr id="3" name="TextBox 10"/>
          <p:cNvSpPr/>
          <p:nvPr>
            <p:custDataLst>
              <p:tags r:id="rId2"/>
            </p:custDataLst>
          </p:nvPr>
        </p:nvSpPr>
        <p:spPr>
          <a:xfrm>
            <a:off x="1500823" y="1984693"/>
            <a:ext cx="2329180" cy="491490"/>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（2）增大压力</a:t>
            </a:r>
          </a:p>
        </p:txBody>
      </p:sp>
      <p:grpSp>
        <p:nvGrpSpPr>
          <p:cNvPr id="8" name="组合 7"/>
          <p:cNvGrpSpPr/>
          <p:nvPr>
            <p:custDataLst>
              <p:tags r:id="rId3"/>
            </p:custDataLst>
          </p:nvPr>
        </p:nvGrpSpPr>
        <p:grpSpPr>
          <a:xfrm>
            <a:off x="1005205" y="2708910"/>
            <a:ext cx="3321050" cy="3156419"/>
            <a:chOff x="1025" y="2371"/>
            <a:chExt cx="5230" cy="4969"/>
          </a:xfrm>
        </p:grpSpPr>
        <p:pic>
          <p:nvPicPr>
            <p:cNvPr id="2" name="图片 1"/>
            <p:cNvPicPr>
              <a:picLocks noChangeAspect="1"/>
            </p:cNvPicPr>
            <p:nvPr>
              <p:custDataLst>
                <p:tags r:id="rId11"/>
              </p:custDataLst>
            </p:nvPr>
          </p:nvPicPr>
          <p:blipFill>
            <a:blip r:embed="rId14"/>
            <a:stretch>
              <a:fillRect/>
            </a:stretch>
          </p:blipFill>
          <p:spPr>
            <a:xfrm>
              <a:off x="1025" y="2371"/>
              <a:ext cx="5230" cy="3899"/>
            </a:xfrm>
            <a:prstGeom prst="roundRect">
              <a:avLst/>
            </a:prstGeom>
            <a:noFill/>
            <a:ln>
              <a:noFill/>
            </a:ln>
          </p:spPr>
        </p:pic>
        <p:sp>
          <p:nvSpPr>
            <p:cNvPr id="4" name="TextBox 10"/>
            <p:cNvSpPr/>
            <p:nvPr>
              <p:custDataLst>
                <p:tags r:id="rId12"/>
              </p:custDataLst>
            </p:nvPr>
          </p:nvSpPr>
          <p:spPr>
            <a:xfrm>
              <a:off x="1932" y="6566"/>
              <a:ext cx="2888" cy="774"/>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自行车车闸</a:t>
              </a:r>
            </a:p>
          </p:txBody>
        </p:sp>
      </p:grpSp>
      <p:grpSp>
        <p:nvGrpSpPr>
          <p:cNvPr id="9" name="组合 8"/>
          <p:cNvGrpSpPr/>
          <p:nvPr>
            <p:custDataLst>
              <p:tags r:id="rId4"/>
            </p:custDataLst>
          </p:nvPr>
        </p:nvGrpSpPr>
        <p:grpSpPr>
          <a:xfrm>
            <a:off x="4403725" y="2699385"/>
            <a:ext cx="3321050" cy="3237455"/>
            <a:chOff x="7850" y="2276"/>
            <a:chExt cx="5230" cy="5097"/>
          </a:xfrm>
        </p:grpSpPr>
        <p:pic>
          <p:nvPicPr>
            <p:cNvPr id="6" name="图片 5"/>
            <p:cNvPicPr>
              <a:picLocks noChangeAspect="1"/>
            </p:cNvPicPr>
            <p:nvPr>
              <p:custDataLst>
                <p:tags r:id="rId9"/>
              </p:custDataLst>
            </p:nvPr>
          </p:nvPicPr>
          <p:blipFill>
            <a:blip r:embed="rId15"/>
            <a:stretch>
              <a:fillRect/>
            </a:stretch>
          </p:blipFill>
          <p:spPr>
            <a:xfrm>
              <a:off x="7850" y="2276"/>
              <a:ext cx="5230" cy="3898"/>
            </a:xfrm>
            <a:prstGeom prst="roundRect">
              <a:avLst/>
            </a:prstGeom>
            <a:noFill/>
            <a:ln>
              <a:noFill/>
            </a:ln>
          </p:spPr>
        </p:pic>
        <p:sp>
          <p:nvSpPr>
            <p:cNvPr id="7" name="TextBox 10"/>
            <p:cNvSpPr/>
            <p:nvPr>
              <p:custDataLst>
                <p:tags r:id="rId10"/>
              </p:custDataLst>
            </p:nvPr>
          </p:nvSpPr>
          <p:spPr>
            <a:xfrm>
              <a:off x="8814" y="6599"/>
              <a:ext cx="3408" cy="774"/>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擦黑板时用力</a:t>
              </a:r>
            </a:p>
          </p:txBody>
        </p:sp>
      </p:grpSp>
      <p:sp>
        <p:nvSpPr>
          <p:cNvPr id="19459" name="文本框 2"/>
          <p:cNvSpPr txBox="1"/>
          <p:nvPr>
            <p:custDataLst>
              <p:tags r:id="rId5"/>
            </p:custDataLst>
          </p:nvPr>
        </p:nvSpPr>
        <p:spPr>
          <a:xfrm>
            <a:off x="5159693" y="134080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增大摩擦</a:t>
            </a:r>
          </a:p>
        </p:txBody>
      </p:sp>
      <p:grpSp>
        <p:nvGrpSpPr>
          <p:cNvPr id="10" name="组合 9"/>
          <p:cNvGrpSpPr/>
          <p:nvPr>
            <p:custDataLst>
              <p:tags r:id="rId6"/>
            </p:custDataLst>
          </p:nvPr>
        </p:nvGrpSpPr>
        <p:grpSpPr>
          <a:xfrm>
            <a:off x="7857094" y="2708613"/>
            <a:ext cx="3322800" cy="3566492"/>
            <a:chOff x="5448539" y="2158703"/>
            <a:chExt cx="3322800" cy="3566492"/>
          </a:xfrm>
        </p:grpSpPr>
        <p:sp>
          <p:nvSpPr>
            <p:cNvPr id="15" name="Text Box 6"/>
            <p:cNvSpPr>
              <a:spLocks noChangeArrowheads="1"/>
            </p:cNvSpPr>
            <p:nvPr>
              <p:custDataLst>
                <p:tags r:id="rId7"/>
              </p:custDataLst>
            </p:nvPr>
          </p:nvSpPr>
          <p:spPr bwMode="auto">
            <a:xfrm>
              <a:off x="5532579" y="4833655"/>
              <a:ext cx="3154680" cy="891540"/>
            </a:xfrm>
            <a:prstGeom prst="rect">
              <a:avLst/>
            </a:prstGeom>
            <a:noFill/>
            <a:ln w="9525">
              <a:noFill/>
            </a:ln>
          </p:spPr>
          <p:txBody>
            <a:bodyPr vert="horz" wrap="none" lIns="91440" tIns="45720" rIns="91440" bIns="45720" rtlCol="0" fromWordArt="0" anchor="t" anchorCtr="0" forceAA="0" compatLnSpc="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机器靠比较紧的皮带</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传递动力</a:t>
              </a:r>
            </a:p>
          </p:txBody>
        </p:sp>
        <p:pic>
          <p:nvPicPr>
            <p:cNvPr id="11" name="文本框 10"/>
            <p:cNvPicPr/>
            <p:nvPr>
              <p:custDataLst>
                <p:tags r:id="rId8"/>
              </p:custDataLst>
            </p:nvPr>
          </p:nvPicPr>
          <p:blipFill>
            <a:blip r:embed="rId16"/>
            <a:stretch>
              <a:fillRect/>
            </a:stretch>
          </p:blipFill>
          <p:spPr>
            <a:xfrm>
              <a:off x="5448539" y="2158703"/>
              <a:ext cx="3322800" cy="2476800"/>
            </a:xfrm>
            <a:prstGeom prst="roundRect">
              <a:avLst/>
            </a:prstGeom>
            <a:noFill/>
            <a:ln>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47415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四、增大摩擦和减小摩擦</a:t>
            </a:r>
            <a:endParaRPr lang="zh-CN" sz="3200">
              <a:solidFill>
                <a:prstClr val="black"/>
              </a:solidFill>
              <a:latin typeface="黑体" panose="02010609060101010101" pitchFamily="49" charset="-122"/>
              <a:ea typeface="黑体" panose="02010609060101010101" pitchFamily="49" charset="-122"/>
            </a:endParaRPr>
          </a:p>
        </p:txBody>
      </p:sp>
      <p:sp>
        <p:nvSpPr>
          <p:cNvPr id="19459" name="文本框 2"/>
          <p:cNvSpPr txBox="1"/>
          <p:nvPr>
            <p:custDataLst>
              <p:tags r:id="rId2"/>
            </p:custDataLst>
          </p:nvPr>
        </p:nvSpPr>
        <p:spPr>
          <a:xfrm>
            <a:off x="5159693" y="134080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增大摩擦</a:t>
            </a:r>
          </a:p>
        </p:txBody>
      </p:sp>
      <p:sp>
        <p:nvSpPr>
          <p:cNvPr id="3" name="TextBox 10"/>
          <p:cNvSpPr/>
          <p:nvPr>
            <p:custDataLst>
              <p:tags r:id="rId3"/>
            </p:custDataLst>
          </p:nvPr>
        </p:nvSpPr>
        <p:spPr>
          <a:xfrm>
            <a:off x="1500823" y="1984693"/>
            <a:ext cx="2329180" cy="491490"/>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a:t>
            </a:r>
            <a:r>
              <a:rPr lang="en-US" altLang="zh-CN" sz="2800">
                <a:latin typeface="华文楷体" panose="02010600040101010101" pitchFamily="2" charset="-122"/>
                <a:ea typeface="华文楷体" panose="02010600040101010101" pitchFamily="2" charset="-122"/>
                <a:sym typeface="+mn-ea"/>
              </a:rPr>
              <a:t>3</a:t>
            </a:r>
            <a:r>
              <a:rPr lang="zh-CN" altLang="en-US" sz="2800">
                <a:latin typeface="华文楷体" panose="02010600040101010101" pitchFamily="2" charset="-122"/>
                <a:ea typeface="华文楷体" panose="02010600040101010101" pitchFamily="2" charset="-122"/>
                <a:sym typeface="+mn-ea"/>
              </a:rPr>
              <a:t>）变滚动摩擦为滑动摩擦</a:t>
            </a:r>
          </a:p>
        </p:txBody>
      </p:sp>
      <p:pic>
        <p:nvPicPr>
          <p:cNvPr id="2" name="图片 1"/>
          <p:cNvPicPr>
            <a:picLocks noChangeAspect="1"/>
          </p:cNvPicPr>
          <p:nvPr>
            <p:custDataLst>
              <p:tags r:id="rId4"/>
            </p:custDataLst>
          </p:nvPr>
        </p:nvPicPr>
        <p:blipFill>
          <a:blip r:embed="rId8"/>
          <a:srcRect l="8733" t="-13" r="8733" b="13"/>
          <a:stretch>
            <a:fillRect/>
          </a:stretch>
        </p:blipFill>
        <p:spPr>
          <a:xfrm>
            <a:off x="2603500" y="2646680"/>
            <a:ext cx="3321050" cy="2476500"/>
          </a:xfrm>
          <a:prstGeom prst="roundRect">
            <a:avLst/>
          </a:prstGeom>
          <a:noFill/>
          <a:ln>
            <a:noFill/>
          </a:ln>
        </p:spPr>
      </p:pic>
      <p:pic>
        <p:nvPicPr>
          <p:cNvPr id="6" name="图片 5"/>
          <p:cNvPicPr>
            <a:picLocks noChangeAspect="1"/>
          </p:cNvPicPr>
          <p:nvPr>
            <p:custDataLst>
              <p:tags r:id="rId5"/>
            </p:custDataLst>
          </p:nvPr>
        </p:nvPicPr>
        <p:blipFill>
          <a:blip r:embed="rId9"/>
          <a:srcRect l="7889" t="13" r="7889" b="-13"/>
          <a:stretch>
            <a:fillRect/>
          </a:stretch>
        </p:blipFill>
        <p:spPr>
          <a:xfrm>
            <a:off x="6456045" y="2637155"/>
            <a:ext cx="3321050" cy="2475865"/>
          </a:xfrm>
          <a:prstGeom prst="roundRect">
            <a:avLst/>
          </a:prstGeom>
          <a:noFill/>
          <a:ln>
            <a:noFill/>
          </a:ln>
        </p:spPr>
      </p:pic>
      <p:sp>
        <p:nvSpPr>
          <p:cNvPr id="12" name="TextBox 10"/>
          <p:cNvSpPr/>
          <p:nvPr>
            <p:custDataLst>
              <p:tags r:id="rId6"/>
            </p:custDataLst>
          </p:nvPr>
        </p:nvSpPr>
        <p:spPr>
          <a:xfrm>
            <a:off x="1991360" y="5373370"/>
            <a:ext cx="8416925" cy="1183005"/>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汽车急刹车时，车轮在路面滑动，把滚动变为滑动，</a:t>
            </a:r>
          </a:p>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增大了轮胎与地面间的摩擦力，使车容易停下来。 </a:t>
            </a:r>
            <a:endParaRPr lang="zh-CN" altLang="en-US" sz="2800">
              <a:latin typeface="华文楷体" panose="02010600040101010101" pitchFamily="2" charset="-122"/>
              <a:ea typeface="华文楷体" panose="02010600040101010101" pitchFamily="2" charset="-122"/>
            </a:endParaRPr>
          </a:p>
          <a:p>
            <a:pPr lvl="0" algn="l">
              <a:spcBef>
                <a:spcPct val="50000"/>
              </a:spcBef>
              <a:buClrTx/>
              <a:buSzTx/>
            </a:pPr>
            <a:endParaRPr lang="zh-CN" altLang="en-US" sz="2800">
              <a:latin typeface="华文楷体" panose="02010600040101010101" pitchFamily="2" charset="-122"/>
              <a:ea typeface="华文楷体"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47415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四、增大摩擦和减小摩擦</a:t>
            </a:r>
            <a:endParaRPr lang="zh-CN" sz="3200">
              <a:solidFill>
                <a:prstClr val="black"/>
              </a:solidFill>
              <a:latin typeface="黑体" panose="02010609060101010101" pitchFamily="49" charset="-122"/>
              <a:ea typeface="黑体" panose="02010609060101010101" pitchFamily="49" charset="-122"/>
            </a:endParaRPr>
          </a:p>
        </p:txBody>
      </p:sp>
      <p:sp>
        <p:nvSpPr>
          <p:cNvPr id="19459" name="文本框 2"/>
          <p:cNvSpPr txBox="1"/>
          <p:nvPr>
            <p:custDataLst>
              <p:tags r:id="rId2"/>
            </p:custDataLst>
          </p:nvPr>
        </p:nvSpPr>
        <p:spPr>
          <a:xfrm>
            <a:off x="5159693" y="134080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减小摩擦</a:t>
            </a:r>
          </a:p>
        </p:txBody>
      </p:sp>
      <p:grpSp>
        <p:nvGrpSpPr>
          <p:cNvPr id="6" name="组合 13"/>
          <p:cNvGrpSpPr/>
          <p:nvPr>
            <p:custDataLst>
              <p:tags r:id="rId3"/>
            </p:custDataLst>
          </p:nvPr>
        </p:nvGrpSpPr>
        <p:grpSpPr>
          <a:xfrm>
            <a:off x="706438" y="2820035"/>
            <a:ext cx="4453255" cy="3386455"/>
            <a:chOff x="-230436" y="1554700"/>
            <a:chExt cx="5139465" cy="3386524"/>
          </a:xfrm>
        </p:grpSpPr>
        <p:pic>
          <p:nvPicPr>
            <p:cNvPr id="7" name="Picture 2" descr="C:/Users/lenovo/Desktop/冰壶.png冰壶"/>
            <p:cNvPicPr>
              <a:picLocks noChangeAspect="1" noChangeArrowheads="1"/>
            </p:cNvPicPr>
            <p:nvPr>
              <p:custDataLst>
                <p:tags r:id="rId8"/>
              </p:custDataLst>
            </p:nvPr>
          </p:nvPicPr>
          <p:blipFill>
            <a:blip r:embed="rId11"/>
            <a:srcRect t="203" b="203"/>
            <a:stretch>
              <a:fillRect/>
            </a:stretch>
          </p:blipFill>
          <p:spPr bwMode="auto">
            <a:xfrm>
              <a:off x="668769" y="1554700"/>
              <a:ext cx="3347284" cy="2165466"/>
            </a:xfrm>
            <a:prstGeom prst="roundRect">
              <a:avLst/>
            </a:prstGeom>
            <a:noFill/>
            <a:ln>
              <a:noFill/>
            </a:ln>
          </p:spPr>
        </p:pic>
        <p:sp>
          <p:nvSpPr>
            <p:cNvPr id="51203" name="TextBox 12"/>
            <p:cNvSpPr/>
            <p:nvPr>
              <p:custDataLst>
                <p:tags r:id="rId9"/>
              </p:custDataLst>
            </p:nvPr>
          </p:nvSpPr>
          <p:spPr>
            <a:xfrm>
              <a:off x="-230436" y="3914408"/>
              <a:ext cx="5139465" cy="1026816"/>
            </a:xfrm>
            <a:prstGeom prst="rect">
              <a:avLst/>
            </a:prstGeom>
            <a:noFill/>
            <a:ln>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ctr">
                <a:spcBef>
                  <a:spcPct val="50000"/>
                </a:spcBef>
                <a:buClrTx/>
                <a:buSzTx/>
              </a:pPr>
              <a:r>
                <a:rPr lang="zh-CN" altLang="en-US" sz="2400">
                  <a:latin typeface="华文楷体" panose="02010600040101010101" pitchFamily="2" charset="-122"/>
                  <a:ea typeface="华文楷体" panose="02010600040101010101" pitchFamily="2" charset="-122"/>
                  <a:sym typeface="+mn-ea"/>
                </a:rPr>
                <a:t>冰壶比赛中，运动员不断的刷冰，</a:t>
              </a:r>
            </a:p>
            <a:p>
              <a:pPr lvl="0" algn="ctr">
                <a:spcBef>
                  <a:spcPct val="50000"/>
                </a:spcBef>
                <a:buClrTx/>
                <a:buSzTx/>
              </a:pPr>
              <a:r>
                <a:rPr lang="zh-CN" altLang="en-US" sz="2400">
                  <a:latin typeface="华文楷体" panose="02010600040101010101" pitchFamily="2" charset="-122"/>
                  <a:ea typeface="华文楷体" panose="02010600040101010101" pitchFamily="2" charset="-122"/>
                  <a:sym typeface="+mn-ea"/>
                </a:rPr>
                <a:t>使接触面光滑减小摩擦。</a:t>
              </a:r>
              <a:endParaRPr lang="zh-CN" altLang="en-US" sz="2400">
                <a:solidFill>
                  <a:srgbClr val="002060"/>
                </a:solidFill>
                <a:latin typeface="微软雅黑" panose="020B0503020204020204" pitchFamily="34" charset="-122"/>
                <a:ea typeface="微软雅黑" panose="020B0503020204020204" pitchFamily="34" charset="-122"/>
              </a:endParaRPr>
            </a:p>
            <a:p>
              <a:pPr lvl="0" algn="ctr">
                <a:spcBef>
                  <a:spcPct val="50000"/>
                </a:spcBef>
                <a:buClrTx/>
                <a:buSzTx/>
              </a:pPr>
              <a:endParaRPr lang="zh-CN" altLang="en-US" sz="2400">
                <a:latin typeface="华文楷体" panose="02010600040101010101" pitchFamily="2" charset="-122"/>
                <a:ea typeface="华文楷体" panose="02010600040101010101" pitchFamily="2" charset="-122"/>
                <a:sym typeface="+mn-ea"/>
              </a:endParaRPr>
            </a:p>
          </p:txBody>
        </p:sp>
      </p:grpSp>
      <p:sp>
        <p:nvSpPr>
          <p:cNvPr id="10" name="TextBox 10"/>
          <p:cNvSpPr/>
          <p:nvPr>
            <p:custDataLst>
              <p:tags r:id="rId4"/>
            </p:custDataLst>
          </p:nvPr>
        </p:nvSpPr>
        <p:spPr>
          <a:xfrm>
            <a:off x="1491933" y="2134235"/>
            <a:ext cx="3980180" cy="491490"/>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（1）减小接触面粗糙程度</a:t>
            </a:r>
          </a:p>
        </p:txBody>
      </p:sp>
      <p:grpSp>
        <p:nvGrpSpPr>
          <p:cNvPr id="11" name="组合 12"/>
          <p:cNvGrpSpPr/>
          <p:nvPr>
            <p:custDataLst>
              <p:tags r:id="rId5"/>
            </p:custDataLst>
          </p:nvPr>
        </p:nvGrpSpPr>
        <p:grpSpPr>
          <a:xfrm>
            <a:off x="5735834" y="2852738"/>
            <a:ext cx="5694048" cy="2867660"/>
            <a:chOff x="4196" y="6328"/>
            <a:chExt cx="8966" cy="4516"/>
          </a:xfrm>
        </p:grpSpPr>
        <p:pic>
          <p:nvPicPr>
            <p:cNvPr id="12" name="图片 11" descr="C:/Users/lenovo/Desktop/滑梯表面.png滑梯表面"/>
            <p:cNvPicPr>
              <a:picLocks noChangeAspect="1"/>
            </p:cNvPicPr>
            <p:nvPr>
              <p:custDataLst>
                <p:tags r:id="rId6"/>
              </p:custDataLst>
            </p:nvPr>
          </p:nvPicPr>
          <p:blipFill>
            <a:blip r:embed="rId12"/>
            <a:srcRect l="954" t="-15" r="954" b="15"/>
            <a:stretch>
              <a:fillRect/>
            </a:stretch>
          </p:blipFill>
          <p:spPr bwMode="auto">
            <a:xfrm>
              <a:off x="5897" y="6328"/>
              <a:ext cx="4472" cy="3406"/>
            </a:xfrm>
            <a:prstGeom prst="roundRect">
              <a:avLst/>
            </a:prstGeom>
            <a:noFill/>
            <a:ln>
              <a:noFill/>
            </a:ln>
          </p:spPr>
        </p:pic>
        <p:sp>
          <p:nvSpPr>
            <p:cNvPr id="51211" name="TextBox 12"/>
            <p:cNvSpPr/>
            <p:nvPr>
              <p:custDataLst>
                <p:tags r:id="rId7"/>
              </p:custDataLst>
            </p:nvPr>
          </p:nvSpPr>
          <p:spPr bwMode="auto">
            <a:xfrm>
              <a:off x="4196" y="10070"/>
              <a:ext cx="8966" cy="774"/>
            </a:xfrm>
            <a:prstGeom prst="rect">
              <a:avLst/>
            </a:prstGeom>
            <a:noFill/>
            <a:ln>
              <a:noFill/>
            </a:ln>
          </p:spPr>
          <p:txBody>
            <a:bodyPr wrap="none"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ctr">
                <a:spcBef>
                  <a:spcPct val="50000"/>
                </a:spcBef>
                <a:buClrTx/>
                <a:buSzTx/>
                <a:buNone/>
              </a:pPr>
              <a:r>
                <a:rPr lang="zh-CN" altLang="en-US" sz="2400">
                  <a:latin typeface="华文楷体" panose="02010600040101010101" pitchFamily="2" charset="-122"/>
                  <a:ea typeface="华文楷体" panose="02010600040101010101" pitchFamily="2" charset="-122"/>
                  <a:sym typeface="+mn-ea"/>
                </a:rPr>
                <a:t>滑梯的表面比较光滑</a:t>
              </a:r>
            </a:p>
            <a:p>
              <a:pPr lvl="0" algn="ctr">
                <a:spcBef>
                  <a:spcPct val="50000"/>
                </a:spcBef>
                <a:buClrTx/>
                <a:buSzTx/>
                <a:buNone/>
              </a:pPr>
              <a:r>
                <a:rPr lang="zh-CN" altLang="en-US" sz="2400">
                  <a:latin typeface="华文楷体" panose="02010600040101010101" pitchFamily="2" charset="-122"/>
                  <a:ea typeface="华文楷体" panose="02010600040101010101" pitchFamily="2" charset="-122"/>
                  <a:sym typeface="+mn-ea"/>
                </a:rPr>
                <a:t>是为了减小人与滑梯间的摩擦。</a:t>
              </a:r>
              <a:endParaRPr lang="zh-CN" altLang="en-US" sz="2400">
                <a:latin typeface="华文楷体" panose="02010600040101010101" pitchFamily="2" charset="-122"/>
                <a:ea typeface="华文楷体" panose="02010600040101010101" pitchFamily="2" charset="-122"/>
              </a:endParaRPr>
            </a:p>
            <a:p>
              <a:pPr lvl="0" algn="ctr">
                <a:spcBef>
                  <a:spcPct val="50000"/>
                </a:spcBef>
                <a:buClrTx/>
                <a:buSzTx/>
                <a:buNone/>
              </a:pPr>
              <a:endParaRPr lang="zh-CN" altLang="en-US" sz="2400">
                <a:latin typeface="华文楷体" panose="02010600040101010101" pitchFamily="2" charset="-122"/>
                <a:ea typeface="华文楷体" panose="02010600040101010101" pitchFamily="2"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47415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四、增大摩擦和减小摩擦</a:t>
            </a:r>
            <a:endParaRPr lang="zh-CN" sz="3200">
              <a:solidFill>
                <a:prstClr val="black"/>
              </a:solidFill>
              <a:latin typeface="黑体" panose="02010609060101010101" pitchFamily="49" charset="-122"/>
              <a:ea typeface="黑体" panose="02010609060101010101" pitchFamily="49" charset="-122"/>
            </a:endParaRPr>
          </a:p>
        </p:txBody>
      </p:sp>
      <p:sp>
        <p:nvSpPr>
          <p:cNvPr id="19459" name="文本框 2"/>
          <p:cNvSpPr txBox="1"/>
          <p:nvPr>
            <p:custDataLst>
              <p:tags r:id="rId2"/>
            </p:custDataLst>
          </p:nvPr>
        </p:nvSpPr>
        <p:spPr>
          <a:xfrm>
            <a:off x="5159693" y="134080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减小摩擦</a:t>
            </a:r>
          </a:p>
        </p:txBody>
      </p:sp>
      <p:sp>
        <p:nvSpPr>
          <p:cNvPr id="6" name="矩形 5"/>
          <p:cNvSpPr/>
          <p:nvPr>
            <p:custDataLst>
              <p:tags r:id="rId3"/>
            </p:custDataLst>
          </p:nvPr>
        </p:nvSpPr>
        <p:spPr>
          <a:xfrm>
            <a:off x="779488" y="2127827"/>
            <a:ext cx="4627880" cy="737235"/>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（3）减小接触面间的压力。</a:t>
            </a:r>
          </a:p>
        </p:txBody>
      </p:sp>
      <p:sp>
        <p:nvSpPr>
          <p:cNvPr id="9" name="矩形 8"/>
          <p:cNvSpPr/>
          <p:nvPr>
            <p:custDataLst>
              <p:tags r:id="rId4"/>
            </p:custDataLst>
          </p:nvPr>
        </p:nvSpPr>
        <p:spPr>
          <a:xfrm>
            <a:off x="6168702" y="2127827"/>
            <a:ext cx="4983480" cy="737235"/>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（4）变滑动摩擦为滚动摩擦。</a:t>
            </a:r>
          </a:p>
        </p:txBody>
      </p:sp>
      <p:sp>
        <p:nvSpPr>
          <p:cNvPr id="11" name="文本框 10"/>
          <p:cNvSpPr txBox="1"/>
          <p:nvPr>
            <p:custDataLst>
              <p:tags r:id="rId5"/>
            </p:custDataLst>
          </p:nvPr>
        </p:nvSpPr>
        <p:spPr>
          <a:xfrm>
            <a:off x="1127830" y="5301427"/>
            <a:ext cx="4335769" cy="829945"/>
          </a:xfrm>
          <a:prstGeom prst="rect">
            <a:avLst/>
          </a:prstGeom>
          <a:noFill/>
        </p:spPr>
        <p:txBody>
          <a:bodyPr wrap="square" rtlCol="0">
            <a:spAutoFit/>
          </a:bodyPr>
          <a:lstStyle/>
          <a:p>
            <a:pPr algn="ctr"/>
            <a:r>
              <a:rPr lang="zh-CN" altLang="en-US" sz="2400">
                <a:latin typeface="华文楷体" panose="02010600040101010101" pitchFamily="2" charset="-122"/>
                <a:ea typeface="华文楷体" panose="02010600040101010101" pitchFamily="2" charset="-122"/>
              </a:rPr>
              <a:t>单杠运动员在做旋转动作时，手握单杠握得很松</a:t>
            </a:r>
            <a:endParaRPr lang="zh-CN" altLang="en-US" sz="2800"/>
          </a:p>
        </p:txBody>
      </p:sp>
      <p:sp>
        <p:nvSpPr>
          <p:cNvPr id="12" name="文本框 11"/>
          <p:cNvSpPr txBox="1"/>
          <p:nvPr>
            <p:custDataLst>
              <p:tags r:id="rId6"/>
            </p:custDataLst>
          </p:nvPr>
        </p:nvSpPr>
        <p:spPr>
          <a:xfrm>
            <a:off x="7320616" y="5373995"/>
            <a:ext cx="3168717" cy="460375"/>
          </a:xfrm>
          <a:prstGeom prst="rect">
            <a:avLst/>
          </a:prstGeom>
          <a:noFill/>
        </p:spPr>
        <p:txBody>
          <a:bodyPr wrap="square" rtlCol="0">
            <a:spAutoFit/>
          </a:bodyPr>
          <a:lstStyle/>
          <a:p>
            <a:pPr algn="ctr">
              <a:buClrTx/>
              <a:buSzTx/>
            </a:pPr>
            <a:r>
              <a:rPr lang="zh-CN" altLang="en-US" sz="2400">
                <a:latin typeface="华文楷体" panose="02010600040101010101" pitchFamily="2" charset="-122"/>
                <a:ea typeface="华文楷体" panose="02010600040101010101" pitchFamily="2" charset="-122"/>
              </a:rPr>
              <a:t>机器里的轴承</a:t>
            </a:r>
          </a:p>
        </p:txBody>
      </p:sp>
      <p:pic>
        <p:nvPicPr>
          <p:cNvPr id="2" name="图片 1"/>
          <p:cNvPicPr>
            <a:picLocks noChangeAspect="1"/>
          </p:cNvPicPr>
          <p:nvPr>
            <p:custDataLst>
              <p:tags r:id="rId7"/>
            </p:custDataLst>
          </p:nvPr>
        </p:nvPicPr>
        <p:blipFill>
          <a:blip r:embed="rId10">
            <a:extLst>
              <a:ext uri="{28A0092B-C50C-407E-A947-70E740481C1C}">
                <a14:useLocalDpi xmlns:a14="http://schemas.microsoft.com/office/drawing/2010/main" val="0"/>
              </a:ext>
            </a:extLst>
          </a:blip>
          <a:srcRect t="7406" b="2467"/>
          <a:stretch>
            <a:fillRect/>
          </a:stretch>
        </p:blipFill>
        <p:spPr>
          <a:xfrm>
            <a:off x="2207863" y="2949198"/>
            <a:ext cx="1543765" cy="2167200"/>
          </a:xfrm>
          <a:prstGeom prst="roundRect">
            <a:avLst/>
          </a:prstGeom>
        </p:spPr>
      </p:pic>
      <p:pic>
        <p:nvPicPr>
          <p:cNvPr id="3" name="图片 2"/>
          <p:cNvPicPr>
            <a:picLocks noChangeAspect="1"/>
          </p:cNvPicPr>
          <p:nvPr>
            <p:custDataLst>
              <p:tags r:id="rId8"/>
            </p:custDataLst>
          </p:nvPr>
        </p:nvPicPr>
        <p:blipFill>
          <a:blip r:embed="rId11"/>
          <a:srcRect l="7119" r="7119"/>
          <a:stretch>
            <a:fillRect/>
          </a:stretch>
        </p:blipFill>
        <p:spPr>
          <a:xfrm>
            <a:off x="7116120" y="2997093"/>
            <a:ext cx="3254054" cy="2167200"/>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474154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四、增大摩擦和减小摩擦</a:t>
            </a:r>
            <a:endParaRPr lang="zh-CN" sz="3200">
              <a:solidFill>
                <a:prstClr val="black"/>
              </a:solidFill>
              <a:latin typeface="黑体" panose="02010609060101010101" pitchFamily="49" charset="-122"/>
              <a:ea typeface="黑体" panose="02010609060101010101" pitchFamily="49" charset="-122"/>
            </a:endParaRPr>
          </a:p>
        </p:txBody>
      </p:sp>
      <p:sp>
        <p:nvSpPr>
          <p:cNvPr id="19459" name="文本框 2"/>
          <p:cNvSpPr txBox="1"/>
          <p:nvPr>
            <p:custDataLst>
              <p:tags r:id="rId2"/>
            </p:custDataLst>
          </p:nvPr>
        </p:nvSpPr>
        <p:spPr>
          <a:xfrm>
            <a:off x="5159693" y="134080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减小摩擦</a:t>
            </a:r>
          </a:p>
        </p:txBody>
      </p:sp>
      <p:sp>
        <p:nvSpPr>
          <p:cNvPr id="10" name="TextBox 10"/>
          <p:cNvSpPr/>
          <p:nvPr>
            <p:custDataLst>
              <p:tags r:id="rId3"/>
            </p:custDataLst>
          </p:nvPr>
        </p:nvSpPr>
        <p:spPr>
          <a:xfrm>
            <a:off x="1491933" y="2134235"/>
            <a:ext cx="3980180" cy="491490"/>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a:t>
            </a:r>
            <a:r>
              <a:rPr lang="en-US" altLang="zh-CN" sz="2800">
                <a:latin typeface="华文楷体" panose="02010600040101010101" pitchFamily="2" charset="-122"/>
                <a:ea typeface="华文楷体" panose="02010600040101010101" pitchFamily="2" charset="-122"/>
                <a:sym typeface="+mn-ea"/>
              </a:rPr>
              <a:t>4</a:t>
            </a:r>
            <a:r>
              <a:rPr lang="zh-CN" altLang="en-US" sz="2800">
                <a:latin typeface="华文楷体" panose="02010600040101010101" pitchFamily="2" charset="-122"/>
                <a:ea typeface="华文楷体" panose="02010600040101010101" pitchFamily="2" charset="-122"/>
                <a:sym typeface="+mn-ea"/>
              </a:rPr>
              <a:t>）使接触面相互分离</a:t>
            </a:r>
          </a:p>
        </p:txBody>
      </p:sp>
      <p:grpSp>
        <p:nvGrpSpPr>
          <p:cNvPr id="8" name="组合 7"/>
          <p:cNvGrpSpPr/>
          <p:nvPr>
            <p:custDataLst>
              <p:tags r:id="rId4"/>
            </p:custDataLst>
          </p:nvPr>
        </p:nvGrpSpPr>
        <p:grpSpPr>
          <a:xfrm>
            <a:off x="897255" y="2790825"/>
            <a:ext cx="3321050" cy="3156419"/>
            <a:chOff x="1025" y="2371"/>
            <a:chExt cx="5230" cy="4969"/>
          </a:xfrm>
        </p:grpSpPr>
        <p:pic>
          <p:nvPicPr>
            <p:cNvPr id="2" name="图片 1" descr="C:/Users/lenovo/Desktop/润滑油.png润滑油"/>
            <p:cNvPicPr>
              <a:picLocks noChangeAspect="1"/>
            </p:cNvPicPr>
            <p:nvPr>
              <p:custDataLst>
                <p:tags r:id="rId11"/>
              </p:custDataLst>
            </p:nvPr>
          </p:nvPicPr>
          <p:blipFill>
            <a:blip r:embed="rId14"/>
            <a:srcRect l="5899" r="5899"/>
            <a:stretch>
              <a:fillRect/>
            </a:stretch>
          </p:blipFill>
          <p:spPr>
            <a:xfrm>
              <a:off x="1025" y="2371"/>
              <a:ext cx="5230" cy="3899"/>
            </a:xfrm>
            <a:prstGeom prst="roundRect">
              <a:avLst/>
            </a:prstGeom>
            <a:noFill/>
            <a:ln>
              <a:noFill/>
            </a:ln>
          </p:spPr>
        </p:pic>
        <p:sp>
          <p:nvSpPr>
            <p:cNvPr id="4" name="TextBox 10"/>
            <p:cNvSpPr/>
            <p:nvPr>
              <p:custDataLst>
                <p:tags r:id="rId12"/>
              </p:custDataLst>
            </p:nvPr>
          </p:nvSpPr>
          <p:spPr>
            <a:xfrm>
              <a:off x="1932" y="6566"/>
              <a:ext cx="2888" cy="774"/>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加润滑油</a:t>
              </a:r>
            </a:p>
          </p:txBody>
        </p:sp>
      </p:grpSp>
      <p:grpSp>
        <p:nvGrpSpPr>
          <p:cNvPr id="9" name="组合 8"/>
          <p:cNvGrpSpPr/>
          <p:nvPr>
            <p:custDataLst>
              <p:tags r:id="rId5"/>
            </p:custDataLst>
          </p:nvPr>
        </p:nvGrpSpPr>
        <p:grpSpPr>
          <a:xfrm>
            <a:off x="4291965" y="2925483"/>
            <a:ext cx="3382645" cy="3093272"/>
            <a:chOff x="7844" y="2503"/>
            <a:chExt cx="5327" cy="4870"/>
          </a:xfrm>
        </p:grpSpPr>
        <p:pic>
          <p:nvPicPr>
            <p:cNvPr id="6" name="图片 5" descr="C:/Users/lenovo/Desktop/磁悬浮列车.png磁悬浮列车"/>
            <p:cNvPicPr>
              <a:picLocks noChangeAspect="1"/>
            </p:cNvPicPr>
            <p:nvPr>
              <p:custDataLst>
                <p:tags r:id="rId9"/>
              </p:custDataLst>
            </p:nvPr>
          </p:nvPicPr>
          <p:blipFill>
            <a:blip r:embed="rId15"/>
            <a:srcRect l="13930" r="3171"/>
            <a:stretch>
              <a:fillRect/>
            </a:stretch>
          </p:blipFill>
          <p:spPr>
            <a:xfrm>
              <a:off x="7844" y="2503"/>
              <a:ext cx="5327" cy="3455"/>
            </a:xfrm>
            <a:prstGeom prst="roundRect">
              <a:avLst/>
            </a:prstGeom>
            <a:noFill/>
            <a:ln>
              <a:noFill/>
            </a:ln>
          </p:spPr>
        </p:pic>
        <p:sp>
          <p:nvSpPr>
            <p:cNvPr id="7" name="TextBox 10"/>
            <p:cNvSpPr/>
            <p:nvPr>
              <p:custDataLst>
                <p:tags r:id="rId10"/>
              </p:custDataLst>
            </p:nvPr>
          </p:nvSpPr>
          <p:spPr>
            <a:xfrm>
              <a:off x="8814" y="6599"/>
              <a:ext cx="3408" cy="774"/>
            </a:xfrm>
            <a:prstGeom prst="rect">
              <a:avLst/>
            </a:prstGeom>
            <a:noFill/>
            <a:ln w="9525">
              <a:noFill/>
            </a:ln>
          </p:spPr>
          <p:txBody>
            <a:bodyPr wrap="none" lIns="91440" tIns="45720" rIns="91440" bIns="45720" anchor="t" anchorCtr="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磁悬浮列车</a:t>
              </a:r>
            </a:p>
          </p:txBody>
        </p:sp>
      </p:grpSp>
      <p:grpSp>
        <p:nvGrpSpPr>
          <p:cNvPr id="3" name="组合 2"/>
          <p:cNvGrpSpPr/>
          <p:nvPr>
            <p:custDataLst>
              <p:tags r:id="rId6"/>
            </p:custDataLst>
          </p:nvPr>
        </p:nvGrpSpPr>
        <p:grpSpPr>
          <a:xfrm>
            <a:off x="7749144" y="2790528"/>
            <a:ext cx="3322800" cy="3227705"/>
            <a:chOff x="5448539" y="2158703"/>
            <a:chExt cx="3322800" cy="3227705"/>
          </a:xfrm>
        </p:grpSpPr>
        <p:sp>
          <p:nvSpPr>
            <p:cNvPr id="15" name="Text Box 6"/>
            <p:cNvSpPr>
              <a:spLocks noChangeArrowheads="1"/>
            </p:cNvSpPr>
            <p:nvPr>
              <p:custDataLst>
                <p:tags r:id="rId7"/>
              </p:custDataLst>
            </p:nvPr>
          </p:nvSpPr>
          <p:spPr bwMode="auto">
            <a:xfrm>
              <a:off x="6387704" y="4846658"/>
              <a:ext cx="1635125" cy="539750"/>
            </a:xfrm>
            <a:prstGeom prst="rect">
              <a:avLst/>
            </a:prstGeom>
            <a:noFill/>
            <a:ln w="9525">
              <a:noFill/>
            </a:ln>
          </p:spPr>
          <p:txBody>
            <a:bodyPr vert="horz" wrap="none" lIns="91440" tIns="45720" rIns="91440" bIns="45720" numCol="1" spcCol="0" rtlCol="0" fromWordArt="0" anchor="t" anchorCtr="0" forceAA="0" compatLnSpc="0">
              <a:no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a:latin typeface="华文楷体" panose="02010600040101010101" pitchFamily="2" charset="-122"/>
                  <a:ea typeface="华文楷体" panose="02010600040101010101" pitchFamily="2" charset="-122"/>
                  <a:sym typeface="+mn-ea"/>
                </a:rPr>
                <a:t>气垫船</a:t>
              </a:r>
            </a:p>
          </p:txBody>
        </p:sp>
        <p:pic>
          <p:nvPicPr>
            <p:cNvPr id="11" name="文本框 10" descr="C:/Users/lenovo/Desktop/气垫船.jpg气垫船"/>
            <p:cNvPicPr/>
            <p:nvPr>
              <p:custDataLst>
                <p:tags r:id="rId8"/>
              </p:custDataLst>
            </p:nvPr>
          </p:nvPicPr>
          <p:blipFill>
            <a:blip r:embed="rId16"/>
            <a:srcRect l="3724" r="3724"/>
            <a:stretch>
              <a:fillRect/>
            </a:stretch>
          </p:blipFill>
          <p:spPr>
            <a:xfrm>
              <a:off x="5448539" y="2158703"/>
              <a:ext cx="3322800" cy="2476800"/>
            </a:xfrm>
            <a:prstGeom prst="roundRect">
              <a:avLst/>
            </a:prstGeom>
            <a:noFill/>
            <a:ln>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35280" y="404495"/>
            <a:ext cx="273240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五、课堂小结</a:t>
            </a:r>
            <a:endParaRPr lang="zh-CN" sz="3200">
              <a:solidFill>
                <a:prstClr val="black"/>
              </a:solidFill>
              <a:latin typeface="黑体" panose="02010609060101010101" pitchFamily="49" charset="-122"/>
              <a:ea typeface="黑体" panose="02010609060101010101" pitchFamily="49" charset="-122"/>
            </a:endParaRPr>
          </a:p>
        </p:txBody>
      </p:sp>
      <p:cxnSp>
        <p:nvCxnSpPr>
          <p:cNvPr id="2" name="直接连接符 1"/>
          <p:cNvCxnSpPr/>
          <p:nvPr>
            <p:custDataLst>
              <p:tags r:id="rId2"/>
            </p:custDataLst>
          </p:nvPr>
        </p:nvCxnSpPr>
        <p:spPr>
          <a:xfrm>
            <a:off x="4167633" y="1482560"/>
            <a:ext cx="493675" cy="0"/>
          </a:xfrm>
          <a:prstGeom prst="line">
            <a:avLst/>
          </a:prstGeom>
          <a:noFill/>
          <a:ln w="6350" cap="flat" cmpd="sng" algn="ctr">
            <a:solidFill>
              <a:srgbClr val="70AD47"/>
            </a:solidFill>
            <a:prstDash val="solid"/>
            <a:miter lim="800000"/>
          </a:ln>
          <a:effectLst/>
        </p:spPr>
      </p:cxnSp>
      <p:sp>
        <p:nvSpPr>
          <p:cNvPr id="3" name="圆角矩形 2"/>
          <p:cNvSpPr/>
          <p:nvPr>
            <p:custDataLst>
              <p:tags r:id="rId3"/>
            </p:custDataLst>
          </p:nvPr>
        </p:nvSpPr>
        <p:spPr>
          <a:xfrm>
            <a:off x="3221943" y="4703730"/>
            <a:ext cx="3164697" cy="574675"/>
          </a:xfrm>
          <a:prstGeom prst="roundRect">
            <a:avLst/>
          </a:prstGeom>
          <a:solidFill>
            <a:srgbClr val="70AD47">
              <a:lumMod val="20000"/>
              <a:lumOff val="80000"/>
            </a:srgbClr>
          </a:solidFill>
          <a:ln w="12700" cap="flat" cmpd="sng" algn="ctr">
            <a:noFill/>
            <a:prstDash val="solid"/>
            <a:miter lim="800000"/>
          </a:ln>
          <a:effectLst/>
        </p:spPr>
        <p:txBody>
          <a:bodyPr rtlCol="0" anchor="ctr"/>
          <a:lstStyle/>
          <a:p>
            <a:pPr lvl="0" algn="ctr">
              <a:lnSpc>
                <a:spcPct val="150000"/>
              </a:lnSpc>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摩擦的利用与防止</a:t>
            </a:r>
          </a:p>
        </p:txBody>
      </p:sp>
      <p:sp>
        <p:nvSpPr>
          <p:cNvPr id="4" name="左大括号 3"/>
          <p:cNvSpPr/>
          <p:nvPr>
            <p:custDataLst>
              <p:tags r:id="rId4"/>
            </p:custDataLst>
          </p:nvPr>
        </p:nvSpPr>
        <p:spPr>
          <a:xfrm>
            <a:off x="6009772" y="2429783"/>
            <a:ext cx="510708" cy="1210622"/>
          </a:xfrm>
          <a:prstGeom prst="leftBrace">
            <a:avLst>
              <a:gd name="adj1" fmla="val 0"/>
              <a:gd name="adj2" fmla="val 50000"/>
            </a:avLst>
          </a:prstGeom>
          <a:noFill/>
          <a:ln w="6350" cap="flat" cmpd="sng" algn="ctr">
            <a:solidFill>
              <a:srgbClr val="70AD47"/>
            </a:solidFill>
            <a:prstDash val="solid"/>
            <a:miter lim="800000"/>
          </a:ln>
          <a:effectLst/>
        </p:spPr>
        <p:txBody>
          <a:bodyPr rtlCol="0" anchor="ctr"/>
          <a:lstStyle/>
          <a:p>
            <a:pPr algn="ctr"/>
            <a:endParaRPr lang="zh-CN" altLang="en-US" sz="2800"/>
          </a:p>
        </p:txBody>
      </p:sp>
      <p:sp>
        <p:nvSpPr>
          <p:cNvPr id="6" name="圆角矩形 5"/>
          <p:cNvSpPr/>
          <p:nvPr>
            <p:custDataLst>
              <p:tags r:id="rId5"/>
            </p:custDataLst>
          </p:nvPr>
        </p:nvSpPr>
        <p:spPr>
          <a:xfrm>
            <a:off x="6509905" y="2138304"/>
            <a:ext cx="1686644" cy="60325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lvl="0" algn="l">
              <a:lnSpc>
                <a:spcPct val="100000"/>
              </a:lnSpc>
              <a:spcBef>
                <a:spcPct val="50000"/>
              </a:spcBef>
              <a:buClrTx/>
              <a:buSzTx/>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压力大小</a:t>
            </a:r>
          </a:p>
        </p:txBody>
      </p:sp>
      <p:sp>
        <p:nvSpPr>
          <p:cNvPr id="7" name="圆角矩形 6"/>
          <p:cNvSpPr/>
          <p:nvPr>
            <p:custDataLst>
              <p:tags r:id="rId6"/>
            </p:custDataLst>
          </p:nvPr>
        </p:nvSpPr>
        <p:spPr>
          <a:xfrm>
            <a:off x="6509905" y="3262030"/>
            <a:ext cx="2770734" cy="60325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lvl="0">
              <a:lnSpc>
                <a:spcPct val="150000"/>
              </a:lnSpc>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接触面粗糙程度</a:t>
            </a:r>
            <a:endParaRPr lang="zh-CN" altLang="en-US" sz="2800">
              <a:solidFill>
                <a:prstClr val="black"/>
              </a:solidFill>
              <a:cs typeface="微软雅黑" panose="020B0503020204020204" pitchFamily="34" charset="-122"/>
              <a:sym typeface="微软雅黑" panose="020B0503020204020204" pitchFamily="34" charset="-122"/>
            </a:endParaRPr>
          </a:p>
        </p:txBody>
      </p:sp>
      <p:sp>
        <p:nvSpPr>
          <p:cNvPr id="8" name="左大括号 7"/>
          <p:cNvSpPr/>
          <p:nvPr>
            <p:custDataLst>
              <p:tags r:id="rId7"/>
            </p:custDataLst>
          </p:nvPr>
        </p:nvSpPr>
        <p:spPr>
          <a:xfrm>
            <a:off x="6467786" y="4385756"/>
            <a:ext cx="510708" cy="1210622"/>
          </a:xfrm>
          <a:prstGeom prst="leftBrace">
            <a:avLst>
              <a:gd name="adj1" fmla="val 0"/>
              <a:gd name="adj2" fmla="val 50000"/>
            </a:avLst>
          </a:prstGeom>
          <a:noFill/>
          <a:ln w="6350" cap="flat" cmpd="sng" algn="ctr">
            <a:solidFill>
              <a:srgbClr val="70AD47"/>
            </a:solidFill>
            <a:prstDash val="solid"/>
            <a:miter lim="800000"/>
          </a:ln>
          <a:effectLst/>
        </p:spPr>
        <p:txBody>
          <a:bodyPr rtlCol="0" anchor="ctr"/>
          <a:lstStyle/>
          <a:p>
            <a:pPr algn="ctr"/>
            <a:endParaRPr lang="zh-CN" altLang="en-US" sz="2800"/>
          </a:p>
        </p:txBody>
      </p:sp>
      <p:grpSp>
        <p:nvGrpSpPr>
          <p:cNvPr id="10" name="组合 9"/>
          <p:cNvGrpSpPr/>
          <p:nvPr>
            <p:custDataLst>
              <p:tags r:id="rId8"/>
            </p:custDataLst>
          </p:nvPr>
        </p:nvGrpSpPr>
        <p:grpSpPr>
          <a:xfrm>
            <a:off x="774412" y="1252762"/>
            <a:ext cx="10107371" cy="4730940"/>
            <a:chOff x="423268" y="2299244"/>
            <a:chExt cx="10107371" cy="4730940"/>
          </a:xfrm>
        </p:grpSpPr>
        <p:grpSp>
          <p:nvGrpSpPr>
            <p:cNvPr id="11" name="组合 10"/>
            <p:cNvGrpSpPr/>
            <p:nvPr>
              <p:custDataLst>
                <p:tags r:id="rId9"/>
              </p:custDataLst>
            </p:nvPr>
          </p:nvGrpSpPr>
          <p:grpSpPr>
            <a:xfrm>
              <a:off x="423268" y="2299244"/>
              <a:ext cx="10107371" cy="4730940"/>
              <a:chOff x="211943" y="2127933"/>
              <a:chExt cx="10107371" cy="4730940"/>
            </a:xfrm>
          </p:grpSpPr>
          <p:sp>
            <p:nvSpPr>
              <p:cNvPr id="12" name="圆角矩形 11"/>
              <p:cNvSpPr/>
              <p:nvPr>
                <p:custDataLst>
                  <p:tags r:id="rId11"/>
                </p:custDataLst>
              </p:nvPr>
            </p:nvSpPr>
            <p:spPr>
              <a:xfrm>
                <a:off x="211943" y="3433710"/>
                <a:ext cx="1576561" cy="918855"/>
              </a:xfrm>
              <a:prstGeom prst="roundRect">
                <a:avLst/>
              </a:prstGeom>
              <a:solidFill>
                <a:srgbClr val="5B9BD5">
                  <a:lumMod val="20000"/>
                  <a:lumOff val="80000"/>
                </a:srgbClr>
              </a:solidFill>
              <a:ln w="28575" cap="flat" cmpd="sng" algn="ctr">
                <a:noFill/>
                <a:prstDash val="solid"/>
                <a:miter lim="800000"/>
              </a:ln>
              <a:effectLst/>
            </p:spPr>
            <p:txBody>
              <a:bodyPr wrap="square" rtlCol="0" anchor="ctr" anchorCtr="1">
                <a:spAutoFit/>
              </a:bodyPr>
              <a:lstStyle/>
              <a:p>
                <a:pPr lvl="0" algn="ctr">
                  <a:lnSpc>
                    <a:spcPct val="150000"/>
                  </a:lnSpc>
                </a:pPr>
                <a:r>
                  <a:rPr lang="zh-CN" altLang="en-US" sz="3200" b="1">
                    <a:latin typeface="华文楷体" panose="02010600040101010101" pitchFamily="2" charset="-122"/>
                    <a:ea typeface="华文楷体" panose="02010600040101010101" pitchFamily="2" charset="-122"/>
                    <a:sym typeface="微软雅黑" panose="020B0503020204020204" pitchFamily="34" charset="-122"/>
                  </a:rPr>
                  <a:t>摩擦力</a:t>
                </a:r>
                <a:endParaRPr lang="zh-CN" altLang="en-US" sz="3200" b="1">
                  <a:solidFill>
                    <a:prstClr val="black"/>
                  </a:solidFill>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endParaRPr>
              </a:p>
            </p:txBody>
          </p:sp>
          <p:sp>
            <p:nvSpPr>
              <p:cNvPr id="13" name="左大括号 12"/>
              <p:cNvSpPr/>
              <p:nvPr>
                <p:custDataLst>
                  <p:tags r:id="rId12"/>
                </p:custDataLst>
              </p:nvPr>
            </p:nvSpPr>
            <p:spPr>
              <a:xfrm>
                <a:off x="1884205" y="2393998"/>
                <a:ext cx="672095" cy="3367244"/>
              </a:xfrm>
              <a:prstGeom prst="leftBrace">
                <a:avLst>
                  <a:gd name="adj1" fmla="val 0"/>
                  <a:gd name="adj2" fmla="val 45757"/>
                </a:avLst>
              </a:prstGeom>
              <a:noFill/>
              <a:ln w="19050" cap="flat" cmpd="sng" algn="ctr">
                <a:solidFill>
                  <a:srgbClr val="5B9BD5"/>
                </a:solidFill>
                <a:prstDash val="solid"/>
                <a:miter lim="800000"/>
              </a:ln>
              <a:effectLst/>
            </p:spPr>
            <p:txBody>
              <a:bodyPr rtlCol="0" anchor="ctr"/>
              <a:lstStyle/>
              <a:p>
                <a:pPr algn="ctr"/>
                <a:endParaRPr lang="zh-CN" altLang="en-US" sz="2800"/>
              </a:p>
            </p:txBody>
          </p:sp>
          <p:sp>
            <p:nvSpPr>
              <p:cNvPr id="14" name="圆角矩形 13"/>
              <p:cNvSpPr/>
              <p:nvPr>
                <p:custDataLst>
                  <p:tags r:id="rId13"/>
                </p:custDataLst>
              </p:nvPr>
            </p:nvSpPr>
            <p:spPr>
              <a:xfrm>
                <a:off x="2570319" y="2133648"/>
                <a:ext cx="1034845" cy="520700"/>
              </a:xfrm>
              <a:prstGeom prst="roundRect">
                <a:avLst/>
              </a:prstGeom>
              <a:solidFill>
                <a:srgbClr val="70AD47">
                  <a:lumMod val="20000"/>
                  <a:lumOff val="80000"/>
                </a:srgbClr>
              </a:solidFill>
              <a:ln w="12700" cap="flat" cmpd="sng" algn="ctr">
                <a:noFill/>
                <a:prstDash val="solid"/>
                <a:miter lim="800000"/>
              </a:ln>
              <a:effectLst/>
            </p:spPr>
            <p:txBody>
              <a:bodyPr rtlCol="0" anchor="ctr"/>
              <a:lstStyle/>
              <a:p>
                <a:pPr lvl="0" algn="l">
                  <a:lnSpc>
                    <a:spcPct val="100000"/>
                  </a:lnSpc>
                  <a:spcBef>
                    <a:spcPct val="50000"/>
                  </a:spcBef>
                  <a:buClrTx/>
                  <a:buSzTx/>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分类</a:t>
                </a:r>
              </a:p>
            </p:txBody>
          </p:sp>
          <p:sp>
            <p:nvSpPr>
              <p:cNvPr id="15" name="圆角矩形 14"/>
              <p:cNvSpPr/>
              <p:nvPr>
                <p:custDataLst>
                  <p:tags r:id="rId14"/>
                </p:custDataLst>
              </p:nvPr>
            </p:nvSpPr>
            <p:spPr>
              <a:xfrm>
                <a:off x="2739893" y="3493176"/>
                <a:ext cx="2662862" cy="859662"/>
              </a:xfrm>
              <a:prstGeom prst="roundRect">
                <a:avLst/>
              </a:prstGeom>
              <a:solidFill>
                <a:srgbClr val="70AD47">
                  <a:lumMod val="20000"/>
                  <a:lumOff val="80000"/>
                </a:srgbClr>
              </a:solidFill>
              <a:ln w="12700" cap="flat" cmpd="sng" algn="ctr">
                <a:noFill/>
                <a:prstDash val="solid"/>
                <a:miter lim="800000"/>
              </a:ln>
              <a:effectLst/>
            </p:spPr>
            <p:txBody>
              <a:bodyPr rtlCol="0" anchor="ct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影响滑动摩擦力大小的因素</a:t>
                </a:r>
              </a:p>
            </p:txBody>
          </p:sp>
          <p:sp>
            <p:nvSpPr>
              <p:cNvPr id="16" name="圆角矩形 15"/>
              <p:cNvSpPr/>
              <p:nvPr>
                <p:custDataLst>
                  <p:tags r:id="rId15"/>
                </p:custDataLst>
              </p:nvPr>
            </p:nvSpPr>
            <p:spPr>
              <a:xfrm>
                <a:off x="4071324" y="2127933"/>
                <a:ext cx="6247990" cy="526415"/>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lvl="0" algn="l">
                  <a:lnSpc>
                    <a:spcPct val="100000"/>
                  </a:lnSpc>
                  <a:spcBef>
                    <a:spcPct val="50000"/>
                  </a:spcBef>
                  <a:buClrTx/>
                  <a:buSzTx/>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滑动摩擦力，静摩擦力，滚动摩擦力</a:t>
                </a:r>
              </a:p>
            </p:txBody>
          </p:sp>
          <p:sp>
            <p:nvSpPr>
              <p:cNvPr id="17" name="圆角矩形 16"/>
              <p:cNvSpPr/>
              <p:nvPr>
                <p:custDataLst>
                  <p:tags r:id="rId16"/>
                </p:custDataLst>
              </p:nvPr>
            </p:nvSpPr>
            <p:spPr>
              <a:xfrm>
                <a:off x="6441243" y="6143253"/>
                <a:ext cx="3617447" cy="71562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lvl="0" algn="ctr">
                  <a:lnSpc>
                    <a:spcPct val="150000"/>
                  </a:lnSpc>
                  <a:buClrTx/>
                  <a:buSzTx/>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减小有害摩擦的方法</a:t>
                </a:r>
              </a:p>
            </p:txBody>
          </p:sp>
          <p:sp>
            <p:nvSpPr>
              <p:cNvPr id="18" name="圆角矩形 17"/>
              <p:cNvSpPr/>
              <p:nvPr>
                <p:custDataLst>
                  <p:tags r:id="rId17"/>
                </p:custDataLst>
              </p:nvPr>
            </p:nvSpPr>
            <p:spPr>
              <a:xfrm>
                <a:off x="6441243" y="5128239"/>
                <a:ext cx="3617447" cy="60325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lvl="0" algn="ctr">
                  <a:lnSpc>
                    <a:spcPct val="150000"/>
                  </a:lnSpc>
                  <a:buClrTx/>
                  <a:buSzTx/>
                </a:pPr>
                <a:r>
                  <a:rPr lang="zh-CN" altLang="en-US" sz="2800" b="1">
                    <a:latin typeface="华文楷体" panose="02010600040101010101" pitchFamily="2" charset="-122"/>
                    <a:ea typeface="华文楷体" panose="02010600040101010101" pitchFamily="2" charset="-122"/>
                    <a:sym typeface="微软雅黑" panose="020B0503020204020204" pitchFamily="34" charset="-122"/>
                  </a:rPr>
                  <a:t>增大有益摩擦的方法</a:t>
                </a:r>
              </a:p>
            </p:txBody>
          </p:sp>
        </p:grpSp>
        <p:cxnSp>
          <p:nvCxnSpPr>
            <p:cNvPr id="20" name="直接连接符 19"/>
            <p:cNvCxnSpPr/>
            <p:nvPr>
              <p:custDataLst>
                <p:tags r:id="rId10"/>
              </p:custDataLst>
            </p:nvPr>
          </p:nvCxnSpPr>
          <p:spPr>
            <a:xfrm>
              <a:off x="2408021" y="4105885"/>
              <a:ext cx="572661" cy="4601"/>
            </a:xfrm>
            <a:prstGeom prst="line">
              <a:avLst/>
            </a:prstGeom>
            <a:noFill/>
            <a:ln w="19050" cap="flat" cmpd="sng" algn="ctr">
              <a:solidFill>
                <a:srgbClr val="5B9BD5"/>
              </a:solidFill>
              <a:prstDash val="solid"/>
              <a:miter lim="800000"/>
            </a:ln>
            <a:effectLst/>
          </p:spPr>
        </p:cxn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16" name="文本框 15"/>
          <p:cNvSpPr txBox="1"/>
          <p:nvPr>
            <p:custDataLst>
              <p:tags r:id="rId2"/>
            </p:custDataLst>
          </p:nvPr>
        </p:nvSpPr>
        <p:spPr bwMode="auto">
          <a:xfrm>
            <a:off x="1222176" y="1804138"/>
            <a:ext cx="5535929" cy="1398905"/>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1. 有些北方城市常常在下大雪后将煤渣撒在结冰的路面上，你知道这是为什么吗？ </a:t>
            </a:r>
          </a:p>
        </p:txBody>
      </p:sp>
      <p:pic>
        <p:nvPicPr>
          <p:cNvPr id="2" name="图片 1"/>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7032018" y="1485158"/>
            <a:ext cx="2437932" cy="1828907"/>
          </a:xfrm>
          <a:prstGeom prst="roundRect">
            <a:avLst/>
          </a:prstGeom>
        </p:spPr>
      </p:pic>
      <p:sp>
        <p:nvSpPr>
          <p:cNvPr id="15" name="矩形 45"/>
          <p:cNvSpPr txBox="1">
            <a:spLocks noChangeArrowheads="1"/>
          </p:cNvSpPr>
          <p:nvPr>
            <p:custDataLst>
              <p:tags r:id="rId4"/>
            </p:custDataLst>
          </p:nvPr>
        </p:nvSpPr>
        <p:spPr bwMode="auto">
          <a:xfrm>
            <a:off x="1222675" y="4221623"/>
            <a:ext cx="8174672" cy="937260"/>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zh-CN" altLang="en-US" sz="2600">
                <a:latin typeface="华文楷体" panose="02010600040101010101" pitchFamily="2" charset="-122"/>
                <a:ea typeface="华文楷体" panose="02010600040101010101" pitchFamily="2" charset="-122"/>
                <a:sym typeface="Wingdings" panose="05000000000000000000" charset="0"/>
              </a:rPr>
              <a:t>答：</a:t>
            </a:r>
            <a:r>
              <a:rPr lang="en-US" altLang="zh-CN" sz="2600">
                <a:latin typeface="华文楷体" panose="02010600040101010101" pitchFamily="2" charset="-122"/>
                <a:ea typeface="华文楷体" panose="02010600040101010101" pitchFamily="2" charset="-122"/>
                <a:sym typeface="Wingdings" panose="05000000000000000000" charset="0"/>
              </a:rPr>
              <a:t>下大雪后，人们常常将煤渣撒在结冰的路面上，是通过增大接触面的粗糙程度增大摩擦的．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文本框 7169"/>
          <p:cNvSpPr txBox="1"/>
          <p:nvPr>
            <p:custDataLst>
              <p:tags r:id="rId1"/>
            </p:custDataLst>
          </p:nvPr>
        </p:nvSpPr>
        <p:spPr>
          <a:xfrm>
            <a:off x="2241550" y="2637155"/>
            <a:ext cx="8659495" cy="2245360"/>
          </a:xfrm>
          <a:prstGeom prst="rect">
            <a:avLst/>
          </a:prstGeom>
          <a:solidFill>
            <a:srgbClr val="ABECFF"/>
          </a:solidFill>
          <a:ln w="9525" cap="flat" cmpd="sng">
            <a:solidFill>
              <a:srgbClr val="46AAC5"/>
            </a:solidFill>
            <a:prstDash val="solid"/>
            <a:miter/>
            <a:headEnd type="none" w="med" len="med"/>
            <a:tailEnd type="none" w="med" len="med"/>
          </a:ln>
          <a:effectLst>
            <a:outerShdw dist="20000" dir="5400000" algn="ctr" rotWithShape="0">
              <a:srgbClr val="000000">
                <a:alpha val="37000"/>
              </a:srgbClr>
            </a:outerShdw>
          </a:effectLst>
        </p:spPr>
        <p:txBody>
          <a:bodyPr wrap="square">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marL="0" marR="0" lvl="0" algn="l" defTabSz="914400" rtl="0" eaLnBrk="1" fontAlgn="base" latinLnBrk="0" hangingPunct="1">
              <a:lnSpc>
                <a:spcPct val="100000"/>
              </a:lnSpc>
              <a:buClrTx/>
              <a:buSzTx/>
              <a:buFont typeface="Arial" panose="020B0604020202020204" pitchFamily="34" charset="0"/>
              <a:buNone/>
            </a:pPr>
            <a:r>
              <a:rPr kumimoji="0" lang="zh-CN" altLang="en-US" sz="2800" b="0" i="0" u="none" strike="noStrike" kern="1200" cap="none" spc="0" normalizeH="0" baseline="0" noProof="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将手掌平放在不同的接触面上，体会不同的感受</a:t>
            </a:r>
          </a:p>
          <a:p>
            <a:pPr marR="0" lvl="0" algn="l" defTabSz="914400" rtl="0" eaLnBrk="1" fontAlgn="base" latinLnBrk="0" hangingPunct="1">
              <a:lnSpc>
                <a:spcPct val="100000"/>
              </a:lnSpc>
              <a:buClrTx/>
              <a:buSzTx/>
              <a:buFont typeface="Wingdings" panose="05000000000000000000" charset="0"/>
              <a:buChar char=""/>
            </a:pPr>
            <a:r>
              <a:rPr kumimoji="0" lang="zh-CN" altLang="en-US" sz="2800" b="0" i="0" u="none" strike="noStrike" kern="1200" cap="none" spc="0" normalizeH="0" baseline="0" noProof="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将手掌平放在桌面上，不用力；</a:t>
            </a:r>
          </a:p>
          <a:p>
            <a:pPr marR="0" lvl="0" algn="l" defTabSz="914400" rtl="0" eaLnBrk="1" fontAlgn="base" latinLnBrk="0" hangingPunct="1">
              <a:lnSpc>
                <a:spcPct val="100000"/>
              </a:lnSpc>
              <a:buClrTx/>
              <a:buSzTx/>
              <a:buFont typeface="Wingdings" panose="05000000000000000000" charset="0"/>
              <a:buChar char=""/>
            </a:pPr>
            <a:r>
              <a:rPr kumimoji="0" lang="zh-CN" altLang="en-US" sz="2800" b="0" i="0" u="none" strike="noStrike" kern="1200" cap="none" spc="0" normalizeH="0" baseline="0" noProof="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继续用力，使手相对于桌面向前滑动；</a:t>
            </a:r>
          </a:p>
          <a:p>
            <a:pPr marR="0" lvl="0" algn="l" defTabSz="914400" rtl="0" eaLnBrk="1" fontAlgn="base" latinLnBrk="0" hangingPunct="1">
              <a:lnSpc>
                <a:spcPct val="100000"/>
              </a:lnSpc>
              <a:buClrTx/>
              <a:buSzTx/>
              <a:buFont typeface="Wingdings" panose="05000000000000000000" charset="0"/>
              <a:buChar char=""/>
            </a:pPr>
            <a:r>
              <a:rPr kumimoji="0" lang="zh-CN" altLang="en-US" sz="2800" b="0" i="0" u="none" strike="noStrike" kern="1200" cap="none" spc="0" normalizeH="0" baseline="0" noProof="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用另一只手压在手上相对于桌面滑动；</a:t>
            </a:r>
          </a:p>
          <a:p>
            <a:pPr marR="0" lvl="0" algn="l" defTabSz="914400" rtl="0" eaLnBrk="1" fontAlgn="base" latinLnBrk="0" hangingPunct="1">
              <a:lnSpc>
                <a:spcPct val="100000"/>
              </a:lnSpc>
              <a:buClrTx/>
              <a:buSzTx/>
              <a:buFont typeface="Wingdings" panose="05000000000000000000" charset="0"/>
              <a:buChar char=""/>
            </a:pPr>
            <a:r>
              <a:rPr kumimoji="0" lang="zh-CN" altLang="en-US" sz="2800" b="0" i="0" u="none" strike="noStrike" kern="1200" cap="none" spc="0" normalizeH="0" baseline="0" noProof="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将手平放在桌面上，用力向前推，但相对桌面不动。</a:t>
            </a:r>
            <a:r>
              <a:rPr kumimoji="0" lang="zh-CN" altLang="en-US" sz="26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 </a:t>
            </a:r>
          </a:p>
        </p:txBody>
      </p:sp>
      <p:pic>
        <p:nvPicPr>
          <p:cNvPr id="19458" name="图片 7172"/>
          <p:cNvPicPr>
            <a:picLocks noChangeAspect="1"/>
          </p:cNvPicPr>
          <p:nvPr>
            <p:custDataLst>
              <p:tags r:id="rId2"/>
            </p:custDataLst>
          </p:nvPr>
        </p:nvPicPr>
        <p:blipFill>
          <a:blip r:embed="rId9"/>
          <a:stretch>
            <a:fillRect/>
          </a:stretch>
        </p:blipFill>
        <p:spPr>
          <a:xfrm>
            <a:off x="2505075" y="1338263"/>
            <a:ext cx="7227888" cy="1009650"/>
          </a:xfrm>
          <a:prstGeom prst="rect">
            <a:avLst/>
          </a:prstGeom>
          <a:noFill/>
          <a:ln w="9525">
            <a:noFill/>
          </a:ln>
        </p:spPr>
      </p:pic>
      <p:sp>
        <p:nvSpPr>
          <p:cNvPr id="19459" name="文本框 2"/>
          <p:cNvSpPr txBox="1"/>
          <p:nvPr>
            <p:custDataLst>
              <p:tags r:id="rId3"/>
            </p:custDataLst>
          </p:nvPr>
        </p:nvSpPr>
        <p:spPr>
          <a:xfrm>
            <a:off x="3824288" y="620713"/>
            <a:ext cx="5161280" cy="521970"/>
          </a:xfrm>
          <a:prstGeom prst="rect">
            <a:avLst/>
          </a:prstGeom>
          <a:noFill/>
          <a:ln w="9525">
            <a:noFill/>
          </a:ln>
        </p:spPr>
        <p:txBody>
          <a:bodyPr wrap="none" anchor="t" anchorCtr="0">
            <a:spAutoFit/>
          </a:bodyPr>
          <a:lstStyle/>
          <a:p>
            <a:pPr algn="l">
              <a:buClrTx/>
              <a:buSzTx/>
              <a:buNone/>
            </a:pPr>
            <a:r>
              <a:rPr lang="zh-CN" altLang="en-US" sz="280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活动：感受摩擦力的存在及大小</a:t>
            </a:r>
          </a:p>
        </p:txBody>
      </p:sp>
      <p:grpSp>
        <p:nvGrpSpPr>
          <p:cNvPr id="2" name="组合 2"/>
          <p:cNvGrpSpPr/>
          <p:nvPr>
            <p:custDataLst>
              <p:tags r:id="rId4"/>
            </p:custDataLst>
          </p:nvPr>
        </p:nvGrpSpPr>
        <p:grpSpPr>
          <a:xfrm>
            <a:off x="2327275" y="5437823"/>
            <a:ext cx="7783513" cy="988060"/>
            <a:chOff x="1264" y="8563"/>
            <a:chExt cx="12258" cy="1556"/>
          </a:xfrm>
        </p:grpSpPr>
        <p:sp>
          <p:nvSpPr>
            <p:cNvPr id="19461" name="TextBox 6"/>
            <p:cNvSpPr txBox="1"/>
            <p:nvPr>
              <p:custDataLst>
                <p:tags r:id="rId5"/>
              </p:custDataLst>
            </p:nvPr>
          </p:nvSpPr>
          <p:spPr>
            <a:xfrm>
              <a:off x="1340" y="8563"/>
              <a:ext cx="12182" cy="1501"/>
            </a:xfrm>
            <a:prstGeom prst="rect">
              <a:avLst/>
            </a:prstGeom>
            <a:noFill/>
            <a:ln w="9525">
              <a:noFill/>
            </a:ln>
          </p:spPr>
          <p:txBody>
            <a:bodyPr anchor="t" anchorCtr="0">
              <a:spAutoFit/>
            </a:bodyPr>
            <a:lstStyle/>
            <a:p>
              <a:pPr algn="l">
                <a:lnSpc>
                  <a:spcPct val="100000"/>
                </a:lnSpc>
                <a:buClrTx/>
                <a:buSzTx/>
                <a:buNone/>
              </a:pPr>
              <a:r>
                <a:rPr lang="zh-CN" altLang="en-US" sz="2600">
                  <a:latin typeface="黑体" panose="02010609060101010101" pitchFamily="49" charset="-122"/>
                  <a:ea typeface="黑体" panose="02010609060101010101" pitchFamily="49" charset="-122"/>
                </a:rPr>
                <a:t>    </a:t>
              </a:r>
              <a:r>
                <a:rPr lang="zh-CN" altLang="en-US" sz="2800">
                  <a:latin typeface="Times New Roman" panose="02020603050405020304" pitchFamily="18" charset="0"/>
                  <a:ea typeface="华文楷体" panose="02010600040101010101" pitchFamily="2" charset="-122"/>
                  <a:cs typeface="Times New Roman" panose="02020603050405020304" pitchFamily="18" charset="0"/>
                </a:rPr>
                <a:t>你感到摩擦力是一个什么样的力？作用在哪？作用方向如何？</a:t>
              </a:r>
            </a:p>
          </p:txBody>
        </p:sp>
        <p:pic>
          <p:nvPicPr>
            <p:cNvPr id="19462" name="Picture 6" descr="？"/>
            <p:cNvPicPr>
              <a:picLocks noChangeAspect="1"/>
            </p:cNvPicPr>
            <p:nvPr>
              <p:custDataLst>
                <p:tags r:id="rId6"/>
              </p:custDataLst>
            </p:nvPr>
          </p:nvPicPr>
          <p:blipFill>
            <a:blip r:embed="rId10"/>
            <a:stretch>
              <a:fillRect/>
            </a:stretch>
          </p:blipFill>
          <p:spPr>
            <a:xfrm>
              <a:off x="1264" y="8563"/>
              <a:ext cx="1167" cy="1556"/>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pic>
        <p:nvPicPr>
          <p:cNvPr id="4" name="图片 3"/>
          <p:cNvPicPr>
            <a:picLocks noChangeAspect="1"/>
          </p:cNvPicPr>
          <p:nvPr>
            <p:custDataLst>
              <p:tags r:id="rId2"/>
            </p:custDataLst>
          </p:nvPr>
        </p:nvPicPr>
        <p:blipFill>
          <a:blip r:embed="rId6"/>
          <a:stretch>
            <a:fillRect/>
          </a:stretch>
        </p:blipFill>
        <p:spPr>
          <a:xfrm>
            <a:off x="8759937" y="1556897"/>
            <a:ext cx="2325880" cy="1783043"/>
          </a:xfrm>
          <a:prstGeom prst="rect">
            <a:avLst/>
          </a:prstGeom>
        </p:spPr>
      </p:pic>
      <p:sp>
        <p:nvSpPr>
          <p:cNvPr id="26" name="文本框 25"/>
          <p:cNvSpPr txBox="1"/>
          <p:nvPr>
            <p:custDataLst>
              <p:tags r:id="rId3"/>
            </p:custDataLst>
          </p:nvPr>
        </p:nvSpPr>
        <p:spPr bwMode="auto">
          <a:xfrm>
            <a:off x="1127125" y="2061210"/>
            <a:ext cx="7396480" cy="1360805"/>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2. 在自行车中有的设计是为了增大摩擦，有的是为了减小摩擦。请各举两例说明是通过什么方法来增大或减小摩擦的。 </a:t>
            </a:r>
          </a:p>
        </p:txBody>
      </p:sp>
      <p:sp>
        <p:nvSpPr>
          <p:cNvPr id="15" name="矩形 45"/>
          <p:cNvSpPr txBox="1">
            <a:spLocks noChangeArrowheads="1"/>
          </p:cNvSpPr>
          <p:nvPr>
            <p:custDataLst>
              <p:tags r:id="rId4"/>
            </p:custDataLst>
          </p:nvPr>
        </p:nvSpPr>
        <p:spPr bwMode="auto">
          <a:xfrm>
            <a:off x="479425" y="4005580"/>
            <a:ext cx="11141075" cy="2407285"/>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zh-CN" altLang="en-US" sz="2600">
                <a:latin typeface="华文楷体" panose="02010600040101010101" pitchFamily="2" charset="-122"/>
                <a:ea typeface="华文楷体" panose="02010600040101010101" pitchFamily="2" charset="-122"/>
                <a:sym typeface="Wingdings" panose="05000000000000000000" charset="0"/>
              </a:rPr>
              <a:t>答：</a:t>
            </a:r>
            <a:r>
              <a:rPr lang="en-US" altLang="zh-CN" sz="2600">
                <a:latin typeface="华文楷体" panose="02010600040101010101" pitchFamily="2" charset="-122"/>
                <a:ea typeface="华文楷体" panose="02010600040101010101" pitchFamily="2" charset="-122"/>
                <a:sym typeface="Wingdings" panose="05000000000000000000" charset="0"/>
              </a:rPr>
              <a:t>轮胎、脚踏板上以及车把上都刻有凹凸不平的花纹，利用了增加接触面的粗糙程度来增大摩擦。刹车时，用力捏紧车闸，是利用增大压力的方法来增大摩擦的。</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Wingdings" panose="05000000000000000000" charset="0"/>
              </a:rPr>
              <a:t>在轴的位置放置滚珠或轴承，变滑动摩擦为滚动摩擦来减小摩擦；往自行车的转动部分加润滑油使原来接触的表面彼此分离来减小摩擦。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27" name="文本框 26"/>
          <p:cNvSpPr txBox="1"/>
          <p:nvPr>
            <p:custDataLst>
              <p:tags r:id="rId2"/>
            </p:custDataLst>
          </p:nvPr>
        </p:nvSpPr>
        <p:spPr bwMode="auto">
          <a:xfrm>
            <a:off x="550909" y="1701273"/>
            <a:ext cx="7868975" cy="1168400"/>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 3. 冰壶比赛时，运动员需要不断调节自己的运动。一名运动员穿的两只鞋鞋底材质并不相同，蹬冰脚的鞋底为橡胶制成，而滑行脚的鞋底为塑料制成。请你利用本节知识说明其中的道理。</a:t>
            </a:r>
          </a:p>
        </p:txBody>
      </p:sp>
      <p:pic>
        <p:nvPicPr>
          <p:cNvPr id="7" name="Picture 2"/>
          <p:cNvPicPr>
            <a:picLocks noChangeAspect="1" noChangeArrowheads="1"/>
          </p:cNvPicPr>
          <p:nvPr>
            <p:custDataLst>
              <p:tags r:id="rId3"/>
            </p:custDataLst>
          </p:nvPr>
        </p:nvPicPr>
        <p:blipFill>
          <a:blip r:embed="rId6"/>
          <a:srcRect t="203" b="203"/>
          <a:stretch>
            <a:fillRect/>
          </a:stretch>
        </p:blipFill>
        <p:spPr bwMode="auto">
          <a:xfrm>
            <a:off x="8759508" y="1557020"/>
            <a:ext cx="2900362" cy="2165422"/>
          </a:xfrm>
          <a:prstGeom prst="roundRect">
            <a:avLst/>
          </a:prstGeom>
          <a:noFill/>
          <a:ln>
            <a:noFill/>
          </a:ln>
        </p:spPr>
      </p:pic>
      <p:sp>
        <p:nvSpPr>
          <p:cNvPr id="15" name="矩形 45"/>
          <p:cNvSpPr txBox="1">
            <a:spLocks noChangeArrowheads="1"/>
          </p:cNvSpPr>
          <p:nvPr>
            <p:custDataLst>
              <p:tags r:id="rId4"/>
            </p:custDataLst>
          </p:nvPr>
        </p:nvSpPr>
        <p:spPr bwMode="auto">
          <a:xfrm>
            <a:off x="623570" y="4293235"/>
            <a:ext cx="10948670" cy="1137285"/>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zh-CN" altLang="en-US" sz="2600">
                <a:latin typeface="华文楷体" panose="02010600040101010101" pitchFamily="2" charset="-122"/>
                <a:ea typeface="华文楷体" panose="02010600040101010101" pitchFamily="2" charset="-122"/>
                <a:sym typeface="Wingdings" panose="05000000000000000000" charset="0"/>
              </a:rPr>
              <a:t>答：</a:t>
            </a:r>
            <a:r>
              <a:rPr lang="en-US" altLang="zh-CN" sz="2600">
                <a:latin typeface="华文楷体" panose="02010600040101010101" pitchFamily="2" charset="-122"/>
                <a:ea typeface="华文楷体" panose="02010600040101010101" pitchFamily="2" charset="-122"/>
                <a:sym typeface="Wingdings" panose="05000000000000000000" charset="0"/>
              </a:rPr>
              <a:t>登冰脚的鞋底为橡胶制成，是为了增大接触面的粗糙程度以增大摩擦。</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Wingdings" panose="05000000000000000000" charset="0"/>
              </a:rPr>
              <a:t>       滑行脚的鞋底为塑料制成，是为了减小接触面的粗糙程度以减小摩擦。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16" name="文本框 15"/>
          <p:cNvSpPr txBox="1"/>
          <p:nvPr>
            <p:custDataLst>
              <p:tags r:id="rId2"/>
            </p:custDataLst>
          </p:nvPr>
        </p:nvSpPr>
        <p:spPr bwMode="auto">
          <a:xfrm>
            <a:off x="839470" y="1485265"/>
            <a:ext cx="8802370" cy="937260"/>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5. 如果上课时教室内的摩擦力突然消失10秒，我们身边的情景将会发生哪些变化？描述两个可能出现的场景。</a:t>
            </a:r>
          </a:p>
        </p:txBody>
      </p:sp>
      <p:sp>
        <p:nvSpPr>
          <p:cNvPr id="15" name="矩形 45"/>
          <p:cNvSpPr txBox="1">
            <a:spLocks noChangeArrowheads="1"/>
          </p:cNvSpPr>
          <p:nvPr>
            <p:custDataLst>
              <p:tags r:id="rId3"/>
            </p:custDataLst>
          </p:nvPr>
        </p:nvSpPr>
        <p:spPr bwMode="auto">
          <a:xfrm>
            <a:off x="633095" y="3121025"/>
            <a:ext cx="9873615" cy="1137285"/>
          </a:xfrm>
          <a:prstGeom prst="rect">
            <a:avLst/>
          </a:prstGeom>
          <a:noFill/>
          <a:ln w="9525">
            <a:noFill/>
          </a:ln>
        </p:spPr>
        <p:txBody>
          <a:bodyPr vert="horz" wrap="square" lIns="91440" tIns="45720" rIns="91440" bIns="45720" rtlCol="0" anchor="t">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zh-CN" altLang="en-US" sz="2600">
                <a:latin typeface="华文楷体" panose="02010600040101010101" pitchFamily="2" charset="-122"/>
                <a:ea typeface="华文楷体" panose="02010600040101010101" pitchFamily="2" charset="-122"/>
                <a:sym typeface="Wingdings" panose="05000000000000000000" charset="0"/>
              </a:rPr>
              <a:t>答：</a:t>
            </a:r>
            <a:r>
              <a:rPr lang="en-US" altLang="zh-CN" sz="2600">
                <a:latin typeface="华文楷体" panose="02010600040101010101" pitchFamily="2" charset="-122"/>
                <a:ea typeface="华文楷体" panose="02010600040101010101" pitchFamily="2" charset="-122"/>
                <a:sym typeface="Wingdings" panose="05000000000000000000" charset="0"/>
              </a:rPr>
              <a:t>天花板上的灯会下落；老师拿不起粉笔，学生拿不起钢笔；</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Wingdings" panose="05000000000000000000" charset="0"/>
              </a:rPr>
              <a:t>        稍微一动椅子、桌子会滑走；老师、同学们无法走路等等。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57345" name="Text Box 2"/>
          <p:cNvSpPr txBox="1"/>
          <p:nvPr>
            <p:custDataLst>
              <p:tags r:id="rId2"/>
            </p:custDataLst>
          </p:nvPr>
        </p:nvSpPr>
        <p:spPr bwMode="auto">
          <a:xfrm>
            <a:off x="218440" y="1183005"/>
            <a:ext cx="11628120" cy="178371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6.小明为了测定一个木块和桌面之间摩擦力的大小，他应该用弹簧测力计拉着木块在桌面上沿水平方向做</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运动，若此时弹簧测力计的示数是3.5N，则实验得出的摩擦力为</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N。实验所用的原理是物体在</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作用下，物体做</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运动。</a:t>
            </a:r>
          </a:p>
        </p:txBody>
      </p:sp>
      <p:sp>
        <p:nvSpPr>
          <p:cNvPr id="57353" name="Text Box 9"/>
          <p:cNvSpPr txBox="1"/>
          <p:nvPr>
            <p:custDataLst>
              <p:tags r:id="rId3"/>
            </p:custDataLst>
          </p:nvPr>
        </p:nvSpPr>
        <p:spPr>
          <a:xfrm>
            <a:off x="4655503" y="1340803"/>
            <a:ext cx="1816100" cy="737235"/>
          </a:xfrm>
          <a:prstGeom prst="rect">
            <a:avLst/>
          </a:prstGeom>
          <a:noFill/>
          <a:ln w="9525">
            <a:noFill/>
          </a:ln>
        </p:spPr>
        <p:txBody>
          <a:bodyPr anchor="t" anchorCtr="0">
            <a:spAutoFit/>
          </a:bodyPr>
          <a:lstStyle/>
          <a:p>
            <a:pPr>
              <a:lnSpc>
                <a:spcPct val="150000"/>
              </a:lnSpc>
            </a:pPr>
            <a:r>
              <a:rPr lang="zh-CN" altLang="en-US" sz="2800">
                <a:solidFill>
                  <a:srgbClr val="FF0000"/>
                </a:solidFill>
                <a:latin typeface="Times New Roman" panose="02020603050405020304" pitchFamily="18" charset="0"/>
                <a:ea typeface="楷体" panose="02010609060101010101" charset="-122"/>
              </a:rPr>
              <a:t>匀速直线</a:t>
            </a:r>
          </a:p>
        </p:txBody>
      </p:sp>
      <p:sp>
        <p:nvSpPr>
          <p:cNvPr id="57354" name="Text Box 10"/>
          <p:cNvSpPr txBox="1"/>
          <p:nvPr>
            <p:custDataLst>
              <p:tags r:id="rId4"/>
            </p:custDataLst>
          </p:nvPr>
        </p:nvSpPr>
        <p:spPr>
          <a:xfrm>
            <a:off x="4007485" y="1772920"/>
            <a:ext cx="716280" cy="737235"/>
          </a:xfrm>
          <a:prstGeom prst="rect">
            <a:avLst/>
          </a:prstGeom>
          <a:noFill/>
          <a:ln w="9525">
            <a:noFill/>
          </a:ln>
        </p:spPr>
        <p:txBody>
          <a:bodyPr wrap="none" anchor="t" anchorCtr="0">
            <a:spAutoFit/>
          </a:bodyPr>
          <a:lstStyle/>
          <a:p>
            <a:pPr>
              <a:lnSpc>
                <a:spcPct val="150000"/>
              </a:lnSpc>
            </a:pPr>
            <a:r>
              <a:rPr lang="en-US" altLang="zh-CN" sz="2800">
                <a:solidFill>
                  <a:srgbClr val="FF0000"/>
                </a:solidFill>
                <a:latin typeface="Times New Roman" panose="02020603050405020304" pitchFamily="18" charset="0"/>
                <a:ea typeface="楷体" panose="02010609060101010101" charset="-122"/>
                <a:cs typeface="Times New Roman" panose="02020603050405020304" pitchFamily="18" charset="0"/>
              </a:rPr>
              <a:t>3.5</a:t>
            </a:r>
          </a:p>
        </p:txBody>
      </p:sp>
      <p:sp>
        <p:nvSpPr>
          <p:cNvPr id="57355" name="Text Box 11"/>
          <p:cNvSpPr txBox="1"/>
          <p:nvPr>
            <p:custDataLst>
              <p:tags r:id="rId5"/>
            </p:custDataLst>
          </p:nvPr>
        </p:nvSpPr>
        <p:spPr>
          <a:xfrm>
            <a:off x="8687753" y="1772920"/>
            <a:ext cx="1800225" cy="737235"/>
          </a:xfrm>
          <a:prstGeom prst="rect">
            <a:avLst/>
          </a:prstGeom>
          <a:noFill/>
          <a:ln w="9525">
            <a:noFill/>
          </a:ln>
        </p:spPr>
        <p:txBody>
          <a:bodyPr anchor="t" anchorCtr="0">
            <a:spAutoFit/>
          </a:bodyPr>
          <a:lstStyle/>
          <a:p>
            <a:pPr>
              <a:lnSpc>
                <a:spcPct val="150000"/>
              </a:lnSpc>
            </a:pPr>
            <a:r>
              <a:rPr lang="zh-CN" altLang="en-US" sz="2800">
                <a:solidFill>
                  <a:srgbClr val="FF0000"/>
                </a:solidFill>
                <a:latin typeface="Times New Roman" panose="02020603050405020304" pitchFamily="18" charset="0"/>
                <a:ea typeface="楷体" panose="02010609060101010101" charset="-122"/>
              </a:rPr>
              <a:t>二力平衡</a:t>
            </a:r>
          </a:p>
        </p:txBody>
      </p:sp>
      <p:sp>
        <p:nvSpPr>
          <p:cNvPr id="75786" name="Text Box 12"/>
          <p:cNvSpPr txBox="1"/>
          <p:nvPr>
            <p:custDataLst>
              <p:tags r:id="rId6"/>
            </p:custDataLst>
          </p:nvPr>
        </p:nvSpPr>
        <p:spPr>
          <a:xfrm>
            <a:off x="1631315" y="2204720"/>
            <a:ext cx="1947863" cy="737235"/>
          </a:xfrm>
          <a:prstGeom prst="rect">
            <a:avLst/>
          </a:prstGeom>
          <a:noFill/>
          <a:ln w="9525">
            <a:noFill/>
          </a:ln>
        </p:spPr>
        <p:txBody>
          <a:bodyPr wrap="square" anchor="t" anchorCtr="0">
            <a:spAutoFit/>
          </a:bodyPr>
          <a:lstStyle/>
          <a:p>
            <a:pPr>
              <a:lnSpc>
                <a:spcPct val="150000"/>
              </a:lnSpc>
            </a:pPr>
            <a:r>
              <a:rPr lang="zh-CN" altLang="en-US" sz="2800">
                <a:solidFill>
                  <a:srgbClr val="FF0000"/>
                </a:solidFill>
                <a:latin typeface="Times New Roman" panose="02020603050405020304" pitchFamily="18" charset="0"/>
                <a:ea typeface="楷体" panose="02010609060101010101" charset="-122"/>
              </a:rPr>
              <a:t>匀速直线</a:t>
            </a:r>
          </a:p>
        </p:txBody>
      </p:sp>
      <p:sp>
        <p:nvSpPr>
          <p:cNvPr id="57350" name="Text Box 2"/>
          <p:cNvSpPr txBox="1"/>
          <p:nvPr>
            <p:custDataLst>
              <p:tags r:id="rId7"/>
            </p:custDataLst>
          </p:nvPr>
        </p:nvSpPr>
        <p:spPr bwMode="auto">
          <a:xfrm>
            <a:off x="348615" y="3933190"/>
            <a:ext cx="11497945" cy="937260"/>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7、体操运动员在上单杠之前总要在手上涂些镁粉，是为了</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摩擦；而在杠上做回环动作时，手握杠又不能太紧，这是为了</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摩擦．</a:t>
            </a:r>
          </a:p>
        </p:txBody>
      </p:sp>
      <p:sp>
        <p:nvSpPr>
          <p:cNvPr id="75789" name="文本框 75788"/>
          <p:cNvSpPr txBox="1"/>
          <p:nvPr>
            <p:custDataLst>
              <p:tags r:id="rId8"/>
            </p:custDataLst>
          </p:nvPr>
        </p:nvSpPr>
        <p:spPr>
          <a:xfrm>
            <a:off x="8976043" y="3644583"/>
            <a:ext cx="894080" cy="737235"/>
          </a:xfrm>
          <a:prstGeom prst="rect">
            <a:avLst/>
          </a:prstGeom>
          <a:noFill/>
          <a:ln w="9525">
            <a:noFill/>
          </a:ln>
        </p:spPr>
        <p:txBody>
          <a:bodyPr wrap="none" anchor="t" anchorCtr="0">
            <a:spAutoFit/>
          </a:bodyPr>
          <a:lstStyle/>
          <a:p>
            <a:pPr>
              <a:lnSpc>
                <a:spcPct val="150000"/>
              </a:lnSpc>
            </a:pPr>
            <a:r>
              <a:rPr lang="zh-CN" altLang="en-US" sz="2800">
                <a:solidFill>
                  <a:srgbClr val="FF0000"/>
                </a:solidFill>
                <a:latin typeface="Times New Roman" panose="02020603050405020304" pitchFamily="18" charset="0"/>
                <a:ea typeface="楷体" panose="02010609060101010101" charset="-122"/>
              </a:rPr>
              <a:t>增大</a:t>
            </a:r>
          </a:p>
        </p:txBody>
      </p:sp>
      <p:sp>
        <p:nvSpPr>
          <p:cNvPr id="75790" name="文本框 75789"/>
          <p:cNvSpPr txBox="1"/>
          <p:nvPr>
            <p:custDataLst>
              <p:tags r:id="rId9"/>
            </p:custDataLst>
          </p:nvPr>
        </p:nvSpPr>
        <p:spPr>
          <a:xfrm>
            <a:off x="8183563" y="4033520"/>
            <a:ext cx="894080" cy="737235"/>
          </a:xfrm>
          <a:prstGeom prst="rect">
            <a:avLst/>
          </a:prstGeom>
          <a:noFill/>
          <a:ln w="9525">
            <a:noFill/>
          </a:ln>
        </p:spPr>
        <p:txBody>
          <a:bodyPr wrap="none" anchor="t" anchorCtr="0">
            <a:spAutoFit/>
          </a:bodyPr>
          <a:lstStyle/>
          <a:p>
            <a:pPr>
              <a:lnSpc>
                <a:spcPct val="150000"/>
              </a:lnSpc>
            </a:pPr>
            <a:r>
              <a:rPr lang="zh-CN" altLang="en-US" sz="2800">
                <a:solidFill>
                  <a:srgbClr val="FF0000"/>
                </a:solidFill>
                <a:latin typeface="Times New Roman" panose="02020603050405020304" pitchFamily="18" charset="0"/>
                <a:ea typeface="楷体" panose="02010609060101010101" charset="-122"/>
              </a:rPr>
              <a:t>减小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5789">
                                            <p:txEl>
                                              <p:pRg st="0" end="0"/>
                                            </p:txEl>
                                          </p:spTgt>
                                        </p:tgtEl>
                                        <p:attrNameLst>
                                          <p:attrName>style.visibility</p:attrName>
                                        </p:attrNameLst>
                                      </p:cBhvr>
                                      <p:to>
                                        <p:strVal val="visible"/>
                                      </p:to>
                                    </p:set>
                                    <p:animEffect transition="in" filter="blinds(horizontal)">
                                      <p:cBhvr>
                                        <p:cTn id="23" dur="500"/>
                                        <p:tgtEl>
                                          <p:spTgt spid="75789">
                                            <p:txEl>
                                              <p:pRg st="0" end="0"/>
                                            </p:txEl>
                                          </p:spTgt>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5790">
                                            <p:txEl>
                                              <p:pRg st="0" end="0"/>
                                            </p:txEl>
                                          </p:spTgt>
                                        </p:tgtEl>
                                        <p:attrNameLst>
                                          <p:attrName>style.visibility</p:attrName>
                                        </p:attrNameLst>
                                      </p:cBhvr>
                                      <p:to>
                                        <p:strVal val="visible"/>
                                      </p:to>
                                    </p:set>
                                    <p:animEffect transition="in" filter="blinds(horizontal)">
                                      <p:cBhvr>
                                        <p:cTn id="28" dur="500"/>
                                        <p:tgtEl>
                                          <p:spTgt spid="757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p:bldP spid="57354" grpId="0"/>
      <p:bldP spid="57355" grpId="0"/>
      <p:bldP spid="7578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58369" name="Text Box 3"/>
          <p:cNvSpPr txBox="1"/>
          <p:nvPr>
            <p:custDataLst>
              <p:tags r:id="rId2"/>
            </p:custDataLst>
          </p:nvPr>
        </p:nvSpPr>
        <p:spPr bwMode="auto">
          <a:xfrm>
            <a:off x="263525" y="1125220"/>
            <a:ext cx="11207750" cy="3653790"/>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8、用50N的力将重为20N的物体紧压在竖直墙壁上静止不动,则物体受到的摩擦力的为</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N  ,方向是</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a:t>
            </a:r>
          </a:p>
          <a:p>
            <a:pPr marL="342265" lvl="0" indent="-342265" algn="l">
              <a:lnSpc>
                <a:spcPts val="3300"/>
              </a:lnSpc>
              <a:spcBef>
                <a:spcPct val="50000"/>
              </a:spcBef>
              <a:buClrTx/>
              <a:buSzTx/>
            </a:pPr>
            <a:endParaRPr lang="en-US" altLang="zh-CN" sz="2600">
              <a:latin typeface="华文楷体" panose="02010600040101010101" pitchFamily="2" charset="-122"/>
              <a:ea typeface="华文楷体" panose="02010600040101010101" pitchFamily="2" charset="-122"/>
              <a:sym typeface="+mn-ea"/>
            </a:endParaRP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9、缝衣针表面磨得光滑是为了</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；急刹车时，紧握闸把是通过</a:t>
            </a:r>
            <a:r>
              <a:rPr lang="en-US" altLang="zh-CN" sz="2600" u="sng">
                <a:latin typeface="华文楷体" panose="02010600040101010101" pitchFamily="2" charset="-122"/>
                <a:ea typeface="华文楷体" panose="02010600040101010101" pitchFamily="2" charset="-122"/>
                <a:sym typeface="+mn-ea"/>
              </a:rPr>
              <a:t>                     </a:t>
            </a:r>
            <a:r>
              <a:rPr lang="en-US" altLang="zh-CN" sz="2600">
                <a:latin typeface="华文楷体" panose="02010600040101010101" pitchFamily="2" charset="-122"/>
                <a:ea typeface="华文楷体" panose="02010600040101010101" pitchFamily="2" charset="-122"/>
                <a:sym typeface="+mn-ea"/>
              </a:rPr>
              <a:t>方法来增大摩擦；</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在机器的转动部位装有滚珠轴承，它可以变______摩擦为_____摩擦来减小摩擦。</a:t>
            </a:r>
          </a:p>
        </p:txBody>
      </p:sp>
      <p:sp>
        <p:nvSpPr>
          <p:cNvPr id="76803" name="文本框 76802"/>
          <p:cNvSpPr txBox="1"/>
          <p:nvPr>
            <p:custDataLst>
              <p:tags r:id="rId3"/>
            </p:custDataLst>
          </p:nvPr>
        </p:nvSpPr>
        <p:spPr>
          <a:xfrm>
            <a:off x="2639695" y="1484948"/>
            <a:ext cx="538480" cy="521970"/>
          </a:xfrm>
          <a:prstGeom prst="rect">
            <a:avLst/>
          </a:prstGeom>
          <a:noFill/>
          <a:ln w="9525">
            <a:noFill/>
          </a:ln>
        </p:spPr>
        <p:txBody>
          <a:bodyPr wrap="none" anchor="t" anchorCtr="0">
            <a:spAutoFit/>
          </a:bodyPr>
          <a:lstStyle/>
          <a:p>
            <a:r>
              <a:rPr lang="en-US" altLang="zh-CN" sz="2800">
                <a:solidFill>
                  <a:srgbClr val="FF0000"/>
                </a:solidFill>
                <a:latin typeface="Times New Roman" panose="02020603050405020304" pitchFamily="18" charset="0"/>
                <a:ea typeface="楷体" panose="02010609060101010101" charset="-122"/>
                <a:cs typeface="Times New Roman" panose="02020603050405020304" pitchFamily="18" charset="0"/>
              </a:rPr>
              <a:t>20</a:t>
            </a:r>
          </a:p>
        </p:txBody>
      </p:sp>
      <p:sp>
        <p:nvSpPr>
          <p:cNvPr id="76804" name="文本框 76803"/>
          <p:cNvSpPr txBox="1"/>
          <p:nvPr>
            <p:custDataLst>
              <p:tags r:id="rId4"/>
            </p:custDataLst>
          </p:nvPr>
        </p:nvSpPr>
        <p:spPr>
          <a:xfrm>
            <a:off x="5591810" y="1412875"/>
            <a:ext cx="1605280" cy="521970"/>
          </a:xfrm>
          <a:prstGeom prst="rect">
            <a:avLst/>
          </a:prstGeom>
          <a:noFill/>
          <a:ln w="9525">
            <a:noFill/>
          </a:ln>
        </p:spPr>
        <p:txBody>
          <a:bodyPr wrap="none" anchor="t" anchorCtr="0">
            <a:spAutoFit/>
          </a:bodyPr>
          <a:lstStyle/>
          <a:p>
            <a:r>
              <a:rPr lang="zh-CN" altLang="en-US" sz="2800">
                <a:solidFill>
                  <a:srgbClr val="FF0000"/>
                </a:solidFill>
                <a:latin typeface="Times New Roman" panose="02020603050405020304" pitchFamily="18" charset="0"/>
                <a:ea typeface="楷体" panose="02010609060101010101" charset="-122"/>
              </a:rPr>
              <a:t>竖直向上</a:t>
            </a:r>
          </a:p>
        </p:txBody>
      </p:sp>
      <p:sp>
        <p:nvSpPr>
          <p:cNvPr id="76805" name="文本框 76804"/>
          <p:cNvSpPr txBox="1"/>
          <p:nvPr>
            <p:custDataLst>
              <p:tags r:id="rId5"/>
            </p:custDataLst>
          </p:nvPr>
        </p:nvSpPr>
        <p:spPr>
          <a:xfrm>
            <a:off x="5231765" y="2708910"/>
            <a:ext cx="1619250" cy="521970"/>
          </a:xfrm>
          <a:prstGeom prst="rect">
            <a:avLst/>
          </a:prstGeom>
          <a:noFill/>
          <a:ln w="9525">
            <a:noFill/>
          </a:ln>
        </p:spPr>
        <p:txBody>
          <a:bodyPr anchor="t" anchorCtr="0">
            <a:spAutoFit/>
          </a:bodyPr>
          <a:lstStyle/>
          <a:p>
            <a:r>
              <a:rPr lang="zh-CN" altLang="en-US" sz="2800">
                <a:solidFill>
                  <a:srgbClr val="FF0000"/>
                </a:solidFill>
                <a:latin typeface="Times New Roman" panose="02020603050405020304" pitchFamily="18" charset="0"/>
                <a:ea typeface="楷体" panose="02010609060101010101" charset="-122"/>
              </a:rPr>
              <a:t>减小摩擦</a:t>
            </a:r>
          </a:p>
        </p:txBody>
      </p:sp>
      <p:sp>
        <p:nvSpPr>
          <p:cNvPr id="76806" name="文本框 76805"/>
          <p:cNvSpPr txBox="1"/>
          <p:nvPr>
            <p:custDataLst>
              <p:tags r:id="rId6"/>
            </p:custDataLst>
          </p:nvPr>
        </p:nvSpPr>
        <p:spPr>
          <a:xfrm>
            <a:off x="1199515" y="3141028"/>
            <a:ext cx="1690688" cy="521970"/>
          </a:xfrm>
          <a:prstGeom prst="rect">
            <a:avLst/>
          </a:prstGeom>
          <a:noFill/>
          <a:ln w="9525">
            <a:noFill/>
          </a:ln>
        </p:spPr>
        <p:txBody>
          <a:bodyPr anchor="t" anchorCtr="0">
            <a:spAutoFit/>
          </a:bodyPr>
          <a:lstStyle/>
          <a:p>
            <a:r>
              <a:rPr lang="zh-CN" altLang="en-US" sz="2800">
                <a:solidFill>
                  <a:srgbClr val="FF0000"/>
                </a:solidFill>
                <a:latin typeface="楷体" panose="02010609060101010101" charset="-122"/>
                <a:ea typeface="楷体" panose="02010609060101010101" charset="-122"/>
              </a:rPr>
              <a:t>增大压力</a:t>
            </a:r>
          </a:p>
        </p:txBody>
      </p:sp>
      <p:sp>
        <p:nvSpPr>
          <p:cNvPr id="76807" name="文本框 76806"/>
          <p:cNvSpPr txBox="1"/>
          <p:nvPr>
            <p:custDataLst>
              <p:tags r:id="rId7"/>
            </p:custDataLst>
          </p:nvPr>
        </p:nvSpPr>
        <p:spPr>
          <a:xfrm>
            <a:off x="6671628" y="3716973"/>
            <a:ext cx="898525" cy="521970"/>
          </a:xfrm>
          <a:prstGeom prst="rect">
            <a:avLst/>
          </a:prstGeom>
          <a:noFill/>
          <a:ln w="9525">
            <a:noFill/>
          </a:ln>
        </p:spPr>
        <p:txBody>
          <a:bodyPr anchor="t" anchorCtr="0">
            <a:spAutoFit/>
          </a:bodyPr>
          <a:lstStyle/>
          <a:p>
            <a:r>
              <a:rPr lang="zh-CN" altLang="en-US" sz="2800">
                <a:solidFill>
                  <a:srgbClr val="FF0000"/>
                </a:solidFill>
                <a:latin typeface="Times New Roman" panose="02020603050405020304" pitchFamily="18" charset="0"/>
                <a:ea typeface="楷体" panose="02010609060101010101" charset="-122"/>
              </a:rPr>
              <a:t>滑动</a:t>
            </a:r>
          </a:p>
        </p:txBody>
      </p:sp>
      <p:sp>
        <p:nvSpPr>
          <p:cNvPr id="76808" name="文本框 76807"/>
          <p:cNvSpPr txBox="1"/>
          <p:nvPr>
            <p:custDataLst>
              <p:tags r:id="rId8"/>
            </p:custDataLst>
          </p:nvPr>
        </p:nvSpPr>
        <p:spPr>
          <a:xfrm>
            <a:off x="8616315" y="3662998"/>
            <a:ext cx="898525" cy="521970"/>
          </a:xfrm>
          <a:prstGeom prst="rect">
            <a:avLst/>
          </a:prstGeom>
          <a:noFill/>
          <a:ln w="9525">
            <a:noFill/>
          </a:ln>
        </p:spPr>
        <p:txBody>
          <a:bodyPr anchor="t" anchorCtr="0">
            <a:spAutoFit/>
          </a:bodyPr>
          <a:lstStyle/>
          <a:p>
            <a:r>
              <a:rPr lang="zh-CN" altLang="en-US" sz="2800">
                <a:solidFill>
                  <a:srgbClr val="FF0000"/>
                </a:solidFill>
                <a:latin typeface="Times New Roman" panose="02020603050405020304" pitchFamily="18" charset="0"/>
                <a:ea typeface="楷体" panose="02010609060101010101" charset="-122"/>
              </a:rPr>
              <a:t>滚动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blinds(horizontal)">
                                      <p:cBhvr>
                                        <p:cTn id="7" dur="500"/>
                                        <p:tgtEl>
                                          <p:spTgt spid="7680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804"/>
                                        </p:tgtEl>
                                        <p:attrNameLst>
                                          <p:attrName>style.visibility</p:attrName>
                                        </p:attrNameLst>
                                      </p:cBhvr>
                                      <p:to>
                                        <p:strVal val="visible"/>
                                      </p:to>
                                    </p:set>
                                    <p:animEffect transition="in" filter="blinds(horizontal)">
                                      <p:cBhvr>
                                        <p:cTn id="12" dur="500"/>
                                        <p:tgtEl>
                                          <p:spTgt spid="7680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6805"/>
                                        </p:tgtEl>
                                        <p:attrNameLst>
                                          <p:attrName>style.visibility</p:attrName>
                                        </p:attrNameLst>
                                      </p:cBhvr>
                                      <p:to>
                                        <p:strVal val="visible"/>
                                      </p:to>
                                    </p:set>
                                    <p:animEffect transition="in" filter="blinds(horizontal)">
                                      <p:cBhvr>
                                        <p:cTn id="17" dur="500"/>
                                        <p:tgtEl>
                                          <p:spTgt spid="7680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6806">
                                            <p:txEl>
                                              <p:pRg st="0" end="0"/>
                                            </p:txEl>
                                          </p:spTgt>
                                        </p:tgtEl>
                                        <p:attrNameLst>
                                          <p:attrName>style.visibility</p:attrName>
                                        </p:attrNameLst>
                                      </p:cBhvr>
                                      <p:to>
                                        <p:strVal val="visible"/>
                                      </p:to>
                                    </p:set>
                                    <p:animEffect transition="in" filter="blinds(horizontal)">
                                      <p:cBhvr>
                                        <p:cTn id="22" dur="500"/>
                                        <p:tgtEl>
                                          <p:spTgt spid="76806">
                                            <p:txEl>
                                              <p:pRg st="0" end="0"/>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6807"/>
                                        </p:tgtEl>
                                        <p:attrNameLst>
                                          <p:attrName>style.visibility</p:attrName>
                                        </p:attrNameLst>
                                      </p:cBhvr>
                                      <p:to>
                                        <p:strVal val="visible"/>
                                      </p:to>
                                    </p:set>
                                    <p:animEffect transition="in" filter="blinds(horizontal)">
                                      <p:cBhvr>
                                        <p:cTn id="27" dur="500"/>
                                        <p:tgtEl>
                                          <p:spTgt spid="76807"/>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6808"/>
                                        </p:tgtEl>
                                        <p:attrNameLst>
                                          <p:attrName>style.visibility</p:attrName>
                                        </p:attrNameLst>
                                      </p:cBhvr>
                                      <p:to>
                                        <p:strVal val="visible"/>
                                      </p:to>
                                    </p:set>
                                    <p:animEffect transition="in" filter="blinds(horizontal)">
                                      <p:cBhvr>
                                        <p:cTn id="32" dur="500"/>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P spid="76804" grpId="0"/>
      <p:bldP spid="76805" grpId="0"/>
      <p:bldP spid="76807" grpId="0"/>
      <p:bldP spid="7680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3" name="文本占位符 2"/>
          <p:cNvSpPr txBox="1">
            <a:spLocks noGrp="1"/>
          </p:cNvSpPr>
          <p:nvPr>
            <p:custDataLst>
              <p:tags r:id="rId2"/>
            </p:custDataLst>
          </p:nvPr>
        </p:nvSpPr>
        <p:spPr bwMode="auto">
          <a:xfrm>
            <a:off x="838199" y="1688311"/>
            <a:ext cx="10703163" cy="343090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10．如图所示，两本书的书页交叉叠放在一起后很难拉开，是因为拉书时书页间会产生较大的(  　　)</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A．重力</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B．弹力</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C．压力</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D．摩擦力</a:t>
            </a:r>
          </a:p>
        </p:txBody>
      </p:sp>
      <p:pic>
        <p:nvPicPr>
          <p:cNvPr id="4" name="图片 3"/>
          <p:cNvPicPr>
            <a:picLocks noChangeAspect="1"/>
          </p:cNvPicPr>
          <p:nvPr>
            <p:custDataLst>
              <p:tags r:id="rId3"/>
            </p:custDataLst>
          </p:nvPr>
        </p:nvPicPr>
        <p:blipFill>
          <a:blip r:embed="rId6"/>
          <a:stretch>
            <a:fillRect/>
          </a:stretch>
        </p:blipFill>
        <p:spPr>
          <a:xfrm>
            <a:off x="7103745" y="3068955"/>
            <a:ext cx="3902710" cy="1939925"/>
          </a:xfrm>
          <a:prstGeom prst="rect">
            <a:avLst/>
          </a:prstGeom>
        </p:spPr>
      </p:pic>
      <p:sp>
        <p:nvSpPr>
          <p:cNvPr id="19" name="Rectangle 33"/>
          <p:cNvSpPr>
            <a:spLocks noChangeArrowheads="1"/>
          </p:cNvSpPr>
          <p:nvPr>
            <p:custDataLst>
              <p:tags r:id="rId4"/>
            </p:custDataLst>
          </p:nvPr>
        </p:nvSpPr>
        <p:spPr bwMode="auto">
          <a:xfrm flipH="1">
            <a:off x="4871642" y="2133130"/>
            <a:ext cx="4732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hangingPunct="0">
              <a:defRPr>
                <a:solidFill>
                  <a:schemeClr val="tx1"/>
                </a:solidFill>
                <a:latin typeface="Arial" panose="020B0604020202020204" pitchFamily="34" charset="0"/>
              </a:defRPr>
            </a:lvl6pPr>
            <a:lvl7pPr eaLnBrk="0" hangingPunct="0">
              <a:defRPr>
                <a:solidFill>
                  <a:schemeClr val="tx1"/>
                </a:solidFill>
                <a:latin typeface="Arial" panose="020B0604020202020204" pitchFamily="34" charset="0"/>
              </a:defRPr>
            </a:lvl7pPr>
            <a:lvl8pPr eaLnBrk="0" hangingPunct="0">
              <a:defRPr>
                <a:solidFill>
                  <a:schemeClr val="tx1"/>
                </a:solidFill>
                <a:latin typeface="Arial" panose="020B0604020202020204" pitchFamily="34" charset="0"/>
              </a:defRPr>
            </a:lvl8pPr>
            <a:lvl9pPr eaLnBrk="0" hangingPunct="0">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a:ln>
                  <a:noFill/>
                </a:ln>
                <a:solidFill>
                  <a:srgbClr val="FF0000"/>
                </a:solidFill>
                <a:effectLst/>
                <a:latin typeface="黑体" panose="02010609060101010101" pitchFamily="49" charset="-122"/>
                <a:ea typeface="黑体" panose="02010609060101010101" pitchFamily="49" charset="-122"/>
              </a:rPr>
              <a:t>D</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5" name="文本框 4"/>
          <p:cNvSpPr txBox="1"/>
          <p:nvPr>
            <p:custDataLst>
              <p:tags r:id="rId2"/>
            </p:custDataLst>
          </p:nvPr>
        </p:nvSpPr>
        <p:spPr bwMode="auto">
          <a:xfrm>
            <a:off x="1195871" y="1681845"/>
            <a:ext cx="10361295" cy="73723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11、下列实例中，通过增大接触面粗糙程度来增大摩擦的是（      ）</a:t>
            </a:r>
          </a:p>
        </p:txBody>
      </p:sp>
      <p:sp>
        <p:nvSpPr>
          <p:cNvPr id="9" name="文本框 8"/>
          <p:cNvSpPr txBox="1"/>
          <p:nvPr>
            <p:custDataLst>
              <p:tags r:id="rId3"/>
            </p:custDataLst>
          </p:nvPr>
        </p:nvSpPr>
        <p:spPr>
          <a:xfrm>
            <a:off x="10250111" y="1827340"/>
            <a:ext cx="448780" cy="52197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cs typeface="Times New Roman" panose="02020603050405020304" pitchFamily="18" charset="0"/>
              </a:rPr>
              <a:t>A</a:t>
            </a:r>
          </a:p>
        </p:txBody>
      </p:sp>
      <p:pic>
        <p:nvPicPr>
          <p:cNvPr id="6" name="图片 5"/>
          <p:cNvPicPr>
            <a:picLocks noChangeAspect="1"/>
          </p:cNvPicPr>
          <p:nvPr>
            <p:custDataLst>
              <p:tags r:id="rId4"/>
            </p:custDataLst>
          </p:nvPr>
        </p:nvPicPr>
        <p:blipFill>
          <a:blip r:embed="rId15">
            <a:clrChange>
              <a:clrFrom>
                <a:srgbClr val="FFFDEB"/>
              </a:clrFrom>
              <a:clrTo>
                <a:srgbClr val="FFFDEB">
                  <a:alpha val="0"/>
                </a:srgbClr>
              </a:clrTo>
            </a:clrChange>
            <a:extLst>
              <a:ext uri="{28A0092B-C50C-407E-A947-70E740481C1C}">
                <a14:useLocalDpi xmlns:a14="http://schemas.microsoft.com/office/drawing/2010/main" val="0"/>
              </a:ext>
            </a:extLst>
          </a:blip>
          <a:stretch>
            <a:fillRect/>
          </a:stretch>
        </p:blipFill>
        <p:spPr>
          <a:xfrm>
            <a:off x="1018393" y="2820773"/>
            <a:ext cx="1427382" cy="1873063"/>
          </a:xfrm>
          <a:prstGeom prst="rect">
            <a:avLst/>
          </a:prstGeom>
        </p:spPr>
      </p:pic>
      <p:pic>
        <p:nvPicPr>
          <p:cNvPr id="7" name="图片 6"/>
          <p:cNvPicPr>
            <a:picLocks noChangeAspect="1"/>
          </p:cNvPicPr>
          <p:nvPr>
            <p:custDataLst>
              <p:tags r:id="rId5"/>
            </p:custDataLst>
          </p:nvPr>
        </p:nvPicPr>
        <p:blipFill>
          <a:blip r:embed="rId16" cstate="print">
            <a:clrChange>
              <a:clrFrom>
                <a:srgbClr val="FFFDEB"/>
              </a:clrFrom>
              <a:clrTo>
                <a:srgbClr val="FFFDEB">
                  <a:alpha val="0"/>
                </a:srgbClr>
              </a:clrTo>
            </a:clrChange>
            <a:extLst>
              <a:ext uri="{28A0092B-C50C-407E-A947-70E740481C1C}">
                <a14:useLocalDpi xmlns:a14="http://schemas.microsoft.com/office/drawing/2010/main" val="0"/>
              </a:ext>
            </a:extLst>
          </a:blip>
          <a:stretch>
            <a:fillRect/>
          </a:stretch>
        </p:blipFill>
        <p:spPr>
          <a:xfrm>
            <a:off x="3206659" y="2782025"/>
            <a:ext cx="1903039" cy="1899016"/>
          </a:xfrm>
          <a:prstGeom prst="rect">
            <a:avLst/>
          </a:prstGeom>
        </p:spPr>
      </p:pic>
      <p:grpSp>
        <p:nvGrpSpPr>
          <p:cNvPr id="10" name="组合 9"/>
          <p:cNvGrpSpPr/>
          <p:nvPr>
            <p:custDataLst>
              <p:tags r:id="rId6"/>
            </p:custDataLst>
          </p:nvPr>
        </p:nvGrpSpPr>
        <p:grpSpPr>
          <a:xfrm>
            <a:off x="5736042" y="2637313"/>
            <a:ext cx="2388047" cy="2056523"/>
            <a:chOff x="1072328" y="1773973"/>
            <a:chExt cx="4609685" cy="3475940"/>
          </a:xfrm>
        </p:grpSpPr>
        <p:pic>
          <p:nvPicPr>
            <p:cNvPr id="11" name="图片 10"/>
            <p:cNvPicPr>
              <a:picLocks noChangeAspect="1"/>
            </p:cNvPicPr>
            <p:nvPr>
              <p:custDataLst>
                <p:tags r:id="rId12"/>
              </p:custDataLst>
            </p:nvPr>
          </p:nvPicPr>
          <p:blipFill>
            <a:blip r:embed="rId17">
              <a:clrChange>
                <a:clrFrom>
                  <a:srgbClr val="FFFDEB"/>
                </a:clrFrom>
                <a:clrTo>
                  <a:srgbClr val="FFFDEB">
                    <a:alpha val="0"/>
                  </a:srgbClr>
                </a:clrTo>
              </a:clrChange>
              <a:extLst>
                <a:ext uri="{28A0092B-C50C-407E-A947-70E740481C1C}">
                  <a14:useLocalDpi xmlns:a14="http://schemas.microsoft.com/office/drawing/2010/main" val="0"/>
                </a:ext>
              </a:extLst>
            </a:blip>
            <a:stretch>
              <a:fillRect/>
            </a:stretch>
          </p:blipFill>
          <p:spPr>
            <a:xfrm>
              <a:off x="1072328" y="1773973"/>
              <a:ext cx="4609685" cy="3475940"/>
            </a:xfrm>
            <a:prstGeom prst="roundRect">
              <a:avLst/>
            </a:prstGeom>
          </p:spPr>
        </p:pic>
        <p:pic>
          <p:nvPicPr>
            <p:cNvPr id="12" name="图片 11"/>
            <p:cNvPicPr>
              <a:picLocks noChangeAspect="1"/>
            </p:cNvPicPr>
            <p:nvPr>
              <p:custDataLst>
                <p:tags r:id="rId13"/>
              </p:custDataLst>
            </p:nvPr>
          </p:nvPicPr>
          <p:blipFill>
            <a:blip r:embed="rId18"/>
            <a:stretch>
              <a:fillRect/>
            </a:stretch>
          </p:blipFill>
          <p:spPr>
            <a:xfrm rot="20164000">
              <a:off x="1322342" y="4963488"/>
              <a:ext cx="333375" cy="182911"/>
            </a:xfrm>
            <a:prstGeom prst="rect">
              <a:avLst/>
            </a:prstGeom>
          </p:spPr>
        </p:pic>
      </p:grpSp>
      <p:pic>
        <p:nvPicPr>
          <p:cNvPr id="8" name="图片 7"/>
          <p:cNvPicPr>
            <a:picLocks noChangeAspect="1"/>
          </p:cNvPicPr>
          <p:nvPr>
            <p:custDataLst>
              <p:tags r:id="rId7"/>
            </p:custDataLst>
          </p:nvPr>
        </p:nvPicPr>
        <p:blipFill>
          <a:blip r:embed="rId19">
            <a:clrChange>
              <a:clrFrom>
                <a:srgbClr val="FFFDEB"/>
              </a:clrFrom>
              <a:clrTo>
                <a:srgbClr val="FFFDEB">
                  <a:alpha val="0"/>
                </a:srgbClr>
              </a:clrTo>
            </a:clrChange>
            <a:extLst>
              <a:ext uri="{28A0092B-C50C-407E-A947-70E740481C1C}">
                <a14:useLocalDpi xmlns:a14="http://schemas.microsoft.com/office/drawing/2010/main" val="0"/>
              </a:ext>
            </a:extLst>
          </a:blip>
          <a:stretch>
            <a:fillRect/>
          </a:stretch>
        </p:blipFill>
        <p:spPr>
          <a:xfrm>
            <a:off x="8934343" y="3231864"/>
            <a:ext cx="2181785" cy="1050879"/>
          </a:xfrm>
          <a:prstGeom prst="rect">
            <a:avLst/>
          </a:prstGeom>
        </p:spPr>
      </p:pic>
      <p:sp>
        <p:nvSpPr>
          <p:cNvPr id="13" name="文本框 12"/>
          <p:cNvSpPr txBox="1"/>
          <p:nvPr>
            <p:custDataLst>
              <p:tags r:id="rId8"/>
            </p:custDataLst>
          </p:nvPr>
        </p:nvSpPr>
        <p:spPr bwMode="auto">
          <a:xfrm>
            <a:off x="3206659" y="4860173"/>
            <a:ext cx="2147547" cy="95313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B.轴承内部装有滚珠</a:t>
            </a:r>
          </a:p>
        </p:txBody>
      </p:sp>
      <p:sp>
        <p:nvSpPr>
          <p:cNvPr id="14" name="文本框 13"/>
          <p:cNvSpPr txBox="1"/>
          <p:nvPr>
            <p:custDataLst>
              <p:tags r:id="rId9"/>
            </p:custDataLst>
          </p:nvPr>
        </p:nvSpPr>
        <p:spPr bwMode="auto">
          <a:xfrm>
            <a:off x="721237" y="4835505"/>
            <a:ext cx="2197224" cy="95313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A.汽车轮胎表面有槽纹</a:t>
            </a:r>
          </a:p>
        </p:txBody>
      </p:sp>
      <p:sp>
        <p:nvSpPr>
          <p:cNvPr id="16" name="文本框 15"/>
          <p:cNvSpPr txBox="1"/>
          <p:nvPr>
            <p:custDataLst>
              <p:tags r:id="rId10"/>
            </p:custDataLst>
          </p:nvPr>
        </p:nvSpPr>
        <p:spPr bwMode="auto">
          <a:xfrm>
            <a:off x="8507935" y="4860172"/>
            <a:ext cx="2430601" cy="95313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D.皮带传动需将皮带张紧</a:t>
            </a:r>
          </a:p>
        </p:txBody>
      </p:sp>
      <p:sp>
        <p:nvSpPr>
          <p:cNvPr id="17" name="文本框 16"/>
          <p:cNvSpPr txBox="1"/>
          <p:nvPr>
            <p:custDataLst>
              <p:tags r:id="rId11"/>
            </p:custDataLst>
          </p:nvPr>
        </p:nvSpPr>
        <p:spPr bwMode="auto">
          <a:xfrm>
            <a:off x="5735955" y="4866640"/>
            <a:ext cx="2490470" cy="937260"/>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C.在齿轮间加入润滑油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7" name="文本框 6"/>
          <p:cNvSpPr txBox="1"/>
          <p:nvPr>
            <p:custDataLst>
              <p:tags r:id="rId2"/>
            </p:custDataLst>
          </p:nvPr>
        </p:nvSpPr>
        <p:spPr bwMode="auto">
          <a:xfrm>
            <a:off x="425305" y="2201403"/>
            <a:ext cx="5391219" cy="73723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则消防队员的受力情况是（      ）</a:t>
            </a:r>
          </a:p>
        </p:txBody>
      </p:sp>
      <p:sp>
        <p:nvSpPr>
          <p:cNvPr id="6" name="文本框 5"/>
          <p:cNvSpPr txBox="1"/>
          <p:nvPr>
            <p:custDataLst>
              <p:tags r:id="rId3"/>
            </p:custDataLst>
          </p:nvPr>
        </p:nvSpPr>
        <p:spPr bwMode="auto">
          <a:xfrm>
            <a:off x="335915" y="1485900"/>
            <a:ext cx="11843385" cy="73723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12、消防队员抓着木杆从楼顶向地面滑下的过程中，若不计空气阻力，</a:t>
            </a:r>
          </a:p>
        </p:txBody>
      </p:sp>
      <p:sp>
        <p:nvSpPr>
          <p:cNvPr id="8" name="文本框 7"/>
          <p:cNvSpPr txBox="1"/>
          <p:nvPr>
            <p:custDataLst>
              <p:tags r:id="rId4"/>
            </p:custDataLst>
          </p:nvPr>
        </p:nvSpPr>
        <p:spPr>
          <a:xfrm>
            <a:off x="4511662" y="2061061"/>
            <a:ext cx="627081" cy="584775"/>
          </a:xfrm>
          <a:prstGeom prst="rect">
            <a:avLst/>
          </a:prstGeom>
          <a:noFill/>
        </p:spPr>
        <p:txBody>
          <a:bodyPr wrap="square" rtlCol="0">
            <a:spAutoFit/>
          </a:bodyPr>
          <a:lstStyle/>
          <a:p>
            <a:r>
              <a:rPr lang="en-US" altLang="zh-CN" sz="3200">
                <a:solidFill>
                  <a:srgbClr val="FF0000"/>
                </a:solidFill>
                <a:latin typeface="Times New Roman" panose="02020603050405020304" pitchFamily="18" charset="0"/>
                <a:cs typeface="Times New Roman" panose="02020603050405020304" pitchFamily="18" charset="0"/>
              </a:rPr>
              <a:t>C</a:t>
            </a:r>
          </a:p>
        </p:txBody>
      </p:sp>
      <p:sp>
        <p:nvSpPr>
          <p:cNvPr id="2" name="文本框 1"/>
          <p:cNvSpPr txBox="1"/>
          <p:nvPr>
            <p:custDataLst>
              <p:tags r:id="rId5"/>
            </p:custDataLst>
          </p:nvPr>
        </p:nvSpPr>
        <p:spPr bwMode="auto">
          <a:xfrm>
            <a:off x="623696" y="2924565"/>
            <a:ext cx="9812298" cy="267652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A.只受摩擦力</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B.只受重力</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C.受摩擦力，方向竖直向上；受重力，方向竖直向下</a:t>
            </a:r>
          </a:p>
          <a:p>
            <a:pPr marL="342265" lvl="0" indent="-342265" algn="l">
              <a:lnSpc>
                <a:spcPts val="3300"/>
              </a:lnSpc>
              <a:spcBef>
                <a:spcPct val="50000"/>
              </a:spcBef>
              <a:buClrTx/>
              <a:buSzTx/>
            </a:pPr>
            <a:r>
              <a:rPr lang="en-US" altLang="zh-CN" sz="2600">
                <a:latin typeface="华文楷体" panose="02010600040101010101" pitchFamily="2" charset="-122"/>
                <a:ea typeface="华文楷体" panose="02010600040101010101" pitchFamily="2" charset="-122"/>
                <a:sym typeface="+mn-ea"/>
              </a:rPr>
              <a:t>D.受重力和摩擦力，方向都向下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2" name="文本框 1"/>
          <p:cNvSpPr txBox="1"/>
          <p:nvPr>
            <p:custDataLst>
              <p:tags r:id="rId2"/>
            </p:custDataLst>
          </p:nvPr>
        </p:nvSpPr>
        <p:spPr bwMode="auto">
          <a:xfrm>
            <a:off x="839470" y="1369695"/>
            <a:ext cx="11029950" cy="5100320"/>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13、粗糙程度相同的水平地面上，重30N的物块在AB段受F=10N的水平拉力作用，向右做匀速直线运动，到B点时撤去水平拉力，物块仍继续运动，到C处静止。下列说法正确的是                      （　　）</a:t>
            </a:r>
          </a:p>
          <a:p>
            <a:pPr marL="342265" lvl="0" indent="-342265" algn="l">
              <a:lnSpc>
                <a:spcPts val="3300"/>
              </a:lnSpc>
              <a:spcBef>
                <a:spcPct val="50000"/>
              </a:spcBef>
              <a:buClrTx/>
              <a:buSzTx/>
            </a:pPr>
            <a:endPar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265" lvl="0" indent="-342265" algn="l">
              <a:lnSpc>
                <a:spcPts val="3300"/>
              </a:lnSpc>
              <a:spcBef>
                <a:spcPct val="50000"/>
              </a:spcBef>
              <a:buClrTx/>
              <a:buSzTx/>
            </a:pPr>
            <a:endPar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A．在AB段物块受到水平向右的摩擦力，大小为10N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B．在AB段物块受到水平向左的摩擦力，大小为20N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C．在BC段物块受到水平向左的摩擦力，大小为10N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D．在C点物块受到水平向右的摩擦力，大小为30N </a:t>
            </a:r>
          </a:p>
        </p:txBody>
      </p:sp>
      <p:sp>
        <p:nvSpPr>
          <p:cNvPr id="7" name="文本框 6"/>
          <p:cNvSpPr txBox="1"/>
          <p:nvPr>
            <p:custDataLst>
              <p:tags r:id="rId3"/>
            </p:custDataLst>
          </p:nvPr>
        </p:nvSpPr>
        <p:spPr>
          <a:xfrm>
            <a:off x="8112278" y="2204693"/>
            <a:ext cx="333375" cy="460375"/>
          </a:xfrm>
          <a:prstGeom prst="rect">
            <a:avLst/>
          </a:prstGeom>
          <a:noFill/>
        </p:spPr>
        <p:txBody>
          <a:bodyPr wrap="square" rtlCol="0" anchor="t">
            <a:spAutoFit/>
          </a:bodyPr>
          <a:lstStyle/>
          <a:p>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pic>
        <p:nvPicPr>
          <p:cNvPr id="3" name="图片 2"/>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3071346" y="2709201"/>
            <a:ext cx="4020355" cy="11004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2" name="文本框 1"/>
          <p:cNvSpPr txBox="1"/>
          <p:nvPr>
            <p:custDataLst>
              <p:tags r:id="rId2"/>
            </p:custDataLst>
          </p:nvPr>
        </p:nvSpPr>
        <p:spPr bwMode="auto">
          <a:xfrm>
            <a:off x="1105059" y="1628590"/>
            <a:ext cx="8822531" cy="3784600"/>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14、下列实例中，为了减小摩擦的是 （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A．足球守门员戴有防滑手套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B．运动鞋的底部制有凹凸不平的花纹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C．骑自行车刹车时用力捏闸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D．给自行车的车轴加润滑油 </a:t>
            </a:r>
          </a:p>
        </p:txBody>
      </p:sp>
      <p:sp>
        <p:nvSpPr>
          <p:cNvPr id="7" name="文本框 6"/>
          <p:cNvSpPr txBox="1"/>
          <p:nvPr>
            <p:custDataLst>
              <p:tags r:id="rId3"/>
            </p:custDataLst>
          </p:nvPr>
        </p:nvSpPr>
        <p:spPr>
          <a:xfrm>
            <a:off x="6373426" y="1937827"/>
            <a:ext cx="333375" cy="460375"/>
          </a:xfrm>
          <a:prstGeom prst="rect">
            <a:avLst/>
          </a:prstGeom>
          <a:noFill/>
        </p:spPr>
        <p:txBody>
          <a:bodyPr wrap="square" rtlCol="0" anchor="t">
            <a:spAutoFit/>
          </a:bodyPr>
          <a:lstStyle/>
          <a:p>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8616601" y="82550"/>
            <a:ext cx="3062716" cy="1965824"/>
            <a:chOff x="6439" y="2856"/>
            <a:chExt cx="7300" cy="5247"/>
          </a:xfrm>
        </p:grpSpPr>
        <p:pic>
          <p:nvPicPr>
            <p:cNvPr id="21513" name="图片 10" descr="02304001"/>
            <p:cNvPicPr>
              <a:picLocks noChangeAspect="1"/>
            </p:cNvPicPr>
            <p:nvPr>
              <p:custDataLst>
                <p:tags r:id="rId13"/>
              </p:custDataLst>
            </p:nvPr>
          </p:nvPicPr>
          <p:blipFill>
            <a:blip r:embed="rId17"/>
            <a:srcRect l="-444" t="3011" r="444" b="-3011"/>
            <a:stretch>
              <a:fillRect/>
            </a:stretch>
          </p:blipFill>
          <p:spPr>
            <a:xfrm>
              <a:off x="7242" y="2856"/>
              <a:ext cx="6490" cy="4007"/>
            </a:xfrm>
            <a:prstGeom prst="rect">
              <a:avLst/>
            </a:prstGeom>
            <a:noFill/>
            <a:ln w="9525">
              <a:noFill/>
            </a:ln>
          </p:spPr>
        </p:pic>
        <p:sp>
          <p:nvSpPr>
            <p:cNvPr id="21514" name="文本框 1"/>
            <p:cNvSpPr txBox="1"/>
            <p:nvPr>
              <p:custDataLst>
                <p:tags r:id="rId14"/>
              </p:custDataLst>
            </p:nvPr>
          </p:nvSpPr>
          <p:spPr>
            <a:xfrm>
              <a:off x="6439" y="6791"/>
              <a:ext cx="7300" cy="1312"/>
            </a:xfrm>
            <a:prstGeom prst="rect">
              <a:avLst/>
            </a:prstGeom>
            <a:noFill/>
            <a:ln w="9525">
              <a:noFill/>
            </a:ln>
          </p:spPr>
          <p:txBody>
            <a:bodyPr wrap="square" anchor="t" anchorCtr="0">
              <a:spAutoFit/>
            </a:bodyPr>
            <a:lstStyle/>
            <a:p>
              <a:r>
                <a:rPr lang="zh-CN" altLang="en-US" sz="2600" b="1">
                  <a:latin typeface="华文楷体" panose="02010600040101010101" pitchFamily="2" charset="-122"/>
                  <a:ea typeface="华文楷体" panose="02010600040101010101" pitchFamily="2" charset="-122"/>
                </a:rPr>
                <a:t>显微镜下的桌面</a:t>
              </a:r>
            </a:p>
          </p:txBody>
        </p:sp>
      </p:grpSp>
      <p:sp>
        <p:nvSpPr>
          <p:cNvPr id="2" name="矩形 1"/>
          <p:cNvSpPr/>
          <p:nvPr>
            <p:custDataLst>
              <p:tags r:id="rId2"/>
            </p:custDataLst>
          </p:nvPr>
        </p:nvSpPr>
        <p:spPr>
          <a:xfrm>
            <a:off x="335280" y="2132965"/>
            <a:ext cx="11687810" cy="953135"/>
          </a:xfrm>
          <a:prstGeom prst="rect">
            <a:avLst/>
          </a:prstGeom>
        </p:spPr>
        <p:txBody>
          <a:bodyPr wrap="square">
            <a:spAutoFit/>
          </a:bodyPr>
          <a:lstStyle/>
          <a:p>
            <a:pPr lvl="0" algn="l">
              <a:lnSpc>
                <a:spcPct val="100000"/>
              </a:lnSpc>
              <a:buClrTx/>
              <a:buSzTx/>
              <a:buNone/>
            </a:pPr>
            <a:r>
              <a:rPr lang="zh-CN" altLang="en-US" sz="2800" b="1">
                <a:latin typeface="华文楷体" panose="02010600040101010101" pitchFamily="2" charset="-122"/>
                <a:ea typeface="华文楷体" panose="02010600040101010101" pitchFamily="2" charset="-122"/>
                <a:sym typeface="+mn-ea"/>
              </a:rPr>
              <a:t>1.定义：</a:t>
            </a:r>
            <a:r>
              <a:rPr lang="zh-CN" altLang="en-US" sz="2800" b="1">
                <a:latin typeface="华文楷体" panose="02010600040101010101" pitchFamily="2" charset="-122"/>
                <a:ea typeface="华文楷体" panose="02010600040101010101" pitchFamily="2" charset="-122"/>
              </a:rPr>
              <a:t>两个相互接触的物体，当它们做相对运动（或有相对运动的趋势）时，在接触面会产生一种阻碍相对运动的力，这种力叫做摩擦力。</a:t>
            </a:r>
          </a:p>
        </p:txBody>
      </p:sp>
      <p:sp>
        <p:nvSpPr>
          <p:cNvPr id="5" name="Text Box 27"/>
          <p:cNvSpPr>
            <a:spLocks noChangeArrowheads="1"/>
          </p:cNvSpPr>
          <p:nvPr>
            <p:custDataLst>
              <p:tags r:id="rId3"/>
            </p:custDataLst>
          </p:nvPr>
        </p:nvSpPr>
        <p:spPr bwMode="auto">
          <a:xfrm>
            <a:off x="3503295" y="4843145"/>
            <a:ext cx="2164080" cy="491490"/>
          </a:xfrm>
          <a:prstGeom prst="rect">
            <a:avLst/>
          </a:prstGeom>
          <a:noFill/>
          <a:ln w="9525">
            <a:noFill/>
          </a:ln>
        </p:spPr>
        <p:txBody>
          <a:bodyPr wrap="none" anchor="t" anchorCtr="0">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Wingdings" panose="05000000000000000000" pitchFamily="2" charset="2"/>
              </a:rPr>
              <a:t>c.接触面粗糙</a:t>
            </a:r>
          </a:p>
        </p:txBody>
      </p:sp>
      <p:sp>
        <p:nvSpPr>
          <p:cNvPr id="6" name="Rectangle 28"/>
          <p:cNvSpPr/>
          <p:nvPr>
            <p:custDataLst>
              <p:tags r:id="rId4"/>
            </p:custDataLst>
          </p:nvPr>
        </p:nvSpPr>
        <p:spPr>
          <a:xfrm>
            <a:off x="335280" y="4220528"/>
            <a:ext cx="2922905" cy="521970"/>
          </a:xfrm>
          <a:prstGeom prst="rect">
            <a:avLst/>
          </a:prstGeom>
          <a:noFill/>
          <a:ln w="9525">
            <a:noFill/>
          </a:ln>
        </p:spPr>
        <p:txBody>
          <a:bodyPr wrap="none" anchor="t" anchorCtr="0">
            <a:spAutoFit/>
          </a:bodyPr>
          <a:lstStyle/>
          <a:p>
            <a:pPr>
              <a:spcBef>
                <a:spcPct val="50000"/>
              </a:spcBef>
            </a:pPr>
            <a:r>
              <a:rPr lang="zh-CN" altLang="en-US" sz="2800" b="1">
                <a:latin typeface="华文楷体" panose="02010600040101010101" pitchFamily="2" charset="-122"/>
                <a:ea typeface="华文楷体" panose="02010600040101010101" pitchFamily="2" charset="-122"/>
              </a:rPr>
              <a:t>2.摩擦力产生条件</a:t>
            </a:r>
          </a:p>
        </p:txBody>
      </p:sp>
      <p:sp>
        <p:nvSpPr>
          <p:cNvPr id="7" name="Rectangle 29"/>
          <p:cNvSpPr>
            <a:spLocks noChangeArrowheads="1"/>
          </p:cNvSpPr>
          <p:nvPr>
            <p:custDataLst>
              <p:tags r:id="rId5"/>
            </p:custDataLst>
          </p:nvPr>
        </p:nvSpPr>
        <p:spPr bwMode="auto">
          <a:xfrm>
            <a:off x="3503295" y="3639820"/>
            <a:ext cx="3815080" cy="491490"/>
          </a:xfrm>
          <a:prstGeom prst="rect">
            <a:avLst/>
          </a:prstGeom>
          <a:noFill/>
          <a:ln w="9525">
            <a:noFill/>
          </a:ln>
        </p:spPr>
        <p:txBody>
          <a:bodyPr wrap="none" anchor="t" anchorCtr="0">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Wingdings" panose="05000000000000000000" pitchFamily="2" charset="2"/>
              </a:rPr>
              <a:t>a.两个物体接触相互挤压</a:t>
            </a:r>
          </a:p>
        </p:txBody>
      </p:sp>
      <p:sp>
        <p:nvSpPr>
          <p:cNvPr id="8" name="Rectangle 30"/>
          <p:cNvSpPr>
            <a:spLocks noChangeArrowheads="1"/>
          </p:cNvSpPr>
          <p:nvPr>
            <p:custDataLst>
              <p:tags r:id="rId6"/>
            </p:custDataLst>
          </p:nvPr>
        </p:nvSpPr>
        <p:spPr bwMode="auto">
          <a:xfrm>
            <a:off x="3503295" y="4222433"/>
            <a:ext cx="4475480" cy="491490"/>
          </a:xfrm>
          <a:prstGeom prst="rect">
            <a:avLst/>
          </a:prstGeom>
          <a:noFill/>
          <a:ln w="9525">
            <a:noFill/>
          </a:ln>
        </p:spPr>
        <p:txBody>
          <a:bodyPr wrap="none" anchor="t" anchorCtr="0">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Wingdings" panose="05000000000000000000" pitchFamily="2" charset="2"/>
              </a:rPr>
              <a:t>b.有相对运动或相对运动趋势</a:t>
            </a:r>
          </a:p>
        </p:txBody>
      </p:sp>
      <p:sp>
        <p:nvSpPr>
          <p:cNvPr id="23572" name="AutoShape 14"/>
          <p:cNvSpPr/>
          <p:nvPr>
            <p:custDataLst>
              <p:tags r:id="rId7"/>
            </p:custDataLst>
          </p:nvPr>
        </p:nvSpPr>
        <p:spPr>
          <a:xfrm>
            <a:off x="3265170" y="3850958"/>
            <a:ext cx="142875" cy="1276350"/>
          </a:xfrm>
          <a:prstGeom prst="leftBrace">
            <a:avLst>
              <a:gd name="adj1" fmla="val 70350"/>
              <a:gd name="adj2" fmla="val 50000"/>
            </a:avLst>
          </a:prstGeom>
          <a:noFill/>
          <a:ln w="19050" cap="flat" cmpd="sng">
            <a:solidFill>
              <a:srgbClr val="0D0D0D"/>
            </a:solidFill>
            <a:prstDash val="solid"/>
            <a:miter/>
            <a:headEnd type="none" w="med" len="med"/>
            <a:tailEnd type="none" w="med" len="med"/>
          </a:ln>
        </p:spPr>
        <p:txBody>
          <a:bodyPr wrap="none" anchor="ctr" anchorCtr="0"/>
          <a:lstStyle/>
          <a:p>
            <a:endParaRPr lang="zh-CN" altLang="en-US" sz="2400">
              <a:latin typeface="黑体" panose="02010609060101010101" pitchFamily="49" charset="-122"/>
              <a:ea typeface="黑体" panose="02010609060101010101" pitchFamily="49" charset="-122"/>
            </a:endParaRPr>
          </a:p>
        </p:txBody>
      </p:sp>
      <p:sp>
        <p:nvSpPr>
          <p:cNvPr id="4" name="文本框 3"/>
          <p:cNvSpPr txBox="1"/>
          <p:nvPr>
            <p:custDataLst>
              <p:tags r:id="rId8"/>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一、摩擦力</a:t>
            </a:r>
          </a:p>
        </p:txBody>
      </p:sp>
      <p:sp>
        <p:nvSpPr>
          <p:cNvPr id="9" name="圆角矩形 8"/>
          <p:cNvSpPr/>
          <p:nvPr>
            <p:custDataLst>
              <p:tags r:id="rId9"/>
            </p:custDataLst>
          </p:nvPr>
        </p:nvSpPr>
        <p:spPr>
          <a:xfrm>
            <a:off x="2423160" y="2204720"/>
            <a:ext cx="1440180" cy="43180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圆角矩形 9"/>
          <p:cNvSpPr/>
          <p:nvPr>
            <p:custDataLst>
              <p:tags r:id="rId10"/>
            </p:custDataLst>
          </p:nvPr>
        </p:nvSpPr>
        <p:spPr>
          <a:xfrm>
            <a:off x="6743700" y="2147570"/>
            <a:ext cx="5084445" cy="48895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圆角矩形 10"/>
          <p:cNvSpPr/>
          <p:nvPr>
            <p:custDataLst>
              <p:tags r:id="rId11"/>
            </p:custDataLst>
          </p:nvPr>
        </p:nvSpPr>
        <p:spPr>
          <a:xfrm>
            <a:off x="1448435" y="2636520"/>
            <a:ext cx="1152525" cy="41719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12"/>
            </p:custDataLst>
          </p:nvPr>
        </p:nvSpPr>
        <p:spPr>
          <a:xfrm>
            <a:off x="2600960" y="430530"/>
            <a:ext cx="2875280" cy="521970"/>
          </a:xfrm>
          <a:prstGeom prst="rect">
            <a:avLst/>
          </a:prstGeom>
          <a:noFill/>
        </p:spPr>
        <p:txBody>
          <a:bodyPr wrap="square" rtlCol="0" anchor="t">
            <a:spAutoFit/>
          </a:bodyPr>
          <a:lstStyle/>
          <a:p>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常用字母</a:t>
            </a:r>
            <a:r>
              <a:rPr lang="zh-CN" altLang="en-US" sz="2800" b="1" i="1">
                <a:solidFill>
                  <a:srgbClr val="C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 f</a:t>
            </a:r>
            <a:r>
              <a:rPr lang="zh-CN" altLang="en-US" sz="2800" b="1">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 表示。</a:t>
            </a:r>
            <a:endParaRPr lang="zh-CN" altLang="en-US" sz="2800" b="1">
              <a:solidFill>
                <a:srgbClr val="00206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357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linds(horizont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23572" grpId="0" animBg="1"/>
      <p:bldP spid="9" grpId="0" animBg="1"/>
      <p:bldP spid="10" grpId="0" animBg="1"/>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2" name="文本框 1"/>
          <p:cNvSpPr txBox="1"/>
          <p:nvPr>
            <p:custDataLst>
              <p:tags r:id="rId2"/>
            </p:custDataLst>
          </p:nvPr>
        </p:nvSpPr>
        <p:spPr bwMode="auto">
          <a:xfrm>
            <a:off x="1486853" y="1700980"/>
            <a:ext cx="8975408" cy="304609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15. 如图所示的实例中，目的是为了减小摩擦的是（      ）</a:t>
            </a:r>
          </a:p>
          <a:p>
            <a:pPr marL="342265" lvl="0" indent="-342265" algn="l">
              <a:lnSpc>
                <a:spcPts val="3300"/>
              </a:lnSpc>
              <a:spcBef>
                <a:spcPct val="50000"/>
              </a:spcBef>
              <a:buClrTx/>
              <a:buSzTx/>
            </a:pPr>
            <a:endPar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265" lvl="0" indent="-342265" algn="l">
              <a:lnSpc>
                <a:spcPts val="3300"/>
              </a:lnSpc>
              <a:spcBef>
                <a:spcPct val="50000"/>
              </a:spcBef>
              <a:buClrTx/>
              <a:buSzTx/>
            </a:pPr>
            <a:endPar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265" lvl="0" indent="-342265" algn="l">
              <a:lnSpc>
                <a:spcPts val="3300"/>
              </a:lnSpc>
              <a:spcBef>
                <a:spcPct val="50000"/>
              </a:spcBef>
              <a:buClrTx/>
              <a:buSzTx/>
            </a:pPr>
            <a:endPar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A．鞋底上有凹凸的花纹            B．汽车轮上加装防滑链</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C．轴承中装有滚珠                    D．防滑地砖做得凹凸不平</a:t>
            </a:r>
          </a:p>
        </p:txBody>
      </p:sp>
      <p:sp>
        <p:nvSpPr>
          <p:cNvPr id="6" name="文本框 5"/>
          <p:cNvSpPr txBox="1"/>
          <p:nvPr>
            <p:custDataLst>
              <p:tags r:id="rId3"/>
            </p:custDataLst>
          </p:nvPr>
        </p:nvSpPr>
        <p:spPr>
          <a:xfrm>
            <a:off x="9048252" y="1588793"/>
            <a:ext cx="403225" cy="711835"/>
          </a:xfrm>
          <a:prstGeom prst="rect">
            <a:avLst/>
          </a:prstGeom>
          <a:noFill/>
        </p:spPr>
        <p:txBody>
          <a:bodyPr wrap="none" rtlCol="0" anchor="t">
            <a:spAutoFit/>
          </a:bodyPr>
          <a:lstStyle/>
          <a:p>
            <a:pPr fontAlgn="auto">
              <a:lnSpc>
                <a:spcPts val="4840"/>
              </a:lnSpc>
            </a:pPr>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pic>
        <p:nvPicPr>
          <p:cNvPr id="3" name="图片 2"/>
          <p:cNvPicPr>
            <a:picLocks noChangeAspect="1"/>
          </p:cNvPicPr>
          <p:nvPr>
            <p:custDataLst>
              <p:tags r:id="rId4"/>
            </p:custDataLst>
          </p:nvPr>
        </p:nvPicPr>
        <p:blipFill>
          <a:blip r:embed="rId9"/>
          <a:stretch>
            <a:fillRect/>
          </a:stretch>
        </p:blipFill>
        <p:spPr>
          <a:xfrm>
            <a:off x="2638762" y="2277719"/>
            <a:ext cx="1238250" cy="1372076"/>
          </a:xfrm>
          <a:prstGeom prst="rect">
            <a:avLst/>
          </a:prstGeom>
        </p:spPr>
      </p:pic>
      <p:pic>
        <p:nvPicPr>
          <p:cNvPr id="4" name="图片 3"/>
          <p:cNvPicPr>
            <a:picLocks noChangeAspect="1"/>
          </p:cNvPicPr>
          <p:nvPr>
            <p:custDataLst>
              <p:tags r:id="rId5"/>
            </p:custDataLst>
          </p:nvPr>
        </p:nvPicPr>
        <p:blipFill>
          <a:blip r:embed="rId10"/>
          <a:stretch>
            <a:fillRect/>
          </a:stretch>
        </p:blipFill>
        <p:spPr>
          <a:xfrm>
            <a:off x="4275157" y="2277242"/>
            <a:ext cx="1555909" cy="1371600"/>
          </a:xfrm>
          <a:prstGeom prst="rect">
            <a:avLst/>
          </a:prstGeom>
        </p:spPr>
      </p:pic>
      <p:pic>
        <p:nvPicPr>
          <p:cNvPr id="5" name="图片 4"/>
          <p:cNvPicPr>
            <a:picLocks noChangeAspect="1"/>
          </p:cNvPicPr>
          <p:nvPr>
            <p:custDataLst>
              <p:tags r:id="rId6"/>
            </p:custDataLst>
          </p:nvPr>
        </p:nvPicPr>
        <p:blipFill>
          <a:blip r:embed="rId11"/>
          <a:stretch>
            <a:fillRect/>
          </a:stretch>
        </p:blipFill>
        <p:spPr>
          <a:xfrm>
            <a:off x="6354465" y="2277719"/>
            <a:ext cx="1415415" cy="1371124"/>
          </a:xfrm>
          <a:prstGeom prst="rect">
            <a:avLst/>
          </a:prstGeom>
        </p:spPr>
      </p:pic>
      <p:pic>
        <p:nvPicPr>
          <p:cNvPr id="7" name="图片 6"/>
          <p:cNvPicPr>
            <a:picLocks noChangeAspect="1"/>
          </p:cNvPicPr>
          <p:nvPr>
            <p:custDataLst>
              <p:tags r:id="rId7"/>
            </p:custDataLst>
          </p:nvPr>
        </p:nvPicPr>
        <p:blipFill>
          <a:blip r:embed="rId12"/>
          <a:stretch>
            <a:fillRect/>
          </a:stretch>
        </p:blipFill>
        <p:spPr>
          <a:xfrm>
            <a:off x="8185646" y="2277242"/>
            <a:ext cx="1586389" cy="13711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2" name="文本框 1"/>
          <p:cNvSpPr txBox="1"/>
          <p:nvPr>
            <p:custDataLst>
              <p:tags r:id="rId2"/>
            </p:custDataLst>
          </p:nvPr>
        </p:nvSpPr>
        <p:spPr bwMode="auto">
          <a:xfrm>
            <a:off x="1199515" y="1412875"/>
            <a:ext cx="9445625" cy="3030220"/>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16. 如图所示，C是水平地面，A、B是两个长方形物块，F是作用在物块B上沿水平方向的力，物块A和B以相同的速度做匀速直线运动。由此可知，关于A、B间摩擦力f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和B、C间摩擦力f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的分析中，正确的是（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A．f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             B．f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C．f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             D．f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1</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≠0，f</a:t>
            </a:r>
            <a:r>
              <a:rPr lang="en-US" altLang="zh-CN" sz="2600" baseline="-25000">
                <a:latin typeface="Times New Roman" panose="02020603050405020304" pitchFamily="18" charset="0"/>
                <a:ea typeface="华文楷体" panose="02010600040101010101" pitchFamily="2" charset="-122"/>
                <a:cs typeface="Times New Roman" panose="02020603050405020304" pitchFamily="18" charset="0"/>
                <a:sym typeface="+mn-ea"/>
              </a:rPr>
              <a:t>2</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≠0 </a:t>
            </a:r>
          </a:p>
        </p:txBody>
      </p:sp>
      <p:sp>
        <p:nvSpPr>
          <p:cNvPr id="7" name="文本框 6"/>
          <p:cNvSpPr txBox="1"/>
          <p:nvPr>
            <p:custDataLst>
              <p:tags r:id="rId3"/>
            </p:custDataLst>
          </p:nvPr>
        </p:nvSpPr>
        <p:spPr>
          <a:xfrm>
            <a:off x="5663759" y="2709003"/>
            <a:ext cx="403225" cy="460375"/>
          </a:xfrm>
          <a:prstGeom prst="rect">
            <a:avLst/>
          </a:prstGeom>
          <a:noFill/>
        </p:spPr>
        <p:txBody>
          <a:bodyPr wrap="none" rtlCol="0" anchor="t">
            <a:spAutoFit/>
          </a:bodyPr>
          <a:lstStyle/>
          <a:p>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a:t>
            </a:r>
          </a:p>
        </p:txBody>
      </p:sp>
      <p:graphicFrame>
        <p:nvGraphicFramePr>
          <p:cNvPr id="5" name="对象 4"/>
          <p:cNvGraphicFramePr>
            <a:graphicFrameLocks noChangeAspect="1"/>
          </p:cNvGraphicFramePr>
          <p:nvPr>
            <p:custDataLst>
              <p:tags r:id="rId4"/>
            </p:custDataLst>
          </p:nvPr>
        </p:nvGraphicFramePr>
        <p:xfrm>
          <a:off x="7282370" y="3457231"/>
          <a:ext cx="2274094" cy="1130141"/>
        </p:xfrm>
        <a:graphic>
          <a:graphicData uri="http://schemas.openxmlformats.org/presentationml/2006/ole">
            <mc:AlternateContent xmlns:mc="http://schemas.openxmlformats.org/markup-compatibility/2006">
              <mc:Choice xmlns:v="urn:schemas-microsoft-com:vml" Requires="v">
                <p:oleObj r:id="rId6" imgW="3762375" imgH="1914525" progId="Paint.Picture">
                  <p:embed/>
                </p:oleObj>
              </mc:Choice>
              <mc:Fallback>
                <p:oleObj r:id="rId6" imgW="3762375" imgH="1914525" progId="Paint.Picture">
                  <p:embed/>
                  <p:pic>
                    <p:nvPicPr>
                      <p:cNvPr id="0" name="OLE substitute image"/>
                      <p:cNvPicPr/>
                      <p:nvPr/>
                    </p:nvPicPr>
                    <p:blipFill>
                      <a:blip r:embed="rId7"/>
                      <a:stretch>
                        <a:fillRect/>
                      </a:stretch>
                    </p:blipFill>
                    <p:spPr>
                      <a:xfrm>
                        <a:off x="7282370" y="3457231"/>
                        <a:ext cx="2274094" cy="1130141"/>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157697" name="文本占位符 39939"/>
          <p:cNvSpPr txBox="1">
            <a:spLocks noGrp="1" noChangeArrowheads="1"/>
          </p:cNvSpPr>
          <p:nvPr>
            <p:custDataLst>
              <p:tags r:id="rId2"/>
            </p:custDataLst>
          </p:nvPr>
        </p:nvSpPr>
        <p:spPr bwMode="auto">
          <a:xfrm>
            <a:off x="1271270" y="1557020"/>
            <a:ext cx="9697085" cy="3853815"/>
          </a:xfrm>
          <a:prstGeom prst="rect">
            <a:avLst/>
          </a:prstGeom>
          <a:noFill/>
          <a:ln w="9525">
            <a:noFill/>
          </a:ln>
        </p:spPr>
        <p:txBody>
          <a:bodyPr vert="horz" wrap="square" lIns="91440" tIns="45720" rIns="91440" bIns="45720" rtlCol="0" anchor="t" anchorCtr="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17.  在体操比赛中，运动员在上单杠之前要在手上抹一些镁粉，而在杠上做回环动作时手握杠又不太紧，他这样做的目的是         （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A. 前者是为了增大摩擦，后者是为了减小摩擦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B. 前者是为了减小摩擦，后者是为了增大摩擦</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C. 两者都是增大摩擦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D. 两者都是减小摩擦</a:t>
            </a:r>
          </a:p>
        </p:txBody>
      </p:sp>
      <p:sp>
        <p:nvSpPr>
          <p:cNvPr id="39941" name="文本框 39940"/>
          <p:cNvSpPr txBox="1">
            <a:spLocks noChangeArrowheads="1"/>
          </p:cNvSpPr>
          <p:nvPr>
            <p:custDataLst>
              <p:tags r:id="rId3"/>
            </p:custDataLst>
          </p:nvPr>
        </p:nvSpPr>
        <p:spPr bwMode="auto">
          <a:xfrm flipH="1">
            <a:off x="2135530" y="2421436"/>
            <a:ext cx="477440" cy="461665"/>
          </a:xfrm>
          <a:prstGeom prst="rect">
            <a:avLst/>
          </a:prstGeom>
          <a:noFill/>
          <a:ln w="9525">
            <a:noFill/>
            <a:miter lim="800000"/>
          </a:ln>
        </p:spPr>
        <p:txBody>
          <a:bodyPr wrap="square">
            <a:spAutoFit/>
          </a:bodyPr>
          <a:lstStyle/>
          <a:p>
            <a:r>
              <a:rPr lang="en-US" altLang="zh-CN" sz="2400" b="1">
                <a:solidFill>
                  <a:srgbClr val="C00000"/>
                </a:solidFill>
                <a:ea typeface="黑体" panose="02010609060101010101" pitchFamily="49" charset="-122"/>
              </a:rPr>
              <a:t>A</a:t>
            </a:r>
            <a:endParaRPr lang="en-US" altLang="zh-CN" sz="2400">
              <a:solidFill>
                <a:srgbClr val="C00000"/>
              </a:solidFill>
              <a:ea typeface="黑体" panose="02010609060101010101" pitchFamily="49" charset="-122"/>
            </a:endParaRPr>
          </a:p>
        </p:txBody>
      </p:sp>
      <p:pic>
        <p:nvPicPr>
          <p:cNvPr id="2" name="Picture 2"/>
          <p:cNvPicPr>
            <a:picLocks noChangeAspect="1"/>
          </p:cNvPicPr>
          <p:nvPr>
            <p:custDataLst>
              <p:tags r:id="rId4"/>
            </p:custDataLst>
          </p:nvPr>
        </p:nvPicPr>
        <p:blipFill>
          <a:blip r:embed="rId6"/>
          <a:stretch>
            <a:fillRect/>
          </a:stretch>
        </p:blipFill>
        <p:spPr>
          <a:xfrm flipH="1">
            <a:off x="11493500" y="12255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 fill="hold"/>
                                        <p:tgtEl>
                                          <p:spTgt spid="39941"/>
                                        </p:tgtEl>
                                        <p:attrNameLst>
                                          <p:attrName>ppt_x</p:attrName>
                                        </p:attrNameLst>
                                      </p:cBhvr>
                                      <p:tavLst>
                                        <p:tav tm="0">
                                          <p:val>
                                            <p:strVal val="#ppt_x"/>
                                          </p:val>
                                        </p:tav>
                                        <p:tav tm="100000">
                                          <p:val>
                                            <p:strVal val="#ppt_x"/>
                                          </p:val>
                                        </p:tav>
                                      </p:tavLst>
                                    </p:anim>
                                    <p:anim calcmode="lin" valueType="num">
                                      <p:cBhvr>
                                        <p:cTn id="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2" name="Rectangle 21"/>
          <p:cNvSpPr txBox="1">
            <a:spLocks noChangeArrowheads="1"/>
          </p:cNvSpPr>
          <p:nvPr>
            <p:custDataLst>
              <p:tags r:id="rId2"/>
            </p:custDataLst>
          </p:nvPr>
        </p:nvSpPr>
        <p:spPr bwMode="auto">
          <a:xfrm>
            <a:off x="839366" y="2349011"/>
            <a:ext cx="8181084" cy="2183765"/>
          </a:xfrm>
          <a:prstGeom prst="rect">
            <a:avLst/>
          </a:prstGeom>
          <a:noFill/>
          <a:ln w="9525">
            <a:noFill/>
          </a:ln>
        </p:spPr>
        <p:txBody>
          <a:bodyPr vert="horz" wrap="square" lIns="91440" tIns="45720" rIns="91440" bIns="45720"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18. 如图所示，质量为0.5</a:t>
            </a:r>
            <a:r>
              <a:rPr lang="en-US" altLang="zh-CN" sz="2600" i="1">
                <a:latin typeface="Times New Roman" panose="02020603050405020304" pitchFamily="18" charset="0"/>
                <a:ea typeface="华文楷体" panose="02010600040101010101" pitchFamily="2" charset="-122"/>
                <a:cs typeface="Times New Roman" panose="02020603050405020304" pitchFamily="18" charset="0"/>
                <a:sym typeface="+mn-ea"/>
              </a:rPr>
              <a:t>kg</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的物体受到一个大小为10</a:t>
            </a:r>
            <a:r>
              <a:rPr lang="en-US" altLang="zh-CN" sz="2600" i="1">
                <a:latin typeface="Times New Roman" panose="02020603050405020304" pitchFamily="18" charset="0"/>
                <a:ea typeface="华文楷体" panose="02010600040101010101" pitchFamily="2" charset="-122"/>
                <a:cs typeface="Times New Roman" panose="02020603050405020304" pitchFamily="18" charset="0"/>
                <a:sym typeface="+mn-ea"/>
              </a:rPr>
              <a:t>N</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，方向水平向左的力</a:t>
            </a:r>
            <a:r>
              <a:rPr lang="en-US" altLang="zh-CN" sz="2600" i="1">
                <a:latin typeface="Times New Roman" panose="02020603050405020304" pitchFamily="18" charset="0"/>
                <a:ea typeface="华文楷体" panose="02010600040101010101" pitchFamily="2" charset="-122"/>
                <a:cs typeface="Times New Roman" panose="02020603050405020304" pitchFamily="18" charset="0"/>
                <a:sym typeface="+mn-ea"/>
              </a:rPr>
              <a:t>F</a:t>
            </a: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后，静止在竖直墙面上。求：</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（1）物体所受重力的大小。</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（2）物体所受的摩擦力大小及方向。</a:t>
            </a:r>
          </a:p>
        </p:txBody>
      </p:sp>
      <p:sp>
        <p:nvSpPr>
          <p:cNvPr id="24" name="矩形 23"/>
          <p:cNvSpPr/>
          <p:nvPr>
            <p:custDataLst>
              <p:tags r:id="rId3"/>
            </p:custDataLst>
          </p:nvPr>
        </p:nvSpPr>
        <p:spPr>
          <a:xfrm>
            <a:off x="4925704" y="3428697"/>
            <a:ext cx="462280" cy="368300"/>
          </a:xfrm>
          <a:prstGeom prst="rect">
            <a:avLst/>
          </a:prstGeom>
          <a:solidFill>
            <a:srgbClr val="9B73B1"/>
          </a:solidFill>
        </p:spPr>
        <p:txBody>
          <a:bodyPr wrap="none">
            <a:spAutoFit/>
          </a:bodyPr>
          <a:lstStyle/>
          <a:p>
            <a:r>
              <a:rPr lang="en-US" altLang="zh-CN" sz="180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5N</a:t>
            </a:r>
            <a:endParaRPr lang="zh-CN" altLang="en-US" sz="1800">
              <a:solidFill>
                <a:sysClr val="window" lastClr="FFFFFF"/>
              </a:solidFill>
            </a:endParaRPr>
          </a:p>
        </p:txBody>
      </p:sp>
      <p:sp>
        <p:nvSpPr>
          <p:cNvPr id="25" name="矩形 24"/>
          <p:cNvSpPr/>
          <p:nvPr>
            <p:custDataLst>
              <p:tags r:id="rId4"/>
            </p:custDataLst>
          </p:nvPr>
        </p:nvSpPr>
        <p:spPr>
          <a:xfrm>
            <a:off x="6239886" y="4074032"/>
            <a:ext cx="1605280" cy="368300"/>
          </a:xfrm>
          <a:prstGeom prst="rect">
            <a:avLst/>
          </a:prstGeom>
          <a:solidFill>
            <a:srgbClr val="9B73B1"/>
          </a:solidFill>
        </p:spPr>
        <p:txBody>
          <a:bodyPr wrap="none">
            <a:spAutoFit/>
          </a:bodyPr>
          <a:lstStyle/>
          <a:p>
            <a:r>
              <a:rPr lang="en-US" altLang="zh-CN" sz="180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5N</a:t>
            </a:r>
            <a:r>
              <a:rPr lang="zh-CN" altLang="en-US" sz="180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，竖直向上</a:t>
            </a:r>
            <a:endParaRPr lang="zh-CN" altLang="en-US" sz="1800">
              <a:solidFill>
                <a:sysClr val="window" lastClr="FFFFFF"/>
              </a:solidFill>
            </a:endParaRPr>
          </a:p>
        </p:txBody>
      </p:sp>
      <p:pic>
        <p:nvPicPr>
          <p:cNvPr id="5" name="图片 4"/>
          <p:cNvPicPr>
            <a:picLocks noChangeAspect="1"/>
          </p:cNvPicPr>
          <p:nvPr>
            <p:custDataLst>
              <p:tags r:id="rId5"/>
            </p:custDataLst>
          </p:nvPr>
        </p:nvPicPr>
        <p:blipFill>
          <a:blip r:embed="rId8"/>
          <a:srcRect l="5685" t="10372" b="10853"/>
          <a:stretch>
            <a:fillRect/>
          </a:stretch>
        </p:blipFill>
        <p:spPr>
          <a:xfrm>
            <a:off x="8224918" y="3154705"/>
            <a:ext cx="1322479" cy="1118995"/>
          </a:xfrm>
          <a:prstGeom prst="rect">
            <a:avLst/>
          </a:prstGeom>
        </p:spPr>
      </p:pic>
      <p:pic>
        <p:nvPicPr>
          <p:cNvPr id="3" name="图片 2"/>
          <p:cNvPicPr>
            <a:picLocks noChangeAspect="1"/>
          </p:cNvPicPr>
          <p:nvPr>
            <p:custDataLst>
              <p:tags r:id="rId6"/>
            </p:custDataLst>
          </p:nvPr>
        </p:nvPicPr>
        <p:blipFill>
          <a:blip r:embed="rId9"/>
          <a:stretch>
            <a:fillRect/>
          </a:stretch>
        </p:blipFill>
        <p:spPr>
          <a:xfrm>
            <a:off x="8371611" y="2685248"/>
            <a:ext cx="938865" cy="20728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pic>
        <p:nvPicPr>
          <p:cNvPr id="10" name="图片 9"/>
          <p:cNvPicPr>
            <a:picLocks noChangeAspect="1"/>
          </p:cNvPicPr>
          <p:nvPr>
            <p:custDataLst>
              <p:tags r:id="rId2"/>
            </p:custDataLst>
          </p:nvPr>
        </p:nvPicPr>
        <p:blipFill>
          <a:blip r:embed="rId14"/>
          <a:stretch>
            <a:fillRect/>
          </a:stretch>
        </p:blipFill>
        <p:spPr>
          <a:xfrm>
            <a:off x="2536825" y="2613660"/>
            <a:ext cx="3939540" cy="2663190"/>
          </a:xfrm>
          <a:prstGeom prst="rect">
            <a:avLst/>
          </a:prstGeom>
        </p:spPr>
      </p:pic>
      <p:sp>
        <p:nvSpPr>
          <p:cNvPr id="2" name="文本框 1"/>
          <p:cNvSpPr txBox="1"/>
          <p:nvPr>
            <p:custDataLst>
              <p:tags r:id="rId3"/>
            </p:custDataLst>
          </p:nvPr>
        </p:nvSpPr>
        <p:spPr bwMode="auto">
          <a:xfrm>
            <a:off x="767364" y="1628606"/>
            <a:ext cx="8320088" cy="82994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19. 如图所示，请画出随传送带一起向上匀速运动的小物块的受力示意图。</a:t>
            </a:r>
          </a:p>
        </p:txBody>
      </p:sp>
      <p:sp>
        <p:nvSpPr>
          <p:cNvPr id="29" name="椭圆 28"/>
          <p:cNvSpPr/>
          <p:nvPr>
            <p:custDataLst>
              <p:tags r:id="rId4"/>
            </p:custDataLst>
          </p:nvPr>
        </p:nvSpPr>
        <p:spPr>
          <a:xfrm rot="5282934">
            <a:off x="4075589" y="3462470"/>
            <a:ext cx="70485" cy="69056"/>
          </a:xfrm>
          <a:prstGeom prst="ellipse">
            <a:avLst/>
          </a:prstGeom>
          <a:solidFill>
            <a:srgbClr val="00E4A8"/>
          </a:solidFill>
          <a:ln w="9525" cap="flat" cmpd="sng">
            <a:solidFill>
              <a:srgbClr val="000000"/>
            </a:solidFill>
            <a:prstDash val="solid"/>
            <a:miter/>
            <a:headEnd type="none" w="med" len="med"/>
            <a:tailEnd type="none" w="med" len="med"/>
          </a:ln>
        </p:spPr>
        <p:txBody>
          <a:bodyPr/>
          <a:lstStyle/>
          <a:p>
            <a:endParaRPr lang="zh-CN" altLang="en-US" sz="2400" b="1" i="1">
              <a:latin typeface="Times New Roman" panose="02020603050405020304" pitchFamily="18" charset="0"/>
              <a:cs typeface="Times New Roman" panose="02020603050405020304" pitchFamily="18" charset="0"/>
            </a:endParaRPr>
          </a:p>
        </p:txBody>
      </p:sp>
      <p:sp>
        <p:nvSpPr>
          <p:cNvPr id="28" name="直接连接符 27"/>
          <p:cNvSpPr/>
          <p:nvPr>
            <p:custDataLst>
              <p:tags r:id="rId5"/>
            </p:custDataLst>
          </p:nvPr>
        </p:nvSpPr>
        <p:spPr>
          <a:xfrm rot="5282934" flipH="1" flipV="1">
            <a:off x="4232751" y="3146716"/>
            <a:ext cx="210979" cy="481013"/>
          </a:xfrm>
          <a:prstGeom prst="line">
            <a:avLst/>
          </a:prstGeom>
          <a:ln w="34925" cap="flat" cmpd="sng">
            <a:solidFill>
              <a:srgbClr val="FF0000"/>
            </a:solidFill>
            <a:prstDash val="solid"/>
            <a:miter/>
            <a:headEnd type="none" w="med" len="med"/>
            <a:tailEnd type="triangle" w="med" len="med"/>
          </a:ln>
        </p:spPr>
        <p:txBody>
          <a:bodyPr/>
          <a:lstStyle/>
          <a:p>
            <a:endParaRPr/>
          </a:p>
        </p:txBody>
      </p:sp>
      <p:sp>
        <p:nvSpPr>
          <p:cNvPr id="30" name="文本框 29"/>
          <p:cNvSpPr txBox="1"/>
          <p:nvPr>
            <p:custDataLst>
              <p:tags r:id="rId6"/>
            </p:custDataLst>
          </p:nvPr>
        </p:nvSpPr>
        <p:spPr>
          <a:xfrm rot="21482934">
            <a:off x="4586129" y="3158622"/>
            <a:ext cx="287179" cy="460375"/>
          </a:xfrm>
          <a:prstGeom prst="rect">
            <a:avLst/>
          </a:prstGeom>
          <a:noFill/>
          <a:ln w="9525">
            <a:noFill/>
          </a:ln>
        </p:spPr>
        <p:txBody>
          <a:bodyPr wrap="square">
            <a:spAutoFit/>
          </a:bodyPr>
          <a:lstStyle/>
          <a:p>
            <a:pPr algn="l">
              <a:spcBef>
                <a:spcPct val="50000"/>
              </a:spcBef>
            </a:pPr>
            <a:r>
              <a:rPr lang="en-US" altLang="zh-CN" sz="24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f</a:t>
            </a:r>
            <a:endParaRPr lang="en-US" altLang="zh-CN" sz="2400" b="1" i="1" baseline="-250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 name="组合 17"/>
          <p:cNvGrpSpPr/>
          <p:nvPr>
            <p:custDataLst>
              <p:tags r:id="rId7"/>
            </p:custDataLst>
          </p:nvPr>
        </p:nvGrpSpPr>
        <p:grpSpPr>
          <a:xfrm>
            <a:off x="3811270" y="2613792"/>
            <a:ext cx="623888" cy="886778"/>
            <a:chOff x="7727" y="2609"/>
            <a:chExt cx="1310" cy="1862"/>
          </a:xfrm>
        </p:grpSpPr>
        <p:sp>
          <p:nvSpPr>
            <p:cNvPr id="5" name="文本框 4"/>
            <p:cNvSpPr txBox="1"/>
            <p:nvPr>
              <p:custDataLst>
                <p:tags r:id="rId11"/>
              </p:custDataLst>
            </p:nvPr>
          </p:nvSpPr>
          <p:spPr>
            <a:xfrm>
              <a:off x="7867" y="2609"/>
              <a:ext cx="1170" cy="1471"/>
            </a:xfrm>
            <a:prstGeom prst="rect">
              <a:avLst/>
            </a:prstGeom>
            <a:noFill/>
            <a:ln w="9525">
              <a:noFill/>
            </a:ln>
          </p:spPr>
          <p:txBody>
            <a:bodyPr wrap="square">
              <a:spAutoFit/>
            </a:bodyPr>
            <a:lstStyle/>
            <a:p>
              <a:pPr algn="l">
                <a:spcBef>
                  <a:spcPct val="50000"/>
                </a:spcBef>
              </a:pPr>
              <a:r>
                <a:rPr lang="en-US" altLang="zh-CN" sz="24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F</a:t>
              </a:r>
              <a:r>
                <a:rPr lang="zh-CN" altLang="en-US" sz="2400" b="1" baseline="-250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支</a:t>
              </a:r>
            </a:p>
          </p:txBody>
        </p:sp>
        <p:sp>
          <p:nvSpPr>
            <p:cNvPr id="22" name="直接连接符 21"/>
            <p:cNvSpPr/>
            <p:nvPr>
              <p:custDataLst>
                <p:tags r:id="rId12"/>
              </p:custDataLst>
            </p:nvPr>
          </p:nvSpPr>
          <p:spPr>
            <a:xfrm flipH="1" flipV="1">
              <a:off x="7727" y="3046"/>
              <a:ext cx="630" cy="1425"/>
            </a:xfrm>
            <a:prstGeom prst="line">
              <a:avLst/>
            </a:prstGeom>
            <a:ln w="34925" cap="flat" cmpd="sng">
              <a:solidFill>
                <a:srgbClr val="FF0000"/>
              </a:solidFill>
              <a:prstDash val="solid"/>
              <a:miter/>
              <a:headEnd type="none" w="med" len="med"/>
              <a:tailEnd type="triangle" w="med" len="med"/>
            </a:ln>
          </p:spPr>
          <p:txBody>
            <a:bodyPr/>
            <a:lstStyle/>
            <a:p>
              <a:endParaRPr/>
            </a:p>
          </p:txBody>
        </p:sp>
      </p:grpSp>
      <p:grpSp>
        <p:nvGrpSpPr>
          <p:cNvPr id="6" name="组合 5"/>
          <p:cNvGrpSpPr/>
          <p:nvPr>
            <p:custDataLst>
              <p:tags r:id="rId8"/>
            </p:custDataLst>
          </p:nvPr>
        </p:nvGrpSpPr>
        <p:grpSpPr>
          <a:xfrm>
            <a:off x="4111308" y="3500570"/>
            <a:ext cx="323850" cy="1012031"/>
            <a:chOff x="8357" y="4471"/>
            <a:chExt cx="680" cy="2125"/>
          </a:xfrm>
        </p:grpSpPr>
        <p:sp>
          <p:nvSpPr>
            <p:cNvPr id="3" name="文本框 2"/>
            <p:cNvSpPr txBox="1"/>
            <p:nvPr>
              <p:custDataLst>
                <p:tags r:id="rId9"/>
              </p:custDataLst>
            </p:nvPr>
          </p:nvSpPr>
          <p:spPr>
            <a:xfrm>
              <a:off x="8392" y="5629"/>
              <a:ext cx="645" cy="967"/>
            </a:xfrm>
            <a:prstGeom prst="rect">
              <a:avLst/>
            </a:prstGeom>
            <a:noFill/>
            <a:ln w="9525">
              <a:noFill/>
            </a:ln>
          </p:spPr>
          <p:txBody>
            <a:bodyPr wrap="square">
              <a:spAutoFit/>
            </a:bodyPr>
            <a:lstStyle/>
            <a:p>
              <a:pPr algn="l">
                <a:spcBef>
                  <a:spcPct val="50000"/>
                </a:spcBef>
              </a:pPr>
              <a:r>
                <a:rPr lang="en-US" altLang="zh-CN" sz="24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G</a:t>
              </a:r>
            </a:p>
          </p:txBody>
        </p:sp>
        <p:sp>
          <p:nvSpPr>
            <p:cNvPr id="20" name="直接连接符 19"/>
            <p:cNvSpPr/>
            <p:nvPr>
              <p:custDataLst>
                <p:tags r:id="rId10"/>
              </p:custDataLst>
            </p:nvPr>
          </p:nvSpPr>
          <p:spPr>
            <a:xfrm>
              <a:off x="8357" y="4471"/>
              <a:ext cx="45" cy="1920"/>
            </a:xfrm>
            <a:prstGeom prst="line">
              <a:avLst/>
            </a:prstGeom>
            <a:ln w="34925" cap="flat" cmpd="sng">
              <a:solidFill>
                <a:srgbClr val="FF0000"/>
              </a:solidFill>
              <a:prstDash val="solid"/>
              <a:miter/>
              <a:headEnd type="none" w="med" len="med"/>
              <a:tailEnd type="triangle" w="med" len="med"/>
            </a:ln>
          </p:spPr>
          <p:txBody>
            <a:bodyPr/>
            <a:lstStyle/>
            <a:p>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37" name="文本框 1"/>
          <p:cNvSpPr txBox="1"/>
          <p:nvPr>
            <p:custDataLst>
              <p:tags r:id="rId2"/>
            </p:custDataLst>
          </p:nvPr>
        </p:nvSpPr>
        <p:spPr bwMode="auto">
          <a:xfrm>
            <a:off x="1094969" y="1353199"/>
            <a:ext cx="8242663" cy="1322070"/>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20. 将弹簧测力计一端固定，另一端水平拉着木块，实验时用力水平拉动木块下面的长木板（实验中弹簧测力计的重力忽略不计）。</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请你分析比较两种装置图，并回答下列问题：</a:t>
            </a:r>
          </a:p>
        </p:txBody>
      </p:sp>
      <p:pic>
        <p:nvPicPr>
          <p:cNvPr id="38" name="图片 37"/>
          <p:cNvPicPr>
            <a:picLocks noChangeAspect="1"/>
          </p:cNvPicPr>
          <p:nvPr>
            <p:custDataLst>
              <p:tags r:id="rId3"/>
            </p:custDataLst>
          </p:nvPr>
        </p:nvPicPr>
        <p:blipFill>
          <a:blip r:embed="rId8"/>
          <a:srcRect b="15781"/>
          <a:stretch>
            <a:fillRect/>
          </a:stretch>
        </p:blipFill>
        <p:spPr>
          <a:xfrm>
            <a:off x="1487018" y="2781149"/>
            <a:ext cx="7466813" cy="1309295"/>
          </a:xfrm>
          <a:prstGeom prst="rect">
            <a:avLst/>
          </a:prstGeom>
        </p:spPr>
      </p:pic>
      <p:sp>
        <p:nvSpPr>
          <p:cNvPr id="9" name="文本框 1"/>
          <p:cNvSpPr txBox="1"/>
          <p:nvPr>
            <p:custDataLst>
              <p:tags r:id="rId4"/>
            </p:custDataLst>
          </p:nvPr>
        </p:nvSpPr>
        <p:spPr bwMode="auto">
          <a:xfrm>
            <a:off x="1380627" y="3907534"/>
            <a:ext cx="7642161" cy="161480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①从实验操作方面考虑，在图甲中，拉动木块时必须让木块做_____________运动，而图乙中拉动长木板则不受此限制. </a:t>
            </a:r>
          </a:p>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②从实验误差方面考虑，图乙的优点是：</a:t>
            </a:r>
          </a:p>
        </p:txBody>
      </p:sp>
      <p:sp>
        <p:nvSpPr>
          <p:cNvPr id="11" name="文本框 10"/>
          <p:cNvSpPr txBox="1"/>
          <p:nvPr>
            <p:custDataLst>
              <p:tags r:id="rId5"/>
            </p:custDataLst>
          </p:nvPr>
        </p:nvSpPr>
        <p:spPr>
          <a:xfrm>
            <a:off x="2639695" y="5877560"/>
            <a:ext cx="6134100" cy="460375"/>
          </a:xfrm>
          <a:prstGeom prst="rect">
            <a:avLst/>
          </a:prstGeom>
          <a:noFill/>
          <a:ln w="9525">
            <a:noFill/>
          </a:ln>
        </p:spPr>
        <p:txBody>
          <a:bodyPr wrap="square" anchor="t">
            <a:spAutoFit/>
          </a:bodyPr>
          <a:lstStyle/>
          <a:p>
            <a:pPr algn="l"/>
            <a:r>
              <a:rPr sz="2400">
                <a:solidFill>
                  <a:srgbClr val="C00000"/>
                </a:solidFill>
                <a:latin typeface="楷体" panose="02010609060101010101" charset="-122"/>
                <a:ea typeface="楷体" panose="02010609060101010101" charset="-122"/>
                <a:sym typeface="微软雅黑" panose="020B0503020204020204" pitchFamily="34" charset="-122"/>
              </a:rPr>
              <a:t>弹簧测力计相对桌面静止，读数方便</a:t>
            </a:r>
            <a:r>
              <a:rPr lang="zh-CN" altLang="en-US" sz="2400">
                <a:solidFill>
                  <a:srgbClr val="C00000"/>
                </a:solidFill>
                <a:latin typeface="楷体" panose="02010609060101010101" charset="-122"/>
                <a:ea typeface="楷体" panose="02010609060101010101" charset="-122"/>
                <a:sym typeface="微软雅黑" panose="020B0503020204020204" pitchFamily="34" charset="-122"/>
              </a:rPr>
              <a:t>。</a:t>
            </a:r>
            <a:endParaRPr lang="en-US" sz="2400">
              <a:solidFill>
                <a:srgbClr val="C00000"/>
              </a:solidFill>
              <a:latin typeface="楷体" panose="02010609060101010101" charset="-122"/>
              <a:ea typeface="楷体" panose="02010609060101010101" charset="-122"/>
              <a:sym typeface="微软雅黑" panose="020B0503020204020204" pitchFamily="34" charset="-122"/>
            </a:endParaRPr>
          </a:p>
        </p:txBody>
      </p:sp>
      <p:pic>
        <p:nvPicPr>
          <p:cNvPr id="2" name="图片 1"/>
          <p:cNvPicPr>
            <a:picLocks noChangeAspect="1"/>
          </p:cNvPicPr>
          <p:nvPr>
            <p:custDataLst>
              <p:tags r:id="rId6"/>
            </p:custDataLst>
          </p:nvPr>
        </p:nvPicPr>
        <p:blipFill>
          <a:blip r:embed="rId9"/>
          <a:stretch>
            <a:fillRect/>
          </a:stretch>
        </p:blipFill>
        <p:spPr>
          <a:xfrm>
            <a:off x="4007707" y="4292953"/>
            <a:ext cx="1402202" cy="57307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4" name="文本框 3"/>
          <p:cNvSpPr txBox="1"/>
          <p:nvPr>
            <p:custDataLst>
              <p:tags r:id="rId2"/>
            </p:custDataLst>
          </p:nvPr>
        </p:nvSpPr>
        <p:spPr bwMode="auto">
          <a:xfrm>
            <a:off x="1184275" y="1266825"/>
            <a:ext cx="10614025" cy="937260"/>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21. 在“探究影响滑动摩擦力大小的因素”的实验中，利用长木板、毛巾、木块、砝码及弹簧测力计进行实验。</a:t>
            </a:r>
          </a:p>
        </p:txBody>
      </p:sp>
      <p:pic>
        <p:nvPicPr>
          <p:cNvPr id="5" name="图片 4"/>
          <p:cNvPicPr>
            <a:picLocks noChangeAspect="1"/>
          </p:cNvPicPr>
          <p:nvPr>
            <p:custDataLst>
              <p:tags r:id="rId3"/>
            </p:custDataLst>
          </p:nvPr>
        </p:nvPicPr>
        <p:blipFill>
          <a:blip r:embed="rId8"/>
          <a:srcRect b="48067"/>
          <a:stretch>
            <a:fillRect/>
          </a:stretch>
        </p:blipFill>
        <p:spPr>
          <a:xfrm>
            <a:off x="1765809" y="2282508"/>
            <a:ext cx="6374214" cy="1836465"/>
          </a:xfrm>
          <a:prstGeom prst="rect">
            <a:avLst/>
          </a:prstGeom>
        </p:spPr>
      </p:pic>
      <p:sp>
        <p:nvSpPr>
          <p:cNvPr id="6" name="文本框 1"/>
          <p:cNvSpPr txBox="1"/>
          <p:nvPr>
            <p:custDataLst>
              <p:tags r:id="rId4"/>
            </p:custDataLst>
          </p:nvPr>
        </p:nvSpPr>
        <p:spPr bwMode="auto">
          <a:xfrm>
            <a:off x="911225" y="4107815"/>
            <a:ext cx="10383520" cy="136080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     ①实验中，用弹簧测力计沿水平方向拉动木块做匀速滑动，根据_________________可知：滑动摩擦力的大小等于弹簧测力计的示数。图甲中木块与木板表面间滑动摩擦力大小为_______N。</a:t>
            </a:r>
          </a:p>
        </p:txBody>
      </p:sp>
      <p:sp>
        <p:nvSpPr>
          <p:cNvPr id="8" name="文本框 7"/>
          <p:cNvSpPr txBox="1"/>
          <p:nvPr>
            <p:custDataLst>
              <p:tags r:id="rId5"/>
            </p:custDataLst>
          </p:nvPr>
        </p:nvSpPr>
        <p:spPr>
          <a:xfrm>
            <a:off x="7536270" y="4891492"/>
            <a:ext cx="1177558" cy="514350"/>
          </a:xfrm>
          <a:prstGeom prst="rect">
            <a:avLst/>
          </a:prstGeom>
          <a:noFill/>
          <a:ln w="9525">
            <a:noFill/>
          </a:ln>
        </p:spPr>
        <p:txBody>
          <a:bodyPr wrap="square" anchor="t">
            <a:spAutoFit/>
          </a:bodyPr>
          <a:lstStyle/>
          <a:p>
            <a:pPr algn="l">
              <a:lnSpc>
                <a:spcPts val="3300"/>
              </a:lnSpc>
            </a:pPr>
            <a:r>
              <a:rPr sz="2400" b="1">
                <a:solidFill>
                  <a:srgbClr val="C00000"/>
                </a:solidFill>
                <a:latin typeface="Times New Roman" panose="02020603050405020304" pitchFamily="18" charset="0"/>
                <a:ea typeface="楷体" panose="02010609060101010101" charset="-122"/>
                <a:cs typeface="Times New Roman" panose="02020603050405020304" pitchFamily="18" charset="0"/>
                <a:sym typeface="微软雅黑" panose="020B0503020204020204" pitchFamily="34" charset="-122"/>
              </a:rPr>
              <a:t>3.6</a:t>
            </a:r>
            <a:endParaRPr lang="en-US" sz="2400" b="1">
              <a:solidFill>
                <a:srgbClr val="C00000"/>
              </a:solidFill>
              <a:latin typeface="Times New Roman" panose="02020603050405020304" pitchFamily="18" charset="0"/>
              <a:ea typeface="楷体" panose="02010609060101010101" charset="-122"/>
              <a:cs typeface="Times New Roman" panose="02020603050405020304" pitchFamily="18" charset="0"/>
              <a:sym typeface="微软雅黑" panose="020B0503020204020204" pitchFamily="34" charset="-122"/>
            </a:endParaRPr>
          </a:p>
        </p:txBody>
      </p:sp>
      <p:sp>
        <p:nvSpPr>
          <p:cNvPr id="14" name="文本框 13"/>
          <p:cNvSpPr txBox="1"/>
          <p:nvPr>
            <p:custDataLst>
              <p:tags r:id="rId6"/>
            </p:custDataLst>
          </p:nvPr>
        </p:nvSpPr>
        <p:spPr>
          <a:xfrm>
            <a:off x="1671995" y="4531037"/>
            <a:ext cx="2068930" cy="514350"/>
          </a:xfrm>
          <a:prstGeom prst="rect">
            <a:avLst/>
          </a:prstGeom>
          <a:noFill/>
          <a:ln w="9525">
            <a:noFill/>
          </a:ln>
        </p:spPr>
        <p:txBody>
          <a:bodyPr wrap="square" anchor="t">
            <a:spAutoFit/>
          </a:bodyPr>
          <a:lstStyle/>
          <a:p>
            <a:pPr algn="l">
              <a:lnSpc>
                <a:spcPts val="3300"/>
              </a:lnSpc>
            </a:pPr>
            <a:r>
              <a:rPr lang="zh-CN" altLang="en-US" sz="2400">
                <a:solidFill>
                  <a:srgbClr val="C00000"/>
                </a:solidFill>
                <a:latin typeface="Times New Roman" panose="02020603050405020304" pitchFamily="18" charset="0"/>
                <a:ea typeface="楷体" panose="02010609060101010101" charset="-122"/>
                <a:sym typeface="微软雅黑" panose="020B0503020204020204" pitchFamily="34" charset="-122"/>
              </a:rPr>
              <a:t>二力平衡条件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nodeType="clickPar">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435">
                                          <p:stCondLst>
                                            <p:cond delay="0"/>
                                          </p:stCondLst>
                                        </p:cTn>
                                        <p:tgtEl>
                                          <p:spTgt spid="8"/>
                                        </p:tgtEl>
                                      </p:cBhvr>
                                    </p:animEffect>
                                    <p:anim calcmode="lin" valueType="num">
                                      <p:cBhvr>
                                        <p:cTn id="26"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31" dur="20">
                                          <p:stCondLst>
                                            <p:cond delay="487"/>
                                          </p:stCondLst>
                                        </p:cTn>
                                        <p:tgtEl>
                                          <p:spTgt spid="8"/>
                                        </p:tgtEl>
                                      </p:cBhvr>
                                      <p:to x="100000" y="60000"/>
                                    </p:animScale>
                                    <p:animScale>
                                      <p:cBhvr>
                                        <p:cTn id="32" dur="124" decel="50000">
                                          <p:stCondLst>
                                            <p:cond delay="507"/>
                                          </p:stCondLst>
                                        </p:cTn>
                                        <p:tgtEl>
                                          <p:spTgt spid="8"/>
                                        </p:tgtEl>
                                      </p:cBhvr>
                                      <p:to x="100000" y="100000"/>
                                    </p:animScale>
                                    <p:animScale>
                                      <p:cBhvr>
                                        <p:cTn id="33" dur="20">
                                          <p:stCondLst>
                                            <p:cond delay="984"/>
                                          </p:stCondLst>
                                        </p:cTn>
                                        <p:tgtEl>
                                          <p:spTgt spid="8"/>
                                        </p:tgtEl>
                                      </p:cBhvr>
                                      <p:to x="100000" y="80000"/>
                                    </p:animScale>
                                    <p:animScale>
                                      <p:cBhvr>
                                        <p:cTn id="34" dur="124" decel="50000">
                                          <p:stCondLst>
                                            <p:cond delay="1004"/>
                                          </p:stCondLst>
                                        </p:cTn>
                                        <p:tgtEl>
                                          <p:spTgt spid="8"/>
                                        </p:tgtEl>
                                      </p:cBhvr>
                                      <p:to x="100000" y="100000"/>
                                    </p:animScale>
                                    <p:animScale>
                                      <p:cBhvr>
                                        <p:cTn id="35" dur="20">
                                          <p:stCondLst>
                                            <p:cond delay="1231"/>
                                          </p:stCondLst>
                                        </p:cTn>
                                        <p:tgtEl>
                                          <p:spTgt spid="8"/>
                                        </p:tgtEl>
                                      </p:cBhvr>
                                      <p:to x="100000" y="90000"/>
                                    </p:animScale>
                                    <p:animScale>
                                      <p:cBhvr>
                                        <p:cTn id="36" dur="124" decel="50000">
                                          <p:stCondLst>
                                            <p:cond delay="1251"/>
                                          </p:stCondLst>
                                        </p:cTn>
                                        <p:tgtEl>
                                          <p:spTgt spid="8"/>
                                        </p:tgtEl>
                                      </p:cBhvr>
                                      <p:to x="100000" y="100000"/>
                                    </p:animScale>
                                    <p:animScale>
                                      <p:cBhvr>
                                        <p:cTn id="37" dur="20">
                                          <p:stCondLst>
                                            <p:cond delay="1356"/>
                                          </p:stCondLst>
                                        </p:cTn>
                                        <p:tgtEl>
                                          <p:spTgt spid="8"/>
                                        </p:tgtEl>
                                      </p:cBhvr>
                                      <p:to x="100000" y="95000"/>
                                    </p:animScale>
                                    <p:animScale>
                                      <p:cBhvr>
                                        <p:cTn id="38" dur="124" decel="50000">
                                          <p:stCondLst>
                                            <p:cond delay="1376"/>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
        <p:nvSpPr>
          <p:cNvPr id="4" name="文本框 1"/>
          <p:cNvSpPr txBox="1"/>
          <p:nvPr>
            <p:custDataLst>
              <p:tags r:id="rId2"/>
            </p:custDataLst>
          </p:nvPr>
        </p:nvSpPr>
        <p:spPr bwMode="auto">
          <a:xfrm>
            <a:off x="1049020" y="3357245"/>
            <a:ext cx="9962515" cy="136080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②比较甲、乙两图中弹簧测力计示数，结论是滑动摩擦力大小与_____________有关；比较__________两图中弹簧测力计示数，结论是滑动摩擦力大小与接触面粗糙程度有关。</a:t>
            </a:r>
          </a:p>
        </p:txBody>
      </p:sp>
      <p:pic>
        <p:nvPicPr>
          <p:cNvPr id="12" name="图片 11"/>
          <p:cNvPicPr>
            <a:picLocks noChangeAspect="1"/>
          </p:cNvPicPr>
          <p:nvPr>
            <p:custDataLst>
              <p:tags r:id="rId3"/>
            </p:custDataLst>
          </p:nvPr>
        </p:nvPicPr>
        <p:blipFill>
          <a:blip r:embed="rId7"/>
          <a:srcRect b="48067"/>
          <a:stretch>
            <a:fillRect/>
          </a:stretch>
        </p:blipFill>
        <p:spPr>
          <a:xfrm>
            <a:off x="1606959" y="1233183"/>
            <a:ext cx="6966789" cy="2007191"/>
          </a:xfrm>
          <a:prstGeom prst="rect">
            <a:avLst/>
          </a:prstGeom>
        </p:spPr>
      </p:pic>
      <p:sp>
        <p:nvSpPr>
          <p:cNvPr id="14" name="文本框 13"/>
          <p:cNvSpPr txBox="1"/>
          <p:nvPr>
            <p:custDataLst>
              <p:tags r:id="rId4"/>
            </p:custDataLst>
          </p:nvPr>
        </p:nvSpPr>
        <p:spPr>
          <a:xfrm>
            <a:off x="1607225" y="3780467"/>
            <a:ext cx="2068930" cy="514350"/>
          </a:xfrm>
          <a:prstGeom prst="rect">
            <a:avLst/>
          </a:prstGeom>
          <a:noFill/>
          <a:ln w="9525">
            <a:noFill/>
          </a:ln>
        </p:spPr>
        <p:txBody>
          <a:bodyPr wrap="square" anchor="t">
            <a:spAutoFit/>
          </a:bodyPr>
          <a:lstStyle/>
          <a:p>
            <a:pPr algn="l">
              <a:lnSpc>
                <a:spcPts val="3300"/>
              </a:lnSpc>
            </a:pPr>
            <a:r>
              <a:rPr lang="zh-CN" altLang="en-US" sz="2400">
                <a:solidFill>
                  <a:srgbClr val="C00000"/>
                </a:solidFill>
                <a:latin typeface="Times New Roman" panose="02020603050405020304" pitchFamily="18" charset="0"/>
                <a:ea typeface="楷体" panose="02010609060101010101" charset="-122"/>
                <a:sym typeface="微软雅黑" panose="020B0503020204020204" pitchFamily="34" charset="-122"/>
              </a:rPr>
              <a:t>压力大小</a:t>
            </a:r>
          </a:p>
        </p:txBody>
      </p:sp>
      <p:sp>
        <p:nvSpPr>
          <p:cNvPr id="6" name="文本框 5"/>
          <p:cNvSpPr txBox="1"/>
          <p:nvPr>
            <p:custDataLst>
              <p:tags r:id="rId5"/>
            </p:custDataLst>
          </p:nvPr>
        </p:nvSpPr>
        <p:spPr>
          <a:xfrm>
            <a:off x="5447705" y="3717602"/>
            <a:ext cx="2068930" cy="514350"/>
          </a:xfrm>
          <a:prstGeom prst="rect">
            <a:avLst/>
          </a:prstGeom>
          <a:noFill/>
          <a:ln w="9525">
            <a:noFill/>
          </a:ln>
        </p:spPr>
        <p:txBody>
          <a:bodyPr wrap="square" anchor="t">
            <a:spAutoFit/>
          </a:bodyPr>
          <a:lstStyle/>
          <a:p>
            <a:pPr algn="l">
              <a:lnSpc>
                <a:spcPts val="3300"/>
              </a:lnSpc>
            </a:pPr>
            <a:r>
              <a:rPr lang="zh-CN" altLang="en-US" sz="2400">
                <a:solidFill>
                  <a:srgbClr val="C00000"/>
                </a:solidFill>
                <a:latin typeface="Times New Roman" panose="02020603050405020304" pitchFamily="18" charset="0"/>
                <a:ea typeface="楷体" panose="02010609060101010101" charset="-122"/>
                <a:sym typeface="微软雅黑" panose="020B0503020204020204" pitchFamily="34" charset="-122"/>
              </a:rPr>
              <a:t>甲、丙</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nodeType="clickPar">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435">
                                          <p:stCondLst>
                                            <p:cond delay="0"/>
                                          </p:stCondLst>
                                        </p:cTn>
                                        <p:tgtEl>
                                          <p:spTgt spid="6"/>
                                        </p:tgtEl>
                                      </p:cBhvr>
                                    </p:animEffect>
                                    <p:anim calcmode="lin" valueType="num">
                                      <p:cBhvr>
                                        <p:cTn id="26"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31" dur="20">
                                          <p:stCondLst>
                                            <p:cond delay="487"/>
                                          </p:stCondLst>
                                        </p:cTn>
                                        <p:tgtEl>
                                          <p:spTgt spid="6"/>
                                        </p:tgtEl>
                                      </p:cBhvr>
                                      <p:to x="100000" y="60000"/>
                                    </p:animScale>
                                    <p:animScale>
                                      <p:cBhvr>
                                        <p:cTn id="32" dur="124" decel="50000">
                                          <p:stCondLst>
                                            <p:cond delay="507"/>
                                          </p:stCondLst>
                                        </p:cTn>
                                        <p:tgtEl>
                                          <p:spTgt spid="6"/>
                                        </p:tgtEl>
                                      </p:cBhvr>
                                      <p:to x="100000" y="100000"/>
                                    </p:animScale>
                                    <p:animScale>
                                      <p:cBhvr>
                                        <p:cTn id="33" dur="20">
                                          <p:stCondLst>
                                            <p:cond delay="984"/>
                                          </p:stCondLst>
                                        </p:cTn>
                                        <p:tgtEl>
                                          <p:spTgt spid="6"/>
                                        </p:tgtEl>
                                      </p:cBhvr>
                                      <p:to x="100000" y="80000"/>
                                    </p:animScale>
                                    <p:animScale>
                                      <p:cBhvr>
                                        <p:cTn id="34" dur="124" decel="50000">
                                          <p:stCondLst>
                                            <p:cond delay="1004"/>
                                          </p:stCondLst>
                                        </p:cTn>
                                        <p:tgtEl>
                                          <p:spTgt spid="6"/>
                                        </p:tgtEl>
                                      </p:cBhvr>
                                      <p:to x="100000" y="100000"/>
                                    </p:animScale>
                                    <p:animScale>
                                      <p:cBhvr>
                                        <p:cTn id="35" dur="20">
                                          <p:stCondLst>
                                            <p:cond delay="1231"/>
                                          </p:stCondLst>
                                        </p:cTn>
                                        <p:tgtEl>
                                          <p:spTgt spid="6"/>
                                        </p:tgtEl>
                                      </p:cBhvr>
                                      <p:to x="100000" y="90000"/>
                                    </p:animScale>
                                    <p:animScale>
                                      <p:cBhvr>
                                        <p:cTn id="36" dur="124" decel="50000">
                                          <p:stCondLst>
                                            <p:cond delay="1251"/>
                                          </p:stCondLst>
                                        </p:cTn>
                                        <p:tgtEl>
                                          <p:spTgt spid="6"/>
                                        </p:tgtEl>
                                      </p:cBhvr>
                                      <p:to x="100000" y="100000"/>
                                    </p:animScale>
                                    <p:animScale>
                                      <p:cBhvr>
                                        <p:cTn id="37" dur="20">
                                          <p:stCondLst>
                                            <p:cond delay="1356"/>
                                          </p:stCondLst>
                                        </p:cTn>
                                        <p:tgtEl>
                                          <p:spTgt spid="6"/>
                                        </p:tgtEl>
                                      </p:cBhvr>
                                      <p:to x="100000" y="95000"/>
                                    </p:animScale>
                                    <p:animScale>
                                      <p:cBhvr>
                                        <p:cTn id="38"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custDataLst>
              <p:tags r:id="rId1"/>
            </p:custDataLst>
          </p:nvPr>
        </p:nvSpPr>
        <p:spPr bwMode="auto">
          <a:xfrm>
            <a:off x="911293" y="1175934"/>
            <a:ext cx="9072880" cy="73723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22、如图是“测量滑动摩擦力大小”的实验装置示意图。</a:t>
            </a:r>
          </a:p>
        </p:txBody>
      </p:sp>
      <p:sp>
        <p:nvSpPr>
          <p:cNvPr id="6" name="矩形 5"/>
          <p:cNvSpPr/>
          <p:nvPr>
            <p:custDataLst>
              <p:tags r:id="rId2"/>
            </p:custDataLst>
          </p:nvPr>
        </p:nvSpPr>
        <p:spPr>
          <a:xfrm>
            <a:off x="216841" y="1252283"/>
            <a:ext cx="130629" cy="432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文本框 2"/>
          <p:cNvSpPr txBox="1"/>
          <p:nvPr>
            <p:custDataLst>
              <p:tags r:id="rId3"/>
            </p:custDataLst>
          </p:nvPr>
        </p:nvSpPr>
        <p:spPr bwMode="auto">
          <a:xfrm>
            <a:off x="853728" y="1850408"/>
            <a:ext cx="10934325" cy="267652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1）图甲中，将木板固定，水平拉动木块，木块受到的滑动摩擦力与其受到的水平拉力____________大小相等；图乙中，水平拉动木板，待测力计示数稳定后，木块受到的滑动摩擦力与其受到的水平拉力__________大小相等。 （均选填“一定”或“不一定”）</a:t>
            </a:r>
          </a:p>
        </p:txBody>
      </p:sp>
      <p:sp>
        <p:nvSpPr>
          <p:cNvPr id="12" name="矩形 11"/>
          <p:cNvSpPr/>
          <p:nvPr>
            <p:custDataLst>
              <p:tags r:id="rId4"/>
            </p:custDataLst>
          </p:nvPr>
        </p:nvSpPr>
        <p:spPr>
          <a:xfrm>
            <a:off x="3720101" y="2133142"/>
            <a:ext cx="1249680" cy="521970"/>
          </a:xfrm>
          <a:prstGeom prst="rect">
            <a:avLst/>
          </a:prstGeom>
        </p:spPr>
        <p:txBody>
          <a:bodyPr wrap="none">
            <a:spAutoFit/>
          </a:bodyPr>
          <a:lstStyle/>
          <a:p>
            <a:r>
              <a:rPr lang="zh-CN" altLang="en-US" sz="2800">
                <a:solidFill>
                  <a:srgbClr val="FF0000"/>
                </a:solidFill>
                <a:latin typeface="楷体" panose="02010609060101010101" charset="-122"/>
                <a:ea typeface="楷体" panose="02010609060101010101" charset="-122"/>
              </a:rPr>
              <a:t>不一定</a:t>
            </a:r>
          </a:p>
        </p:txBody>
      </p:sp>
      <p:sp>
        <p:nvSpPr>
          <p:cNvPr id="13" name="矩形 12"/>
          <p:cNvSpPr/>
          <p:nvPr>
            <p:custDataLst>
              <p:tags r:id="rId5"/>
            </p:custDataLst>
          </p:nvPr>
        </p:nvSpPr>
        <p:spPr>
          <a:xfrm>
            <a:off x="10272087" y="2637430"/>
            <a:ext cx="902811" cy="523220"/>
          </a:xfrm>
          <a:prstGeom prst="rect">
            <a:avLst/>
          </a:prstGeom>
        </p:spPr>
        <p:txBody>
          <a:bodyPr wrap="none">
            <a:spAutoFit/>
          </a:bodyPr>
          <a:lstStyle/>
          <a:p>
            <a:r>
              <a:rPr lang="zh-CN" altLang="en-US" sz="2800">
                <a:solidFill>
                  <a:srgbClr val="FF0000"/>
                </a:solidFill>
                <a:latin typeface="楷体" panose="02010609060101010101" charset="-122"/>
                <a:ea typeface="楷体" panose="02010609060101010101" charset="-122"/>
              </a:rPr>
              <a:t>一定</a:t>
            </a:r>
          </a:p>
        </p:txBody>
      </p:sp>
      <p:pic>
        <p:nvPicPr>
          <p:cNvPr id="14" name="图片 13"/>
          <p:cNvPicPr>
            <a:picLocks noChangeAspect="1"/>
          </p:cNvPicPr>
          <p:nvPr>
            <p:custDataLst>
              <p:tags r:id="rId6"/>
            </p:custDataLst>
          </p:nvPr>
        </p:nvPicPr>
        <p:blipFill>
          <a:blip r:embed="rId10">
            <a:clrChange>
              <a:clrFrom>
                <a:srgbClr val="FFFFFF"/>
              </a:clrFrom>
              <a:clrTo>
                <a:srgbClr val="FFFFFF">
                  <a:alpha val="0"/>
                </a:srgbClr>
              </a:clrTo>
            </a:clrChange>
          </a:blip>
          <a:srcRect b="67391"/>
          <a:stretch>
            <a:fillRect/>
          </a:stretch>
        </p:blipFill>
        <p:spPr>
          <a:xfrm>
            <a:off x="-578468" y="4252731"/>
            <a:ext cx="7470038" cy="2016087"/>
          </a:xfrm>
          <a:prstGeom prst="rect">
            <a:avLst/>
          </a:prstGeom>
        </p:spPr>
      </p:pic>
      <p:pic>
        <p:nvPicPr>
          <p:cNvPr id="15" name="图片 14"/>
          <p:cNvPicPr>
            <a:picLocks noChangeAspect="1"/>
          </p:cNvPicPr>
          <p:nvPr>
            <p:custDataLst>
              <p:tags r:id="rId7"/>
            </p:custDataLst>
          </p:nvPr>
        </p:nvPicPr>
        <p:blipFill>
          <a:blip r:embed="rId10">
            <a:clrChange>
              <a:clrFrom>
                <a:srgbClr val="FFFFFF"/>
              </a:clrFrom>
              <a:clrTo>
                <a:srgbClr val="FFFFFF">
                  <a:alpha val="0"/>
                </a:srgbClr>
              </a:clrTo>
            </a:clrChange>
          </a:blip>
          <a:srcRect t="31399" b="34010"/>
          <a:stretch>
            <a:fillRect/>
          </a:stretch>
        </p:blipFill>
        <p:spPr>
          <a:xfrm>
            <a:off x="5375942" y="4724949"/>
            <a:ext cx="7080285" cy="2027104"/>
          </a:xfrm>
          <a:prstGeom prst="rect">
            <a:avLst/>
          </a:prstGeom>
        </p:spPr>
      </p:pic>
      <p:sp>
        <p:nvSpPr>
          <p:cNvPr id="21" name="文本框 20"/>
          <p:cNvSpPr txBox="1"/>
          <p:nvPr>
            <p:custDataLst>
              <p:tags r:id="rId8"/>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custDataLst>
              <p:tags r:id="rId1"/>
            </p:custDataLst>
          </p:nvPr>
        </p:nvSpPr>
        <p:spPr bwMode="auto">
          <a:xfrm>
            <a:off x="629922" y="1457561"/>
            <a:ext cx="10882704" cy="2030095"/>
          </a:xfrm>
          <a:prstGeom prst="rect">
            <a:avLst/>
          </a:prstGeom>
          <a:noFill/>
          <a:ln w="9525">
            <a:noFill/>
          </a:ln>
        </p:spPr>
        <p:txBody>
          <a:bodyPr vert="horz" wrap="square" lIns="91440" tIns="45720" rIns="91440" bIns="45720" numCol="1" rtlCol="0" anchor="t" anchorCtr="0" compatLnSpc="0">
            <a:spAutoFit/>
          </a:bodyPr>
          <a:lstStyle>
            <a:lvl1pPr indent="26860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265" lvl="0" indent="-342265" algn="l">
              <a:lnSpc>
                <a:spcPts val="3300"/>
              </a:lnSpc>
              <a:spcBef>
                <a:spcPct val="50000"/>
              </a:spcBef>
              <a:buClrTx/>
              <a:buSzTx/>
            </a:pPr>
            <a:r>
              <a:rPr lang="en-US" altLang="zh-CN" sz="2600">
                <a:latin typeface="Times New Roman" panose="02020603050405020304" pitchFamily="18" charset="0"/>
                <a:ea typeface="华文楷体" panose="02010600040101010101" pitchFamily="2" charset="-122"/>
                <a:cs typeface="Times New Roman" panose="02020603050405020304" pitchFamily="18" charset="0"/>
                <a:sym typeface="+mn-ea"/>
              </a:rPr>
              <a:t>（2）图丙中，水平拉动木板，待测力计示数稳定后，测力计A的示数为4.0N，测力计B的示数为2.5N，木块受到的滑动摩擦力大小为_______N。若增大拉力，当A的示数为4.8N时，B的示数为_______N 。</a:t>
            </a:r>
          </a:p>
        </p:txBody>
      </p:sp>
      <p:sp>
        <p:nvSpPr>
          <p:cNvPr id="4" name="矩形 3"/>
          <p:cNvSpPr/>
          <p:nvPr>
            <p:custDataLst>
              <p:tags r:id="rId2"/>
            </p:custDataLst>
          </p:nvPr>
        </p:nvSpPr>
        <p:spPr>
          <a:xfrm>
            <a:off x="8040139" y="2210932"/>
            <a:ext cx="633507" cy="523220"/>
          </a:xfrm>
          <a:prstGeom prst="rect">
            <a:avLst/>
          </a:prstGeom>
        </p:spPr>
        <p:txBody>
          <a:bodyPr wrap="none">
            <a:spAutoFit/>
          </a:bodyPr>
          <a:lstStyle/>
          <a:p>
            <a:r>
              <a:rPr lang="en-US" altLang="zh-CN" sz="2800">
                <a:solidFill>
                  <a:srgbClr val="FF0000"/>
                </a:solidFill>
                <a:latin typeface="Times New Roman" panose="02020603050405020304" pitchFamily="18" charset="0"/>
              </a:rPr>
              <a:t>2.5</a:t>
            </a:r>
            <a:endParaRPr lang="zh-CN" altLang="en-US">
              <a:solidFill>
                <a:srgbClr val="FF0000"/>
              </a:solidFill>
            </a:endParaRPr>
          </a:p>
        </p:txBody>
      </p:sp>
      <p:sp>
        <p:nvSpPr>
          <p:cNvPr id="6" name="矩形 5"/>
          <p:cNvSpPr/>
          <p:nvPr>
            <p:custDataLst>
              <p:tags r:id="rId3"/>
            </p:custDataLst>
          </p:nvPr>
        </p:nvSpPr>
        <p:spPr>
          <a:xfrm>
            <a:off x="10056807" y="1845172"/>
            <a:ext cx="633507" cy="523220"/>
          </a:xfrm>
          <a:prstGeom prst="rect">
            <a:avLst/>
          </a:prstGeom>
        </p:spPr>
        <p:txBody>
          <a:bodyPr wrap="none">
            <a:spAutoFit/>
          </a:bodyPr>
          <a:lstStyle/>
          <a:p>
            <a:r>
              <a:rPr lang="en-US" altLang="zh-CN" sz="2800">
                <a:solidFill>
                  <a:srgbClr val="FF0000"/>
                </a:solidFill>
                <a:latin typeface="Times New Roman" panose="02020603050405020304" pitchFamily="18" charset="0"/>
              </a:rPr>
              <a:t>2.5</a:t>
            </a:r>
            <a:endParaRPr lang="zh-CN" altLang="en-US">
              <a:solidFill>
                <a:srgbClr val="FF0000"/>
              </a:solidFill>
            </a:endParaRPr>
          </a:p>
        </p:txBody>
      </p:sp>
      <p:pic>
        <p:nvPicPr>
          <p:cNvPr id="9" name="图片 8"/>
          <p:cNvPicPr>
            <a:picLocks noChangeAspect="1"/>
          </p:cNvPicPr>
          <p:nvPr>
            <p:custDataLst>
              <p:tags r:id="rId4"/>
            </p:custDataLst>
          </p:nvPr>
        </p:nvPicPr>
        <p:blipFill>
          <a:blip r:embed="rId7">
            <a:clrChange>
              <a:clrFrom>
                <a:srgbClr val="FFFFFF"/>
              </a:clrFrom>
              <a:clrTo>
                <a:srgbClr val="FFFFFF">
                  <a:alpha val="0"/>
                </a:srgbClr>
              </a:clrTo>
            </a:clrChange>
          </a:blip>
          <a:srcRect t="65990"/>
          <a:stretch>
            <a:fillRect/>
          </a:stretch>
        </p:blipFill>
        <p:spPr>
          <a:xfrm>
            <a:off x="2163228" y="4077475"/>
            <a:ext cx="7660084" cy="2156221"/>
          </a:xfrm>
          <a:prstGeom prst="rect">
            <a:avLst/>
          </a:prstGeom>
        </p:spPr>
      </p:pic>
      <p:sp>
        <p:nvSpPr>
          <p:cNvPr id="21" name="文本框 20"/>
          <p:cNvSpPr txBox="1"/>
          <p:nvPr>
            <p:custDataLst>
              <p:tags r:id="rId5"/>
            </p:custDataLst>
          </p:nvPr>
        </p:nvSpPr>
        <p:spPr>
          <a:xfrm>
            <a:off x="335280" y="404495"/>
            <a:ext cx="2818765"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六、巩固练习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一、摩擦力（</a:t>
            </a:r>
            <a:r>
              <a:rPr lang="en-US" altLang="zh-CN" sz="3200" i="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f</a:t>
            </a:r>
            <a:r>
              <a:rPr lang="zh-CN" altLang="en-US" sz="3200">
                <a:solidFill>
                  <a:prstClr val="black"/>
                </a:solidFill>
                <a:latin typeface="黑体" panose="02010609060101010101" pitchFamily="49" charset="-122"/>
                <a:ea typeface="黑体" panose="02010609060101010101" pitchFamily="49" charset="-122"/>
              </a:rPr>
              <a:t>）</a:t>
            </a:r>
          </a:p>
        </p:txBody>
      </p:sp>
      <p:grpSp>
        <p:nvGrpSpPr>
          <p:cNvPr id="34817" name="组合 76"/>
          <p:cNvGrpSpPr/>
          <p:nvPr>
            <p:custDataLst>
              <p:tags r:id="rId2"/>
            </p:custDataLst>
          </p:nvPr>
        </p:nvGrpSpPr>
        <p:grpSpPr>
          <a:xfrm>
            <a:off x="4871403" y="3123883"/>
            <a:ext cx="1885950" cy="1047750"/>
            <a:chOff x="5715" y="6222"/>
            <a:chExt cx="2970" cy="1651"/>
          </a:xfrm>
        </p:grpSpPr>
        <p:sp>
          <p:nvSpPr>
            <p:cNvPr id="48" name="直角三角形 47"/>
            <p:cNvSpPr/>
            <p:nvPr>
              <p:custDataLst>
                <p:tags r:id="rId58"/>
              </p:custDataLst>
            </p:nvPr>
          </p:nvSpPr>
          <p:spPr>
            <a:xfrm flipH="1">
              <a:off x="5715" y="6542"/>
              <a:ext cx="2970" cy="1331"/>
            </a:xfrm>
            <a:prstGeom prst="rtTriangle">
              <a:avLst/>
            </a:prstGeom>
            <a:solidFill>
              <a:srgbClr val="FFFFF7"/>
            </a:solidFill>
            <a:ln w="1905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1" u="none" strike="noStrike" kern="1200" cap="none" spc="0" normalizeH="0" baseline="0" noProof="1">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9" name="矩形 48"/>
            <p:cNvSpPr/>
            <p:nvPr>
              <p:custDataLst>
                <p:tags r:id="rId59"/>
              </p:custDataLst>
            </p:nvPr>
          </p:nvSpPr>
          <p:spPr>
            <a:xfrm rot="20160000">
              <a:off x="6372" y="6222"/>
              <a:ext cx="1235" cy="1028"/>
            </a:xfrm>
            <a:prstGeom prst="rect">
              <a:avLst/>
            </a:prstGeom>
            <a:solidFill>
              <a:schemeClr val="bg1"/>
            </a:solidFill>
            <a:ln w="1905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ase" hangingPunct="1"/>
              <a:r>
                <a:rPr lang="en-US" altLang="zh-CN" i="1" strike="noStrike" noProof="1">
                  <a:solidFill>
                    <a:srgbClr val="FFFFD9"/>
                  </a:solidFill>
                  <a:latin typeface="Times New Roman" panose="02020603050405020304" pitchFamily="18" charset="0"/>
                  <a:cs typeface="Times New Roman" panose="02020603050405020304" pitchFamily="18" charset="0"/>
                </a:rPr>
                <a:t>B</a:t>
              </a:r>
            </a:p>
          </p:txBody>
        </p:sp>
      </p:grpSp>
      <p:grpSp>
        <p:nvGrpSpPr>
          <p:cNvPr id="34820" name="组合 51"/>
          <p:cNvGrpSpPr/>
          <p:nvPr>
            <p:custDataLst>
              <p:tags r:id="rId3"/>
            </p:custDataLst>
          </p:nvPr>
        </p:nvGrpSpPr>
        <p:grpSpPr>
          <a:xfrm>
            <a:off x="2252028" y="3509645"/>
            <a:ext cx="1603375" cy="787400"/>
            <a:chOff x="1048" y="4599"/>
            <a:chExt cx="2526" cy="1238"/>
          </a:xfrm>
        </p:grpSpPr>
        <p:grpSp>
          <p:nvGrpSpPr>
            <p:cNvPr id="34821" name="组合 23"/>
            <p:cNvGrpSpPr/>
            <p:nvPr>
              <p:custDataLst>
                <p:tags r:id="rId35"/>
              </p:custDataLst>
            </p:nvPr>
          </p:nvGrpSpPr>
          <p:grpSpPr>
            <a:xfrm>
              <a:off x="1048" y="5627"/>
              <a:ext cx="2526" cy="210"/>
              <a:chOff x="313" y="9443"/>
              <a:chExt cx="4070" cy="210"/>
            </a:xfrm>
          </p:grpSpPr>
          <p:cxnSp>
            <p:nvCxnSpPr>
              <p:cNvPr id="3" name="直接连接符 2"/>
              <p:cNvCxnSpPr/>
              <p:nvPr>
                <p:custDataLst>
                  <p:tags r:id="rId37"/>
                </p:custDataLst>
              </p:nvPr>
            </p:nvCxnSpPr>
            <p:spPr>
              <a:xfrm>
                <a:off x="313" y="9443"/>
                <a:ext cx="4070" cy="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38"/>
                </p:custDataLst>
              </p:nvPr>
            </p:nvCxnSpPr>
            <p:spPr>
              <a:xfrm flipH="1">
                <a:off x="398"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9"/>
                </p:custDataLst>
              </p:nvPr>
            </p:nvCxnSpPr>
            <p:spPr>
              <a:xfrm flipH="1">
                <a:off x="595"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0"/>
                </p:custDataLst>
              </p:nvPr>
            </p:nvCxnSpPr>
            <p:spPr>
              <a:xfrm flipH="1">
                <a:off x="797"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41"/>
                </p:custDataLst>
              </p:nvPr>
            </p:nvCxnSpPr>
            <p:spPr>
              <a:xfrm flipH="1">
                <a:off x="994"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2"/>
                </p:custDataLst>
              </p:nvPr>
            </p:nvCxnSpPr>
            <p:spPr>
              <a:xfrm flipH="1">
                <a:off x="1196"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43"/>
                </p:custDataLst>
              </p:nvPr>
            </p:nvCxnSpPr>
            <p:spPr>
              <a:xfrm flipH="1">
                <a:off x="1397"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44"/>
                </p:custDataLst>
              </p:nvPr>
            </p:nvCxnSpPr>
            <p:spPr>
              <a:xfrm flipH="1">
                <a:off x="1594"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5"/>
                </p:custDataLst>
              </p:nvPr>
            </p:nvCxnSpPr>
            <p:spPr>
              <a:xfrm flipH="1">
                <a:off x="1796"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46"/>
                </p:custDataLst>
              </p:nvPr>
            </p:nvCxnSpPr>
            <p:spPr>
              <a:xfrm flipH="1">
                <a:off x="1997"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47"/>
                </p:custDataLst>
              </p:nvPr>
            </p:nvCxnSpPr>
            <p:spPr>
              <a:xfrm flipH="1">
                <a:off x="2195"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48"/>
                </p:custDataLst>
              </p:nvPr>
            </p:nvCxnSpPr>
            <p:spPr>
              <a:xfrm flipH="1">
                <a:off x="2396"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49"/>
                </p:custDataLst>
              </p:nvPr>
            </p:nvCxnSpPr>
            <p:spPr>
              <a:xfrm flipH="1">
                <a:off x="2598" y="9443"/>
                <a:ext cx="157"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50"/>
                </p:custDataLst>
              </p:nvPr>
            </p:nvCxnSpPr>
            <p:spPr>
              <a:xfrm flipH="1">
                <a:off x="2795"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1"/>
                </p:custDataLst>
              </p:nvPr>
            </p:nvCxnSpPr>
            <p:spPr>
              <a:xfrm flipH="1">
                <a:off x="2795"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52"/>
                </p:custDataLst>
              </p:nvPr>
            </p:nvCxnSpPr>
            <p:spPr>
              <a:xfrm flipH="1">
                <a:off x="2997"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53"/>
                </p:custDataLst>
              </p:nvPr>
            </p:nvCxnSpPr>
            <p:spPr>
              <a:xfrm flipH="1">
                <a:off x="3194"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54"/>
                </p:custDataLst>
              </p:nvPr>
            </p:nvCxnSpPr>
            <p:spPr>
              <a:xfrm flipH="1">
                <a:off x="3396"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55"/>
                </p:custDataLst>
              </p:nvPr>
            </p:nvCxnSpPr>
            <p:spPr>
              <a:xfrm flipH="1">
                <a:off x="3597"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56"/>
                </p:custDataLst>
              </p:nvPr>
            </p:nvCxnSpPr>
            <p:spPr>
              <a:xfrm flipH="1">
                <a:off x="3795"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57"/>
                </p:custDataLst>
              </p:nvPr>
            </p:nvCxnSpPr>
            <p:spPr>
              <a:xfrm flipH="1">
                <a:off x="3996" y="9443"/>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grpSp>
        <p:sp>
          <p:nvSpPr>
            <p:cNvPr id="50" name="矩形 49"/>
            <p:cNvSpPr/>
            <p:nvPr>
              <p:custDataLst>
                <p:tags r:id="rId36"/>
              </p:custDataLst>
            </p:nvPr>
          </p:nvSpPr>
          <p:spPr>
            <a:xfrm>
              <a:off x="1693" y="4599"/>
              <a:ext cx="1235" cy="1028"/>
            </a:xfrm>
            <a:prstGeom prst="rect">
              <a:avLst/>
            </a:prstGeom>
            <a:solidFill>
              <a:schemeClr val="bg1"/>
            </a:solidFill>
            <a:ln w="1905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ase" hangingPunct="1"/>
              <a:r>
                <a:rPr lang="en-US" altLang="zh-CN" sz="2400" i="1" strike="noStrike" noProof="1">
                  <a:latin typeface="Times New Roman" panose="02020603050405020304" pitchFamily="18" charset="0"/>
                  <a:cs typeface="Times New Roman" panose="02020603050405020304" pitchFamily="18" charset="0"/>
                </a:rPr>
                <a:t>A</a:t>
              </a:r>
            </a:p>
          </p:txBody>
        </p:sp>
      </p:grpSp>
      <p:sp>
        <p:nvSpPr>
          <p:cNvPr id="34844" name="文本框 78"/>
          <p:cNvSpPr txBox="1"/>
          <p:nvPr>
            <p:custDataLst>
              <p:tags r:id="rId4"/>
            </p:custDataLst>
          </p:nvPr>
        </p:nvSpPr>
        <p:spPr>
          <a:xfrm>
            <a:off x="5512753" y="3247708"/>
            <a:ext cx="386080" cy="460375"/>
          </a:xfrm>
          <a:prstGeom prst="rect">
            <a:avLst/>
          </a:prstGeom>
          <a:noFill/>
          <a:ln w="9525">
            <a:noFill/>
          </a:ln>
        </p:spPr>
        <p:txBody>
          <a:bodyPr wrap="none" anchor="t" anchorCtr="0">
            <a:spAutoFit/>
          </a:bodyPr>
          <a:lstStyle/>
          <a:p>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B</a:t>
            </a:r>
          </a:p>
        </p:txBody>
      </p:sp>
      <p:sp>
        <p:nvSpPr>
          <p:cNvPr id="34845" name="文本框 80"/>
          <p:cNvSpPr/>
          <p:nvPr>
            <p:custDataLst>
              <p:tags r:id="rId5"/>
            </p:custDataLst>
          </p:nvPr>
        </p:nvSpPr>
        <p:spPr>
          <a:xfrm>
            <a:off x="551180" y="1412875"/>
            <a:ext cx="11257280" cy="1383665"/>
          </a:xfrm>
          <a:prstGeom prst="rect">
            <a:avLst/>
          </a:prstGeom>
        </p:spPr>
        <p:txBody>
          <a:bodyPr wrap="square" anchor="t" anchorCtr="0">
            <a:spAutoFit/>
          </a:bodyPr>
          <a:lstStyle/>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如图所示，物体间的接触面均是粗糙的，物体A静止在水平面上，物体</a:t>
            </a:r>
            <a:r>
              <a:rPr lang="zh-CN" altLang="en-US" sz="2800" i="1">
                <a:latin typeface="Times New Roman" panose="02020603050405020304" pitchFamily="18" charset="0"/>
                <a:ea typeface="华文楷体" panose="02010600040101010101" pitchFamily="2" charset="-122"/>
                <a:cs typeface="Times New Roman" panose="02020603050405020304" pitchFamily="18" charset="0"/>
                <a:sym typeface="+mn-ea"/>
              </a:rPr>
              <a:t>B</a:t>
            </a: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静止在斜面上，物体</a:t>
            </a:r>
            <a:r>
              <a:rPr lang="zh-CN" altLang="en-US" sz="2800" i="1">
                <a:latin typeface="Times New Roman" panose="02020603050405020304" pitchFamily="18" charset="0"/>
                <a:ea typeface="华文楷体" panose="02010600040101010101" pitchFamily="2" charset="-122"/>
                <a:cs typeface="Times New Roman" panose="02020603050405020304" pitchFamily="18" charset="0"/>
                <a:sym typeface="+mn-ea"/>
              </a:rPr>
              <a:t>C</a:t>
            </a: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被压在竖直的墙壁上处于静止，试分析</a:t>
            </a:r>
            <a:r>
              <a:rPr lang="zh-CN" altLang="en-US" sz="2800" i="1">
                <a:latin typeface="Times New Roman" panose="02020603050405020304" pitchFamily="18" charset="0"/>
                <a:ea typeface="华文楷体" panose="02010600040101010101" pitchFamily="2" charset="-122"/>
                <a:cs typeface="Times New Roman" panose="02020603050405020304" pitchFamily="18" charset="0"/>
                <a:sym typeface="+mn-ea"/>
              </a:rPr>
              <a:t>A、B</a:t>
            </a: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2800" i="1">
                <a:latin typeface="Times New Roman" panose="02020603050405020304" pitchFamily="18" charset="0"/>
                <a:ea typeface="华文楷体" panose="02010600040101010101" pitchFamily="2" charset="-122"/>
                <a:cs typeface="Times New Roman" panose="02020603050405020304" pitchFamily="18" charset="0"/>
                <a:sym typeface="+mn-ea"/>
              </a:rPr>
              <a:t>C</a:t>
            </a: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是否受摩擦力？</a:t>
            </a:r>
          </a:p>
        </p:txBody>
      </p:sp>
      <p:grpSp>
        <p:nvGrpSpPr>
          <p:cNvPr id="34846" name="组合 83"/>
          <p:cNvGrpSpPr/>
          <p:nvPr>
            <p:custDataLst>
              <p:tags r:id="rId6"/>
            </p:custDataLst>
          </p:nvPr>
        </p:nvGrpSpPr>
        <p:grpSpPr>
          <a:xfrm>
            <a:off x="8313103" y="3034983"/>
            <a:ext cx="1562100" cy="1603375"/>
            <a:chOff x="10932" y="5078"/>
            <a:chExt cx="2461" cy="2526"/>
          </a:xfrm>
        </p:grpSpPr>
        <p:grpSp>
          <p:nvGrpSpPr>
            <p:cNvPr id="34847" name="组合 52"/>
            <p:cNvGrpSpPr/>
            <p:nvPr>
              <p:custDataLst>
                <p:tags r:id="rId8"/>
              </p:custDataLst>
            </p:nvPr>
          </p:nvGrpSpPr>
          <p:grpSpPr>
            <a:xfrm rot="5400000">
              <a:off x="10288" y="5722"/>
              <a:ext cx="2526" cy="1238"/>
              <a:chOff x="1048" y="4599"/>
              <a:chExt cx="2526" cy="1238"/>
            </a:xfrm>
          </p:grpSpPr>
          <p:grpSp>
            <p:nvGrpSpPr>
              <p:cNvPr id="34848" name="组合 53"/>
              <p:cNvGrpSpPr/>
              <p:nvPr>
                <p:custDataLst>
                  <p:tags r:id="rId12"/>
                </p:custDataLst>
              </p:nvPr>
            </p:nvGrpSpPr>
            <p:grpSpPr>
              <a:xfrm>
                <a:off x="1048" y="5627"/>
                <a:ext cx="2526" cy="210"/>
                <a:chOff x="313" y="9443"/>
                <a:chExt cx="4070" cy="210"/>
              </a:xfrm>
            </p:grpSpPr>
            <p:cxnSp>
              <p:nvCxnSpPr>
                <p:cNvPr id="55" name="直接连接符 54"/>
                <p:cNvCxnSpPr/>
                <p:nvPr>
                  <p:custDataLst>
                    <p:tags r:id="rId14"/>
                  </p:custDataLst>
                </p:nvPr>
              </p:nvCxnSpPr>
              <p:spPr>
                <a:xfrm>
                  <a:off x="313" y="9438"/>
                  <a:ext cx="4070" cy="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15"/>
                  </p:custDataLst>
                </p:nvPr>
              </p:nvCxnSpPr>
              <p:spPr>
                <a:xfrm flipH="1">
                  <a:off x="398"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16"/>
                  </p:custDataLst>
                </p:nvPr>
              </p:nvCxnSpPr>
              <p:spPr>
                <a:xfrm flipH="1">
                  <a:off x="595"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17"/>
                  </p:custDataLst>
                </p:nvPr>
              </p:nvCxnSpPr>
              <p:spPr>
                <a:xfrm flipH="1">
                  <a:off x="797"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custDataLst>
                    <p:tags r:id="rId18"/>
                  </p:custDataLst>
                </p:nvPr>
              </p:nvCxnSpPr>
              <p:spPr>
                <a:xfrm flipH="1">
                  <a:off x="994"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19"/>
                  </p:custDataLst>
                </p:nvPr>
              </p:nvCxnSpPr>
              <p:spPr>
                <a:xfrm flipH="1">
                  <a:off x="1196"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20"/>
                  </p:custDataLst>
                </p:nvPr>
              </p:nvCxnSpPr>
              <p:spPr>
                <a:xfrm flipH="1">
                  <a:off x="1397"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21"/>
                  </p:custDataLst>
                </p:nvPr>
              </p:nvCxnSpPr>
              <p:spPr>
                <a:xfrm flipH="1">
                  <a:off x="1594"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22"/>
                  </p:custDataLst>
                </p:nvPr>
              </p:nvCxnSpPr>
              <p:spPr>
                <a:xfrm flipH="1">
                  <a:off x="1796"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23"/>
                  </p:custDataLst>
                </p:nvPr>
              </p:nvCxnSpPr>
              <p:spPr>
                <a:xfrm flipH="1">
                  <a:off x="1997"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24"/>
                  </p:custDataLst>
                </p:nvPr>
              </p:nvCxnSpPr>
              <p:spPr>
                <a:xfrm flipH="1">
                  <a:off x="2195"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25"/>
                  </p:custDataLst>
                </p:nvPr>
              </p:nvCxnSpPr>
              <p:spPr>
                <a:xfrm flipH="1">
                  <a:off x="2396"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26"/>
                  </p:custDataLst>
                </p:nvPr>
              </p:nvCxnSpPr>
              <p:spPr>
                <a:xfrm flipH="1">
                  <a:off x="2598" y="9438"/>
                  <a:ext cx="157"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27"/>
                  </p:custDataLst>
                </p:nvPr>
              </p:nvCxnSpPr>
              <p:spPr>
                <a:xfrm flipH="1">
                  <a:off x="2795"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28"/>
                  </p:custDataLst>
                </p:nvPr>
              </p:nvCxnSpPr>
              <p:spPr>
                <a:xfrm flipH="1">
                  <a:off x="2795"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29"/>
                  </p:custDataLst>
                </p:nvPr>
              </p:nvCxnSpPr>
              <p:spPr>
                <a:xfrm flipH="1">
                  <a:off x="2997"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30"/>
                  </p:custDataLst>
                </p:nvPr>
              </p:nvCxnSpPr>
              <p:spPr>
                <a:xfrm flipH="1">
                  <a:off x="3194"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31"/>
                  </p:custDataLst>
                </p:nvPr>
              </p:nvCxnSpPr>
              <p:spPr>
                <a:xfrm flipH="1">
                  <a:off x="3396"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32"/>
                  </p:custDataLst>
                </p:nvPr>
              </p:nvCxnSpPr>
              <p:spPr>
                <a:xfrm flipH="1">
                  <a:off x="3597"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33"/>
                  </p:custDataLst>
                </p:nvPr>
              </p:nvCxnSpPr>
              <p:spPr>
                <a:xfrm flipH="1">
                  <a:off x="3795"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34"/>
                  </p:custDataLst>
                </p:nvPr>
              </p:nvCxnSpPr>
              <p:spPr>
                <a:xfrm flipH="1">
                  <a:off x="3996" y="9438"/>
                  <a:ext cx="161" cy="210"/>
                </a:xfrm>
                <a:prstGeom prst="line">
                  <a:avLst/>
                </a:prstGeom>
                <a:noFill/>
                <a:ln w="19050" cap="flat" cmpd="sng" algn="ctr">
                  <a:solidFill>
                    <a:srgbClr val="000000"/>
                  </a:solidFill>
                  <a:prstDash val="solid"/>
                </a:ln>
                <a:effectLst/>
              </p:spPr>
              <p:style>
                <a:lnRef idx="1">
                  <a:schemeClr val="accent1"/>
                </a:lnRef>
                <a:fillRef idx="0">
                  <a:schemeClr val="accent1"/>
                </a:fillRef>
                <a:effectRef idx="0">
                  <a:schemeClr val="accent1"/>
                </a:effectRef>
                <a:fontRef idx="minor">
                  <a:schemeClr val="tx1"/>
                </a:fontRef>
              </p:style>
            </p:cxnSp>
          </p:grpSp>
          <p:sp>
            <p:nvSpPr>
              <p:cNvPr id="76" name="矩形 75"/>
              <p:cNvSpPr/>
              <p:nvPr>
                <p:custDataLst>
                  <p:tags r:id="rId13"/>
                </p:custDataLst>
              </p:nvPr>
            </p:nvSpPr>
            <p:spPr>
              <a:xfrm>
                <a:off x="1693" y="4599"/>
                <a:ext cx="1235" cy="1028"/>
              </a:xfrm>
              <a:prstGeom prst="rect">
                <a:avLst/>
              </a:prstGeom>
              <a:solidFill>
                <a:schemeClr val="bg1"/>
              </a:solidFill>
              <a:ln w="1905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1" u="none" strike="noStrike" kern="1200" cap="none" spc="0" normalizeH="0" baseline="0" noProof="1">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grpSp>
        <p:sp>
          <p:nvSpPr>
            <p:cNvPr id="34871" name="文本框 79"/>
            <p:cNvSpPr txBox="1"/>
            <p:nvPr>
              <p:custDataLst>
                <p:tags r:id="rId9"/>
              </p:custDataLst>
            </p:nvPr>
          </p:nvSpPr>
          <p:spPr>
            <a:xfrm>
              <a:off x="11392" y="6098"/>
              <a:ext cx="608" cy="725"/>
            </a:xfrm>
            <a:prstGeom prst="rect">
              <a:avLst/>
            </a:prstGeom>
            <a:noFill/>
            <a:ln w="9525">
              <a:noFill/>
            </a:ln>
          </p:spPr>
          <p:txBody>
            <a:bodyPr wrap="none" anchor="t" anchorCtr="0">
              <a:spAutoFit/>
            </a:bodyPr>
            <a:lstStyle/>
            <a:p>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C</a:t>
              </a:r>
            </a:p>
          </p:txBody>
        </p:sp>
        <p:cxnSp>
          <p:nvCxnSpPr>
            <p:cNvPr id="82" name="直接箭头连接符 81"/>
            <p:cNvCxnSpPr/>
            <p:nvPr>
              <p:custDataLst>
                <p:tags r:id="rId10"/>
              </p:custDataLst>
            </p:nvPr>
          </p:nvCxnSpPr>
          <p:spPr>
            <a:xfrm flipH="1">
              <a:off x="12268" y="6421"/>
              <a:ext cx="1125" cy="0"/>
            </a:xfrm>
            <a:prstGeom prst="straightConnector1">
              <a:avLst/>
            </a:prstGeom>
            <a:noFill/>
            <a:ln w="19050" cap="flat" cmpd="sng" algn="ctr">
              <a:solidFill>
                <a:srgbClr val="0000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34873" name="文本框 82"/>
            <p:cNvSpPr txBox="1"/>
            <p:nvPr>
              <p:custDataLst>
                <p:tags r:id="rId11"/>
              </p:custDataLst>
            </p:nvPr>
          </p:nvSpPr>
          <p:spPr>
            <a:xfrm>
              <a:off x="12526" y="5564"/>
              <a:ext cx="581" cy="725"/>
            </a:xfrm>
            <a:prstGeom prst="rect">
              <a:avLst/>
            </a:prstGeom>
            <a:noFill/>
            <a:ln w="9525">
              <a:noFill/>
            </a:ln>
          </p:spPr>
          <p:txBody>
            <a:bodyPr wrap="none" anchor="t" anchorCtr="0">
              <a:spAutoFit/>
            </a:bodyPr>
            <a:lstStyle/>
            <a:p>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F</a:t>
              </a:r>
            </a:p>
          </p:txBody>
        </p:sp>
      </p:grpSp>
      <p:sp>
        <p:nvSpPr>
          <p:cNvPr id="11322" name="文本框 1"/>
          <p:cNvSpPr/>
          <p:nvPr>
            <p:custDataLst>
              <p:tags r:id="rId7"/>
            </p:custDataLst>
          </p:nvPr>
        </p:nvSpPr>
        <p:spPr>
          <a:xfrm>
            <a:off x="1343660" y="4940935"/>
            <a:ext cx="9829800" cy="953135"/>
          </a:xfrm>
          <a:prstGeom prst="rect">
            <a:avLst/>
          </a:prstGeom>
        </p:spPr>
        <p:txBody>
          <a:bodyPr wrap="square" anchor="t" anchorCtr="0">
            <a:spAutoFit/>
          </a:bodyPr>
          <a:lstStyle/>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物体A、B、C分别相对地面、斜面、墙面静止，</a:t>
            </a:r>
          </a:p>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但B、C有相对运动趋势，故B、C受摩擦力，A不受摩擦力。</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000" fill="hold">
                                          <p:stCondLst>
                                            <p:cond delay="0"/>
                                          </p:stCondLst>
                                        </p:cTn>
                                        <p:tgtEl>
                                          <p:spTgt spid="11322"/>
                                        </p:tgtEl>
                                        <p:attrNameLst>
                                          <p:attrName>style.visibility</p:attrName>
                                        </p:attrNameLst>
                                      </p:cBhvr>
                                      <p:to>
                                        <p:strVal val="visible"/>
                                      </p:to>
                                    </p:set>
                                    <p:animEffect transition="in" filter="dissolve">
                                      <p:cBhvr>
                                        <p:cTn id="7" dur="1000"/>
                                        <p:tgtEl>
                                          <p:spTgt spid="11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一、摩擦力（</a:t>
            </a:r>
            <a:r>
              <a:rPr lang="en-US" altLang="zh-CN" sz="3200" i="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f</a:t>
            </a:r>
            <a:r>
              <a:rPr lang="zh-CN" altLang="en-US" sz="3200">
                <a:solidFill>
                  <a:prstClr val="black"/>
                </a:solidFill>
                <a:latin typeface="黑体" panose="02010609060101010101" pitchFamily="49" charset="-122"/>
                <a:ea typeface="黑体" panose="02010609060101010101" pitchFamily="49" charset="-122"/>
              </a:rPr>
              <a:t>）</a:t>
            </a:r>
          </a:p>
        </p:txBody>
      </p:sp>
      <p:pic>
        <p:nvPicPr>
          <p:cNvPr id="42" name="图片 41"/>
          <p:cNvPicPr>
            <a:picLocks noChangeAspect="1"/>
          </p:cNvPicPr>
          <p:nvPr>
            <p:custDataLst>
              <p:tags r:id="rId2"/>
            </p:custDataLst>
          </p:nvPr>
        </p:nvPicPr>
        <p:blipFill>
          <a:blip r:embed="rId33"/>
          <a:srcRect l="17313"/>
          <a:stretch>
            <a:fillRect/>
          </a:stretch>
        </p:blipFill>
        <p:spPr>
          <a:xfrm>
            <a:off x="5159144" y="3717383"/>
            <a:ext cx="1807229" cy="1304852"/>
          </a:xfrm>
          <a:prstGeom prst="rect">
            <a:avLst/>
          </a:prstGeom>
        </p:spPr>
      </p:pic>
      <p:pic>
        <p:nvPicPr>
          <p:cNvPr id="24" name="图片 23"/>
          <p:cNvPicPr>
            <a:picLocks noChangeAspect="1"/>
          </p:cNvPicPr>
          <p:nvPr>
            <p:custDataLst>
              <p:tags r:id="rId3"/>
            </p:custDataLst>
          </p:nvPr>
        </p:nvPicPr>
        <p:blipFill>
          <a:blip r:embed="rId34"/>
          <a:srcRect t="13655"/>
          <a:stretch>
            <a:fillRect/>
          </a:stretch>
        </p:blipFill>
        <p:spPr>
          <a:xfrm>
            <a:off x="334482" y="3302773"/>
            <a:ext cx="3038649" cy="1719541"/>
          </a:xfrm>
          <a:prstGeom prst="rect">
            <a:avLst/>
          </a:prstGeom>
        </p:spPr>
      </p:pic>
      <p:grpSp>
        <p:nvGrpSpPr>
          <p:cNvPr id="25" name="组合 24"/>
          <p:cNvGrpSpPr/>
          <p:nvPr>
            <p:custDataLst>
              <p:tags r:id="rId4"/>
            </p:custDataLst>
          </p:nvPr>
        </p:nvGrpSpPr>
        <p:grpSpPr>
          <a:xfrm>
            <a:off x="2328395" y="3230742"/>
            <a:ext cx="2291080" cy="829945"/>
            <a:chOff x="3162434" y="1417364"/>
            <a:chExt cx="2291080" cy="829945"/>
          </a:xfrm>
        </p:grpSpPr>
        <p:sp>
          <p:nvSpPr>
            <p:cNvPr id="26" name="Line 19"/>
            <p:cNvSpPr>
              <a:spLocks noChangeShapeType="1"/>
            </p:cNvSpPr>
            <p:nvPr>
              <p:custDataLst>
                <p:tags r:id="rId29"/>
              </p:custDataLst>
            </p:nvPr>
          </p:nvSpPr>
          <p:spPr bwMode="auto">
            <a:xfrm>
              <a:off x="3321047" y="2209046"/>
              <a:ext cx="1174329" cy="0"/>
            </a:xfrm>
            <a:prstGeom prst="line">
              <a:avLst/>
            </a:prstGeom>
            <a:noFill/>
            <a:ln w="57150">
              <a:solidFill>
                <a:srgbClr val="00B0F0"/>
              </a:solidFill>
              <a:round/>
              <a:tailEnd type="stealth" w="med" len="med"/>
            </a:ln>
          </p:spPr>
          <p:txBody>
            <a:bodyPr wrap="none" anchor="ctr"/>
            <a:lstStyle/>
            <a:p>
              <a:pPr algn="ctr"/>
              <a:endParaRPr lang="zh-CN" altLang="en-US" sz="1800"/>
            </a:p>
          </p:txBody>
        </p:sp>
        <p:sp>
          <p:nvSpPr>
            <p:cNvPr id="27" name="Text Box 23"/>
            <p:cNvSpPr>
              <a:spLocks noChangeArrowheads="1"/>
            </p:cNvSpPr>
            <p:nvPr>
              <p:custDataLst>
                <p:tags r:id="rId30"/>
              </p:custDataLst>
            </p:nvPr>
          </p:nvSpPr>
          <p:spPr bwMode="auto">
            <a:xfrm>
              <a:off x="3162434" y="1417364"/>
              <a:ext cx="2291080" cy="829945"/>
            </a:xfrm>
            <a:prstGeom prst="rect">
              <a:avLst/>
            </a:prstGeom>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箱子相对于</a:t>
              </a:r>
            </a:p>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地面向右运动</a:t>
              </a:r>
            </a:p>
          </p:txBody>
        </p:sp>
      </p:grpSp>
      <p:grpSp>
        <p:nvGrpSpPr>
          <p:cNvPr id="33" name="组合 32"/>
          <p:cNvGrpSpPr/>
          <p:nvPr>
            <p:custDataLst>
              <p:tags r:id="rId5"/>
            </p:custDataLst>
          </p:nvPr>
        </p:nvGrpSpPr>
        <p:grpSpPr>
          <a:xfrm>
            <a:off x="674020" y="4662721"/>
            <a:ext cx="1654810" cy="715010"/>
            <a:chOff x="1209101" y="2976624"/>
            <a:chExt cx="1654810" cy="715010"/>
          </a:xfrm>
        </p:grpSpPr>
        <p:grpSp>
          <p:nvGrpSpPr>
            <p:cNvPr id="28" name="组合 27"/>
            <p:cNvGrpSpPr/>
            <p:nvPr>
              <p:custDataLst>
                <p:tags r:id="rId25"/>
              </p:custDataLst>
            </p:nvPr>
          </p:nvGrpSpPr>
          <p:grpSpPr>
            <a:xfrm>
              <a:off x="1209101" y="2976624"/>
              <a:ext cx="1434930" cy="150132"/>
              <a:chOff x="3262727" y="3711790"/>
              <a:chExt cx="1434930" cy="150132"/>
            </a:xfrm>
          </p:grpSpPr>
          <p:sp>
            <p:nvSpPr>
              <p:cNvPr id="29" name="Line 22"/>
              <p:cNvSpPr>
                <a:spLocks noChangeShapeType="1"/>
              </p:cNvSpPr>
              <p:nvPr>
                <p:custDataLst>
                  <p:tags r:id="rId27"/>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0" name="Oval 11"/>
              <p:cNvSpPr>
                <a:spLocks noChangeArrowheads="1"/>
              </p:cNvSpPr>
              <p:nvPr>
                <p:custDataLst>
                  <p:tags r:id="rId28"/>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31" name="Text Box 20"/>
            <p:cNvSpPr>
              <a:spLocks noChangeArrowheads="1"/>
            </p:cNvSpPr>
            <p:nvPr>
              <p:custDataLst>
                <p:tags r:id="rId26"/>
              </p:custDataLst>
            </p:nvPr>
          </p:nvSpPr>
          <p:spPr bwMode="auto">
            <a:xfrm>
              <a:off x="1479611" y="3231259"/>
              <a:ext cx="1384300" cy="460375"/>
            </a:xfrm>
            <a:prstGeom prst="rect">
              <a:avLst/>
            </a:prstGeom>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摩擦力</a:t>
              </a:r>
              <a:r>
                <a:rPr lang="zh-CN" altLang="en-US" sz="2400" i="1">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grpSp>
        <p:nvGrpSpPr>
          <p:cNvPr id="32" name="组合 31"/>
          <p:cNvGrpSpPr/>
          <p:nvPr>
            <p:custDataLst>
              <p:tags r:id="rId6"/>
            </p:custDataLst>
          </p:nvPr>
        </p:nvGrpSpPr>
        <p:grpSpPr>
          <a:xfrm>
            <a:off x="4411274" y="3033795"/>
            <a:ext cx="2252345" cy="873364"/>
            <a:chOff x="2641352" y="1463344"/>
            <a:chExt cx="2252345" cy="873364"/>
          </a:xfrm>
        </p:grpSpPr>
        <p:sp>
          <p:nvSpPr>
            <p:cNvPr id="34" name="Line 19"/>
            <p:cNvSpPr>
              <a:spLocks noChangeShapeType="1"/>
            </p:cNvSpPr>
            <p:nvPr>
              <p:custDataLst>
                <p:tags r:id="rId23"/>
              </p:custDataLst>
            </p:nvPr>
          </p:nvSpPr>
          <p:spPr bwMode="auto">
            <a:xfrm flipH="1" flipV="1">
              <a:off x="3327307" y="2336707"/>
              <a:ext cx="891357" cy="1"/>
            </a:xfrm>
            <a:prstGeom prst="line">
              <a:avLst/>
            </a:prstGeom>
            <a:noFill/>
            <a:ln w="57150">
              <a:solidFill>
                <a:srgbClr val="00B0F0"/>
              </a:solidFill>
              <a:round/>
              <a:tailEnd type="stealth" w="med" len="med"/>
            </a:ln>
          </p:spPr>
          <p:txBody>
            <a:bodyPr wrap="none" anchor="ctr"/>
            <a:lstStyle/>
            <a:p>
              <a:endParaRPr lang="zh-CN" altLang="en-US" sz="1800"/>
            </a:p>
          </p:txBody>
        </p:sp>
        <p:sp>
          <p:nvSpPr>
            <p:cNvPr id="35" name="Text Box 23"/>
            <p:cNvSpPr>
              <a:spLocks noChangeArrowheads="1"/>
            </p:cNvSpPr>
            <p:nvPr>
              <p:custDataLst>
                <p:tags r:id="rId24"/>
              </p:custDataLst>
            </p:nvPr>
          </p:nvSpPr>
          <p:spPr bwMode="auto">
            <a:xfrm>
              <a:off x="2641352" y="1463344"/>
              <a:ext cx="2252345" cy="829945"/>
            </a:xfrm>
            <a:prstGeom prst="rect">
              <a:avLst/>
            </a:prstGeom>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箱子相对于</a:t>
              </a:r>
            </a:p>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地面向左运动</a:t>
              </a:r>
            </a:p>
          </p:txBody>
        </p:sp>
      </p:grpSp>
      <p:grpSp>
        <p:nvGrpSpPr>
          <p:cNvPr id="36" name="组合 35"/>
          <p:cNvGrpSpPr/>
          <p:nvPr>
            <p:custDataLst>
              <p:tags r:id="rId7"/>
            </p:custDataLst>
          </p:nvPr>
        </p:nvGrpSpPr>
        <p:grpSpPr>
          <a:xfrm>
            <a:off x="5663135" y="4871641"/>
            <a:ext cx="1645285" cy="601345"/>
            <a:chOff x="2495565" y="2976624"/>
            <a:chExt cx="1645285" cy="601345"/>
          </a:xfrm>
        </p:grpSpPr>
        <p:grpSp>
          <p:nvGrpSpPr>
            <p:cNvPr id="37" name="组合 36"/>
            <p:cNvGrpSpPr/>
            <p:nvPr>
              <p:custDataLst>
                <p:tags r:id="rId19"/>
              </p:custDataLst>
            </p:nvPr>
          </p:nvGrpSpPr>
          <p:grpSpPr>
            <a:xfrm>
              <a:off x="2495565" y="2976624"/>
              <a:ext cx="1303238" cy="150132"/>
              <a:chOff x="4549191" y="3711790"/>
              <a:chExt cx="1303238" cy="150132"/>
            </a:xfrm>
          </p:grpSpPr>
          <p:sp>
            <p:nvSpPr>
              <p:cNvPr id="38" name="Line 22"/>
              <p:cNvSpPr>
                <a:spLocks noChangeShapeType="1"/>
              </p:cNvSpPr>
              <p:nvPr>
                <p:custDataLst>
                  <p:tags r:id="rId21"/>
                </p:custDataLst>
              </p:nvPr>
            </p:nvSpPr>
            <p:spPr bwMode="auto">
              <a:xfrm flipH="1" flipV="1">
                <a:off x="4674553" y="3791349"/>
                <a:ext cx="1177876" cy="12445"/>
              </a:xfrm>
              <a:prstGeom prst="line">
                <a:avLst/>
              </a:prstGeom>
              <a:noFill/>
              <a:ln w="57150">
                <a:solidFill>
                  <a:srgbClr val="FF0000"/>
                </a:solidFill>
                <a:round/>
                <a:headEnd type="stealth" w="med" len="med"/>
              </a:ln>
            </p:spPr>
            <p:txBody>
              <a:bodyPr wrap="none" anchor="ctr"/>
              <a:lstStyle/>
              <a:p>
                <a:endParaRPr lang="zh-CN" altLang="en-US" sz="1800"/>
              </a:p>
            </p:txBody>
          </p:sp>
          <p:sp>
            <p:nvSpPr>
              <p:cNvPr id="39" name="Oval 11"/>
              <p:cNvSpPr>
                <a:spLocks noChangeArrowheads="1"/>
              </p:cNvSpPr>
              <p:nvPr>
                <p:custDataLst>
                  <p:tags r:id="rId22"/>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40" name="Text Box 20"/>
            <p:cNvSpPr>
              <a:spLocks noChangeArrowheads="1"/>
            </p:cNvSpPr>
            <p:nvPr>
              <p:custDataLst>
                <p:tags r:id="rId20"/>
              </p:custDataLst>
            </p:nvPr>
          </p:nvSpPr>
          <p:spPr bwMode="auto">
            <a:xfrm>
              <a:off x="2799730" y="3117594"/>
              <a:ext cx="1341120" cy="460375"/>
            </a:xfrm>
            <a:prstGeom prst="rect">
              <a:avLst/>
            </a:prstGeom>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摩擦力</a:t>
              </a:r>
              <a:r>
                <a:rPr lang="zh-CN" altLang="en-US" sz="2400" i="1">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pic>
        <p:nvPicPr>
          <p:cNvPr id="41" name="图片 40"/>
          <p:cNvPicPr>
            <a:picLocks noChangeAspect="1"/>
          </p:cNvPicPr>
          <p:nvPr>
            <p:custDataLst>
              <p:tags r:id="rId8"/>
            </p:custDataLst>
          </p:nvPr>
        </p:nvPicPr>
        <p:blipFill>
          <a:blip r:embed="rId35"/>
          <a:stretch>
            <a:fillRect/>
          </a:stretch>
        </p:blipFill>
        <p:spPr>
          <a:xfrm>
            <a:off x="7967980" y="3213100"/>
            <a:ext cx="2918460" cy="1887220"/>
          </a:xfrm>
          <a:prstGeom prst="rect">
            <a:avLst/>
          </a:prstGeom>
        </p:spPr>
      </p:pic>
      <p:grpSp>
        <p:nvGrpSpPr>
          <p:cNvPr id="43" name="组合 15"/>
          <p:cNvGrpSpPr/>
          <p:nvPr>
            <p:custDataLst>
              <p:tags r:id="rId9"/>
            </p:custDataLst>
          </p:nvPr>
        </p:nvGrpSpPr>
        <p:grpSpPr>
          <a:xfrm>
            <a:off x="10056689" y="3180080"/>
            <a:ext cx="2162705" cy="947420"/>
            <a:chOff x="10651" y="5982"/>
            <a:chExt cx="3405" cy="1492"/>
          </a:xfrm>
        </p:grpSpPr>
        <p:cxnSp>
          <p:nvCxnSpPr>
            <p:cNvPr id="44" name="直接箭头连接符 43"/>
            <p:cNvCxnSpPr/>
            <p:nvPr>
              <p:custDataLst>
                <p:tags r:id="rId17"/>
              </p:custDataLst>
            </p:nvPr>
          </p:nvCxnSpPr>
          <p:spPr>
            <a:xfrm>
              <a:off x="11448" y="7474"/>
              <a:ext cx="1915" cy="0"/>
            </a:xfrm>
            <a:prstGeom prst="straightConnector1">
              <a:avLst/>
            </a:prstGeom>
            <a:noFill/>
            <a:ln w="2540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25607" name="文本框 10"/>
            <p:cNvSpPr txBox="1"/>
            <p:nvPr>
              <p:custDataLst>
                <p:tags r:id="rId18"/>
              </p:custDataLst>
            </p:nvPr>
          </p:nvSpPr>
          <p:spPr>
            <a:xfrm>
              <a:off x="10651" y="5982"/>
              <a:ext cx="3405" cy="1307"/>
            </a:xfrm>
            <a:prstGeom prst="rect">
              <a:avLst/>
            </a:prstGeom>
            <a:noFill/>
            <a:ln w="9525">
              <a:noFill/>
            </a:ln>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足球相对于</a:t>
              </a:r>
            </a:p>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地面向右运动</a:t>
              </a:r>
              <a:endParaRPr lang="en-US" altLang="zh-CN" sz="2400" b="1" i="1">
                <a:solidFill>
                  <a:srgbClr val="FF0000"/>
                </a:solidFill>
                <a:latin typeface="Times New Roman" panose="02020603050405020304" pitchFamily="18" charset="0"/>
                <a:ea typeface="宋体" panose="02010600030101010101" pitchFamily="2" charset="-122"/>
              </a:endParaRPr>
            </a:p>
          </p:txBody>
        </p:sp>
      </p:grpSp>
      <p:grpSp>
        <p:nvGrpSpPr>
          <p:cNvPr id="52" name="组合 51"/>
          <p:cNvGrpSpPr/>
          <p:nvPr>
            <p:custDataLst>
              <p:tags r:id="rId10"/>
            </p:custDataLst>
          </p:nvPr>
        </p:nvGrpSpPr>
        <p:grpSpPr>
          <a:xfrm>
            <a:off x="8934450" y="4313555"/>
            <a:ext cx="1791970" cy="881380"/>
            <a:chOff x="14070" y="7185"/>
            <a:chExt cx="2822" cy="1388"/>
          </a:xfrm>
        </p:grpSpPr>
        <p:grpSp>
          <p:nvGrpSpPr>
            <p:cNvPr id="45" name="组合 16"/>
            <p:cNvGrpSpPr/>
            <p:nvPr>
              <p:custDataLst>
                <p:tags r:id="rId13"/>
              </p:custDataLst>
            </p:nvPr>
          </p:nvGrpSpPr>
          <p:grpSpPr>
            <a:xfrm>
              <a:off x="14070" y="7185"/>
              <a:ext cx="2635" cy="919"/>
              <a:chOff x="8839" y="7838"/>
              <a:chExt cx="2636" cy="920"/>
            </a:xfrm>
          </p:grpSpPr>
          <p:cxnSp>
            <p:nvCxnSpPr>
              <p:cNvPr id="46" name="直接箭头连接符 45"/>
              <p:cNvCxnSpPr/>
              <p:nvPr>
                <p:custDataLst>
                  <p:tags r:id="rId15"/>
                </p:custDataLst>
              </p:nvPr>
            </p:nvCxnSpPr>
            <p:spPr>
              <a:xfrm flipH="1">
                <a:off x="9549" y="8438"/>
                <a:ext cx="1926" cy="0"/>
              </a:xfrm>
              <a:prstGeom prst="straightConnector1">
                <a:avLst/>
              </a:prstGeom>
              <a:noFill/>
              <a:ln w="25400" cap="flat" cmpd="sng" algn="ctr">
                <a:solidFill>
                  <a:srgbClr val="000000">
                    <a:lumMod val="95000"/>
                    <a:lumOff val="5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25610" name="文本框 12"/>
              <p:cNvSpPr txBox="1"/>
              <p:nvPr>
                <p:custDataLst>
                  <p:tags r:id="rId16"/>
                </p:custDataLst>
              </p:nvPr>
            </p:nvSpPr>
            <p:spPr>
              <a:xfrm>
                <a:off x="8839" y="7838"/>
                <a:ext cx="993" cy="920"/>
              </a:xfrm>
              <a:prstGeom prst="rect">
                <a:avLst/>
              </a:prstGeom>
              <a:noFill/>
              <a:ln w="9525">
                <a:noFill/>
              </a:ln>
            </p:spPr>
            <p:txBody>
              <a:bodyPr anchor="t" anchorCtr="0">
                <a:spAutoFit/>
              </a:bodyPr>
              <a:lstStyle/>
              <a:p>
                <a:r>
                  <a:rPr lang="en-US" altLang="zh-CN" sz="3200" b="1" i="1">
                    <a:solidFill>
                      <a:srgbClr val="0D0D0D"/>
                    </a:solidFill>
                    <a:latin typeface="Times New Roman" panose="02020603050405020304" pitchFamily="18" charset="0"/>
                    <a:ea typeface="宋体" panose="02010600030101010101" pitchFamily="2" charset="-122"/>
                  </a:rPr>
                  <a:t>f</a:t>
                </a:r>
              </a:p>
            </p:txBody>
          </p:sp>
        </p:grpSp>
        <p:sp>
          <p:nvSpPr>
            <p:cNvPr id="51" name="Text Box 20"/>
            <p:cNvSpPr>
              <a:spLocks noChangeArrowheads="1"/>
            </p:cNvSpPr>
            <p:nvPr>
              <p:custDataLst>
                <p:tags r:id="rId14"/>
              </p:custDataLst>
            </p:nvPr>
          </p:nvSpPr>
          <p:spPr bwMode="auto">
            <a:xfrm>
              <a:off x="14780" y="7849"/>
              <a:ext cx="2112" cy="725"/>
            </a:xfrm>
            <a:prstGeom prst="rect">
              <a:avLst/>
            </a:prstGeom>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摩擦力</a:t>
              </a:r>
              <a:r>
                <a:rPr lang="zh-CN" altLang="en-US" sz="2400" i="1">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sp>
        <p:nvSpPr>
          <p:cNvPr id="53" name="TextBox 8"/>
          <p:cNvSpPr/>
          <p:nvPr>
            <p:custDataLst>
              <p:tags r:id="rId11"/>
            </p:custDataLst>
          </p:nvPr>
        </p:nvSpPr>
        <p:spPr>
          <a:xfrm>
            <a:off x="1652905" y="1412875"/>
            <a:ext cx="2824480" cy="491490"/>
          </a:xfrm>
          <a:prstGeom prst="rect">
            <a:avLst/>
          </a:prstGeom>
          <a:noFill/>
          <a:ln w="9525">
            <a:noFill/>
          </a:ln>
        </p:spPr>
        <p:txBody>
          <a:bodyPr wrap="none" anchor="t" anchorCtr="0">
            <a:sp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3.摩擦力的方向：</a:t>
            </a:r>
          </a:p>
        </p:txBody>
      </p:sp>
      <p:sp>
        <p:nvSpPr>
          <p:cNvPr id="54" name="矩形 53"/>
          <p:cNvSpPr/>
          <p:nvPr>
            <p:custDataLst>
              <p:tags r:id="rId12"/>
            </p:custDataLst>
          </p:nvPr>
        </p:nvSpPr>
        <p:spPr>
          <a:xfrm>
            <a:off x="4367530" y="1412875"/>
            <a:ext cx="5466080" cy="491490"/>
          </a:xfrm>
          <a:prstGeom prst="rect">
            <a:avLst/>
          </a:prstGeom>
          <a:noFill/>
          <a:ln w="9525">
            <a:noFill/>
          </a:ln>
        </p:spPr>
        <p:txBody>
          <a:bodyPr wrap="none" anchor="t" anchorCtr="0">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与相对运动或相对运动趋势方向</a:t>
            </a:r>
            <a:r>
              <a:rPr lang="zh-CN" altLang="en-US" sz="2800" b="1">
                <a:solidFill>
                  <a:srgbClr val="C00000"/>
                </a:solidFill>
                <a:latin typeface="华文楷体" panose="02010600040101010101" pitchFamily="2" charset="-122"/>
                <a:ea typeface="华文楷体" panose="02010600040101010101" pitchFamily="2" charset="-122"/>
                <a:sym typeface="+mn-ea"/>
              </a:rPr>
              <a:t>相反</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1000"/>
                                        <p:tgtEl>
                                          <p:spTgt spid="33"/>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1000"/>
                                        <p:tgtEl>
                                          <p:spTgt spid="32"/>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1000"/>
                                        <p:tgtEl>
                                          <p:spTgt spid="36"/>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linds(horizontal)">
                                      <p:cBhvr>
                                        <p:cTn id="46" dur="500"/>
                                        <p:tgtEl>
                                          <p:spTgt spid="53"/>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linds(horizontal)">
                                      <p:cBhvr>
                                        <p:cTn id="5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custDataLst>
              <p:tags r:id="rId1"/>
            </p:custDataLst>
          </p:nvPr>
        </p:nvSpPr>
        <p:spPr>
          <a:xfrm>
            <a:off x="623570" y="1196975"/>
            <a:ext cx="5508625" cy="521970"/>
          </a:xfrm>
          <a:prstGeom prst="rect">
            <a:avLst/>
          </a:prstGeom>
        </p:spPr>
        <p:txBody>
          <a:bodyPr wrap="square" anchor="t" anchorCtr="0">
            <a:spAutoFit/>
          </a:bodyPr>
          <a:lstStyle/>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思考讨论：摩擦力一定是阻力吗？</a:t>
            </a:r>
          </a:p>
        </p:txBody>
      </p:sp>
      <p:pic>
        <p:nvPicPr>
          <p:cNvPr id="3" name="图片 2"/>
          <p:cNvPicPr>
            <a:picLocks noChangeAspect="1"/>
          </p:cNvPicPr>
          <p:nvPr>
            <p:custDataLst>
              <p:tags r:id="rId2"/>
            </p:custDataLst>
          </p:nvPr>
        </p:nvPicPr>
        <p:blipFill>
          <a:blip r:embed="rId20" cstate="print">
            <a:extLst>
              <a:ext uri="{28A0092B-C50C-407E-A947-70E740481C1C}">
                <a14:useLocalDpi xmlns:a14="http://schemas.microsoft.com/office/drawing/2010/main" val="0"/>
              </a:ext>
            </a:extLst>
          </a:blip>
          <a:stretch>
            <a:fillRect/>
          </a:stretch>
        </p:blipFill>
        <p:spPr>
          <a:xfrm>
            <a:off x="623570" y="2515870"/>
            <a:ext cx="2867025" cy="1821180"/>
          </a:xfrm>
          <a:prstGeom prst="roundRect">
            <a:avLst/>
          </a:prstGeom>
        </p:spPr>
      </p:pic>
      <p:sp>
        <p:nvSpPr>
          <p:cNvPr id="7" name="矩形 6"/>
          <p:cNvSpPr/>
          <p:nvPr>
            <p:custDataLst>
              <p:tags r:id="rId3"/>
            </p:custDataLst>
          </p:nvPr>
        </p:nvSpPr>
        <p:spPr>
          <a:xfrm>
            <a:off x="2351405" y="5805170"/>
            <a:ext cx="7366000" cy="481330"/>
          </a:xfrm>
          <a:prstGeom prst="rect">
            <a:avLst/>
          </a:prstGeom>
        </p:spPr>
        <p:txBody>
          <a:bodyPr wrap="square" anchor="t" anchorCtr="0">
            <a:noAutofit/>
          </a:bodyPr>
          <a:lstStyle/>
          <a:p>
            <a:pPr lvl="0" algn="l">
              <a:buClrTx/>
              <a:buSzTx/>
            </a:pPr>
            <a:r>
              <a:rPr lang="zh-CN" altLang="en-US" sz="2800">
                <a:latin typeface="Times New Roman" panose="02020603050405020304" pitchFamily="18" charset="0"/>
                <a:ea typeface="华文楷体" panose="02010600040101010101" pitchFamily="2" charset="-122"/>
                <a:cs typeface="Times New Roman" panose="02020603050405020304" pitchFamily="18" charset="0"/>
                <a:sym typeface="+mn-ea"/>
              </a:rPr>
              <a:t>摩擦力不一定都是阻力，有时也可以是动力。</a:t>
            </a:r>
          </a:p>
        </p:txBody>
      </p:sp>
      <p:sp>
        <p:nvSpPr>
          <p:cNvPr id="2" name="文本框 1"/>
          <p:cNvSpPr txBox="1"/>
          <p:nvPr>
            <p:custDataLst>
              <p:tags r:id="rId4"/>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一、摩擦力（</a:t>
            </a:r>
            <a:r>
              <a:rPr lang="en-US" altLang="zh-CN" sz="3200" i="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f</a:t>
            </a:r>
            <a:r>
              <a:rPr lang="zh-CN" altLang="en-US" sz="3200">
                <a:solidFill>
                  <a:prstClr val="black"/>
                </a:solidFill>
                <a:latin typeface="黑体" panose="02010609060101010101" pitchFamily="49" charset="-122"/>
                <a:ea typeface="黑体" panose="02010609060101010101" pitchFamily="49" charset="-122"/>
              </a:rPr>
              <a:t>）</a:t>
            </a:r>
          </a:p>
        </p:txBody>
      </p:sp>
      <p:pic>
        <p:nvPicPr>
          <p:cNvPr id="19462" name="Picture 6"/>
          <p:cNvPicPr>
            <a:picLocks noChangeAspect="1"/>
          </p:cNvPicPr>
          <p:nvPr>
            <p:custDataLst>
              <p:tags r:id="rId5"/>
            </p:custDataLst>
          </p:nvPr>
        </p:nvPicPr>
        <p:blipFill>
          <a:blip r:embed="rId21"/>
          <a:stretch>
            <a:fillRect/>
          </a:stretch>
        </p:blipFill>
        <p:spPr>
          <a:xfrm>
            <a:off x="5880100" y="836613"/>
            <a:ext cx="720000" cy="960039"/>
          </a:xfrm>
          <a:prstGeom prst="rect">
            <a:avLst/>
          </a:prstGeom>
          <a:noFill/>
          <a:ln w="9525">
            <a:noFill/>
          </a:ln>
        </p:spPr>
      </p:pic>
      <p:pic>
        <p:nvPicPr>
          <p:cNvPr id="85" name="图片 2"/>
          <p:cNvPicPr>
            <a:picLocks noChangeAspect="1"/>
          </p:cNvPicPr>
          <p:nvPr>
            <p:custDataLst>
              <p:tags r:id="rId6"/>
            </p:custDataLst>
          </p:nvPr>
        </p:nvPicPr>
        <p:blipFill>
          <a:blip r:embed="rId22"/>
          <a:stretch>
            <a:fillRect/>
          </a:stretch>
        </p:blipFill>
        <p:spPr>
          <a:xfrm>
            <a:off x="7601903" y="1196658"/>
            <a:ext cx="3686175" cy="3513137"/>
          </a:xfrm>
          <a:prstGeom prst="rect">
            <a:avLst/>
          </a:prstGeom>
          <a:noFill/>
          <a:ln w="9525">
            <a:noFill/>
          </a:ln>
        </p:spPr>
      </p:pic>
      <p:cxnSp>
        <p:nvCxnSpPr>
          <p:cNvPr id="87" name="直接箭头连接符 86"/>
          <p:cNvCxnSpPr/>
          <p:nvPr>
            <p:custDataLst>
              <p:tags r:id="rId7"/>
            </p:custDataLst>
          </p:nvPr>
        </p:nvCxnSpPr>
        <p:spPr>
          <a:xfrm flipH="1" flipV="1">
            <a:off x="5925503" y="2568258"/>
            <a:ext cx="1674813" cy="14288"/>
          </a:xfrm>
          <a:prstGeom prst="straightConnector1">
            <a:avLst/>
          </a:prstGeom>
          <a:noFill/>
          <a:ln w="38100" cap="flat" cmpd="sng" algn="ctr">
            <a:solidFill>
              <a:srgbClr val="000000"/>
            </a:solidFill>
            <a:prstDash val="solid"/>
            <a:tailEnd type="arrow" w="med" len="med"/>
          </a:ln>
          <a:effectLst>
            <a:outerShdw blurRad="40000" dist="23000" dir="5400000" rotWithShape="0">
              <a:srgbClr val="000000">
                <a:alpha val="35000"/>
              </a:srgbClr>
            </a:outerShdw>
          </a:effectLst>
        </p:spPr>
        <p:style>
          <a:lnRef idx="3">
            <a:schemeClr val="accent4"/>
          </a:lnRef>
          <a:fillRef idx="0">
            <a:schemeClr val="accent4"/>
          </a:fillRef>
          <a:effectRef idx="2">
            <a:schemeClr val="accent4"/>
          </a:effectRef>
          <a:fontRef idx="minor">
            <a:schemeClr val="tx1"/>
          </a:fontRef>
        </p:style>
      </p:cxnSp>
      <p:sp>
        <p:nvSpPr>
          <p:cNvPr id="88" name="文本框 87"/>
          <p:cNvSpPr txBox="1"/>
          <p:nvPr>
            <p:custDataLst>
              <p:tags r:id="rId8"/>
            </p:custDataLst>
          </p:nvPr>
        </p:nvSpPr>
        <p:spPr>
          <a:xfrm>
            <a:off x="5925820" y="1989455"/>
            <a:ext cx="3622675" cy="458470"/>
          </a:xfrm>
          <a:prstGeom prst="rect">
            <a:avLst/>
          </a:prstGeom>
          <a:noFill/>
          <a:ln w="9525">
            <a:noFill/>
          </a:ln>
        </p:spPr>
        <p:txBody>
          <a:bodyPr wrap="square" rtlCol="0" anchor="t" anchorCtr="0">
            <a:no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人向前走路</a:t>
            </a:r>
          </a:p>
          <a:p>
            <a:pPr lvl="0" algn="l">
              <a:buClrTx/>
              <a:buSzTx/>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endParaRPr>
          </a:p>
          <a:p>
            <a:pPr lvl="0" algn="l">
              <a:buClrTx/>
              <a:buSzTx/>
            </a:pPr>
            <a:endPar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endParaRPr>
          </a:p>
        </p:txBody>
      </p:sp>
      <p:grpSp>
        <p:nvGrpSpPr>
          <p:cNvPr id="90" name="组合 15"/>
          <p:cNvGrpSpPr/>
          <p:nvPr>
            <p:custDataLst>
              <p:tags r:id="rId9"/>
            </p:custDataLst>
          </p:nvPr>
        </p:nvGrpSpPr>
        <p:grpSpPr>
          <a:xfrm>
            <a:off x="9994265" y="3754120"/>
            <a:ext cx="1294448" cy="628650"/>
            <a:chOff x="11448" y="6484"/>
            <a:chExt cx="2038" cy="990"/>
          </a:xfrm>
        </p:grpSpPr>
        <p:cxnSp>
          <p:nvCxnSpPr>
            <p:cNvPr id="91" name="直接箭头连接符 90"/>
            <p:cNvCxnSpPr/>
            <p:nvPr>
              <p:custDataLst>
                <p:tags r:id="rId17"/>
              </p:custDataLst>
            </p:nvPr>
          </p:nvCxnSpPr>
          <p:spPr>
            <a:xfrm>
              <a:off x="11448" y="7474"/>
              <a:ext cx="1915" cy="0"/>
            </a:xfrm>
            <a:prstGeom prst="straightConnector1">
              <a:avLst/>
            </a:prstGeom>
            <a:noFill/>
            <a:ln w="2540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92" name="文本框 10"/>
            <p:cNvSpPr txBox="1"/>
            <p:nvPr>
              <p:custDataLst>
                <p:tags r:id="rId18"/>
              </p:custDataLst>
            </p:nvPr>
          </p:nvSpPr>
          <p:spPr>
            <a:xfrm>
              <a:off x="12493" y="6484"/>
              <a:ext cx="993" cy="919"/>
            </a:xfrm>
            <a:prstGeom prst="rect">
              <a:avLst/>
            </a:prstGeom>
            <a:noFill/>
            <a:ln w="9525">
              <a:noFill/>
            </a:ln>
          </p:spPr>
          <p:txBody>
            <a:bodyPr anchor="t" anchorCtr="0">
              <a:spAutoFit/>
            </a:bodyPr>
            <a:lstStyle/>
            <a:p>
              <a:r>
                <a:rPr lang="en-US" altLang="zh-CN" sz="32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a:t>
              </a:r>
            </a:p>
          </p:txBody>
        </p:sp>
      </p:grpSp>
      <p:sp>
        <p:nvSpPr>
          <p:cNvPr id="93" name="文本框 10"/>
          <p:cNvSpPr txBox="1"/>
          <p:nvPr>
            <p:custDataLst>
              <p:tags r:id="rId10"/>
            </p:custDataLst>
          </p:nvPr>
        </p:nvSpPr>
        <p:spPr>
          <a:xfrm>
            <a:off x="9980489" y="4437380"/>
            <a:ext cx="2162705" cy="829945"/>
          </a:xfrm>
          <a:prstGeom prst="rect">
            <a:avLst/>
          </a:prstGeom>
          <a:noFill/>
          <a:ln w="9525">
            <a:noFill/>
          </a:ln>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脚相对于</a:t>
            </a:r>
          </a:p>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地面向右运动</a:t>
            </a:r>
            <a:endParaRPr lang="en-US" altLang="zh-CN" sz="2400" b="1" i="1">
              <a:solidFill>
                <a:srgbClr val="FF0000"/>
              </a:solidFill>
              <a:latin typeface="Times New Roman" panose="02020603050405020304" pitchFamily="18" charset="0"/>
              <a:ea typeface="宋体" panose="02010600030101010101" pitchFamily="2" charset="-122"/>
            </a:endParaRPr>
          </a:p>
        </p:txBody>
      </p:sp>
      <p:grpSp>
        <p:nvGrpSpPr>
          <p:cNvPr id="94" name="组合 93"/>
          <p:cNvGrpSpPr/>
          <p:nvPr>
            <p:custDataLst>
              <p:tags r:id="rId11"/>
            </p:custDataLst>
          </p:nvPr>
        </p:nvGrpSpPr>
        <p:grpSpPr>
          <a:xfrm>
            <a:off x="6739637" y="4077298"/>
            <a:ext cx="2679953" cy="892847"/>
            <a:chOff x="12485" y="7238"/>
            <a:chExt cx="4220" cy="1406"/>
          </a:xfrm>
        </p:grpSpPr>
        <p:grpSp>
          <p:nvGrpSpPr>
            <p:cNvPr id="95" name="组合 16"/>
            <p:cNvGrpSpPr/>
            <p:nvPr>
              <p:custDataLst>
                <p:tags r:id="rId13"/>
              </p:custDataLst>
            </p:nvPr>
          </p:nvGrpSpPr>
          <p:grpSpPr>
            <a:xfrm>
              <a:off x="12485" y="7238"/>
              <a:ext cx="4220" cy="919"/>
              <a:chOff x="7253" y="7891"/>
              <a:chExt cx="4222" cy="920"/>
            </a:xfrm>
          </p:grpSpPr>
          <p:cxnSp>
            <p:nvCxnSpPr>
              <p:cNvPr id="96" name="直接箭头连接符 95"/>
              <p:cNvCxnSpPr/>
              <p:nvPr>
                <p:custDataLst>
                  <p:tags r:id="rId15"/>
                </p:custDataLst>
              </p:nvPr>
            </p:nvCxnSpPr>
            <p:spPr>
              <a:xfrm flipH="1">
                <a:off x="7821" y="8438"/>
                <a:ext cx="3654" cy="21"/>
              </a:xfrm>
              <a:prstGeom prst="straightConnector1">
                <a:avLst/>
              </a:prstGeom>
              <a:noFill/>
              <a:ln w="25400" cap="flat" cmpd="sng" algn="ctr">
                <a:solidFill>
                  <a:srgbClr val="000000">
                    <a:lumMod val="95000"/>
                    <a:lumOff val="5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97" name="文本框 12"/>
              <p:cNvSpPr txBox="1"/>
              <p:nvPr>
                <p:custDataLst>
                  <p:tags r:id="rId16"/>
                </p:custDataLst>
              </p:nvPr>
            </p:nvSpPr>
            <p:spPr>
              <a:xfrm>
                <a:off x="7253" y="7891"/>
                <a:ext cx="993" cy="920"/>
              </a:xfrm>
              <a:prstGeom prst="rect">
                <a:avLst/>
              </a:prstGeom>
              <a:noFill/>
              <a:ln w="9525">
                <a:noFill/>
              </a:ln>
            </p:spPr>
            <p:txBody>
              <a:bodyPr anchor="t" anchorCtr="0">
                <a:spAutoFit/>
              </a:bodyPr>
              <a:lstStyle/>
              <a:p>
                <a:r>
                  <a:rPr lang="en-US" altLang="zh-CN" sz="3200" b="1" i="1">
                    <a:solidFill>
                      <a:srgbClr val="0D0D0D"/>
                    </a:solidFill>
                    <a:latin typeface="Times New Roman" panose="02020603050405020304" pitchFamily="18" charset="0"/>
                    <a:ea typeface="宋体" panose="02010600030101010101" pitchFamily="2" charset="-122"/>
                  </a:rPr>
                  <a:t>f</a:t>
                </a:r>
              </a:p>
            </p:txBody>
          </p:sp>
        </p:grpSp>
        <p:sp>
          <p:nvSpPr>
            <p:cNvPr id="98" name="Text Box 20"/>
            <p:cNvSpPr>
              <a:spLocks noChangeArrowheads="1"/>
            </p:cNvSpPr>
            <p:nvPr>
              <p:custDataLst>
                <p:tags r:id="rId14"/>
              </p:custDataLst>
            </p:nvPr>
          </p:nvSpPr>
          <p:spPr bwMode="auto">
            <a:xfrm>
              <a:off x="13392" y="7919"/>
              <a:ext cx="2112" cy="725"/>
            </a:xfrm>
            <a:prstGeom prst="rect">
              <a:avLst/>
            </a:prstGeom>
          </p:spPr>
          <p:txBody>
            <a:bodyPr wrap="square" anchor="t" anchorCtr="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摩擦力</a:t>
              </a:r>
              <a:r>
                <a:rPr lang="zh-CN" altLang="en-US" sz="2400" i="1">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sp>
        <p:nvSpPr>
          <p:cNvPr id="99" name="文本框 98"/>
          <p:cNvSpPr txBox="1"/>
          <p:nvPr>
            <p:custDataLst>
              <p:tags r:id="rId12"/>
            </p:custDataLst>
          </p:nvPr>
        </p:nvSpPr>
        <p:spPr>
          <a:xfrm>
            <a:off x="5227320" y="2703195"/>
            <a:ext cx="3263265" cy="460375"/>
          </a:xfrm>
          <a:prstGeom prst="rect">
            <a:avLst/>
          </a:prstGeom>
          <a:noFill/>
        </p:spPr>
        <p:txBody>
          <a:bodyPr wrap="square" rtlCol="0">
            <a:spAutoFit/>
          </a:bodyPr>
          <a:lstStyle/>
          <a:p>
            <a:pPr lvl="0" algn="l">
              <a:buClrTx/>
              <a:buSzTx/>
            </a:pPr>
            <a:r>
              <a:rPr lang="zh-CN" altLang="en-US" sz="2400">
                <a:latin typeface="Times New Roman" panose="02020603050405020304" pitchFamily="18" charset="0"/>
                <a:ea typeface="华文楷体" panose="02010600040101010101" pitchFamily="2" charset="-122"/>
                <a:cs typeface="Times New Roman" panose="02020603050405020304" pitchFamily="18" charset="0"/>
                <a:sym typeface="+mn-ea"/>
              </a:rPr>
              <a:t>摩擦力是人走路的动力</a:t>
            </a:r>
            <a:endParaRPr lang="zh-CN" altLang="en-US" sz="240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right)">
                                      <p:cBhvr>
                                        <p:cTn id="19" dur="500"/>
                                        <p:tgtEl>
                                          <p:spTgt spid="87"/>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right)">
                                      <p:cBhvr>
                                        <p:cTn id="22" dur="500"/>
                                        <p:tgtEl>
                                          <p:spTgt spid="88"/>
                                        </p:tgtEl>
                                      </p:cBhvr>
                                    </p:animEffect>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8"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二、摩擦力</a:t>
            </a:r>
            <a:r>
              <a:rPr lang="zh-CN" sz="3200">
                <a:solidFill>
                  <a:prstClr val="black"/>
                </a:solidFill>
                <a:latin typeface="黑体" panose="02010609060101010101" pitchFamily="49" charset="-122"/>
                <a:ea typeface="黑体" panose="02010609060101010101" pitchFamily="49" charset="-122"/>
              </a:rPr>
              <a:t>的分类</a:t>
            </a:r>
          </a:p>
        </p:txBody>
      </p:sp>
      <p:sp>
        <p:nvSpPr>
          <p:cNvPr id="6" name="矩形 5"/>
          <p:cNvSpPr/>
          <p:nvPr>
            <p:custDataLst>
              <p:tags r:id="rId2"/>
            </p:custDataLst>
          </p:nvPr>
        </p:nvSpPr>
        <p:spPr>
          <a:xfrm>
            <a:off x="479425" y="1628775"/>
            <a:ext cx="11866245" cy="114935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（1）两个相互接触的物体，在它们之间存在相对运动趋势时产生的摩擦，</a:t>
            </a:r>
          </a:p>
          <a:p>
            <a:pPr lvl="0" algn="l">
              <a:spcBef>
                <a:spcPct val="50000"/>
              </a:spcBef>
              <a:buClrTx/>
              <a:buSzTx/>
            </a:pPr>
            <a:r>
              <a:rPr lang="en-US" altLang="zh-CN" sz="2800" b="1">
                <a:latin typeface="华文楷体" panose="02010600040101010101" pitchFamily="2" charset="-122"/>
                <a:ea typeface="华文楷体" panose="02010600040101010101" pitchFamily="2" charset="-122"/>
                <a:sym typeface="+mn-ea"/>
              </a:rPr>
              <a:t>         </a:t>
            </a:r>
            <a:r>
              <a:rPr lang="zh-CN" altLang="en-US" sz="2800" b="1">
                <a:latin typeface="华文楷体" panose="02010600040101010101" pitchFamily="2" charset="-122"/>
                <a:ea typeface="华文楷体" panose="02010600040101010101" pitchFamily="2" charset="-122"/>
                <a:sym typeface="+mn-ea"/>
              </a:rPr>
              <a:t>称为静摩擦。</a:t>
            </a:r>
          </a:p>
        </p:txBody>
      </p:sp>
      <p:pic>
        <p:nvPicPr>
          <p:cNvPr id="7" name="Picture 3"/>
          <p:cNvPicPr>
            <a:picLocks noChangeAspect="1" noChangeArrowheads="1"/>
          </p:cNvPicPr>
          <p:nvPr>
            <p:custDataLst>
              <p:tags r:id="rId3"/>
            </p:custDataLst>
          </p:nvPr>
        </p:nvPicPr>
        <p:blipFill>
          <a:blip r:embed="rId33">
            <a:extLst>
              <a:ext uri="{28A0092B-C50C-407E-A947-70E740481C1C}">
                <a14:useLocalDpi xmlns:a14="http://schemas.microsoft.com/office/drawing/2010/main" val="0"/>
              </a:ext>
            </a:extLst>
          </a:blip>
          <a:stretch>
            <a:fillRect/>
          </a:stretch>
        </p:blipFill>
        <p:spPr bwMode="auto">
          <a:xfrm>
            <a:off x="911225" y="3418840"/>
            <a:ext cx="2066290" cy="227520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custDataLst>
              <p:tags r:id="rId4"/>
            </p:custDataLst>
          </p:nvPr>
        </p:nvSpPr>
        <p:spPr>
          <a:xfrm>
            <a:off x="592532" y="5864616"/>
            <a:ext cx="2672080" cy="521970"/>
          </a:xfrm>
          <a:prstGeom prst="rect">
            <a:avLst/>
          </a:prstGeom>
          <a:noFill/>
          <a:ln w="9525">
            <a:noFill/>
          </a:ln>
        </p:spPr>
        <p:txBody>
          <a:bodyPr wrap="none" rtlCol="0"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熊猫抱着树不动</a:t>
            </a:r>
          </a:p>
        </p:txBody>
      </p:sp>
      <p:grpSp>
        <p:nvGrpSpPr>
          <p:cNvPr id="13" name="组合 12"/>
          <p:cNvGrpSpPr/>
          <p:nvPr>
            <p:custDataLst>
              <p:tags r:id="rId5"/>
            </p:custDataLst>
          </p:nvPr>
        </p:nvGrpSpPr>
        <p:grpSpPr>
          <a:xfrm>
            <a:off x="3958594" y="3457715"/>
            <a:ext cx="3740150" cy="3033646"/>
            <a:chOff x="5704592" y="2840346"/>
            <a:chExt cx="4087967" cy="3493420"/>
          </a:xfrm>
        </p:grpSpPr>
        <p:pic>
          <p:nvPicPr>
            <p:cNvPr id="14" name="图片 13"/>
            <p:cNvPicPr>
              <a:picLocks noChangeAspect="1"/>
            </p:cNvPicPr>
            <p:nvPr>
              <p:custDataLst>
                <p:tags r:id="rId30"/>
              </p:custDataLst>
            </p:nvPr>
          </p:nvPicPr>
          <p:blipFill>
            <a:blip r:embed="rId34">
              <a:clrChange>
                <a:clrFrom>
                  <a:srgbClr val="E5E5E5"/>
                </a:clrFrom>
                <a:clrTo>
                  <a:srgbClr val="E5E5E5">
                    <a:alpha val="0"/>
                  </a:srgbClr>
                </a:clrTo>
              </a:clrChange>
            </a:blip>
            <a:stretch>
              <a:fillRect/>
            </a:stretch>
          </p:blipFill>
          <p:spPr>
            <a:xfrm>
              <a:off x="6648503" y="2840346"/>
              <a:ext cx="2493035" cy="2761160"/>
            </a:xfrm>
            <a:prstGeom prst="roundRect">
              <a:avLst/>
            </a:prstGeom>
          </p:spPr>
        </p:pic>
        <p:sp>
          <p:nvSpPr>
            <p:cNvPr id="15" name="矩形 14"/>
            <p:cNvSpPr/>
            <p:nvPr>
              <p:custDataLst>
                <p:tags r:id="rId31"/>
              </p:custDataLst>
            </p:nvPr>
          </p:nvSpPr>
          <p:spPr>
            <a:xfrm>
              <a:off x="5704592" y="5732687"/>
              <a:ext cx="4087967" cy="601079"/>
            </a:xfrm>
            <a:prstGeom prst="rect">
              <a:avLst/>
            </a:prstGeom>
            <a:noFill/>
            <a:ln w="9525">
              <a:noFill/>
            </a:ln>
          </p:spPr>
          <p:txBody>
            <a:bodyPr wrap="none" rtlCol="0"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用力推箱子，箱子没动</a:t>
              </a:r>
            </a:p>
          </p:txBody>
        </p:sp>
      </p:grpSp>
      <p:sp>
        <p:nvSpPr>
          <p:cNvPr id="17" name="文本框 16"/>
          <p:cNvSpPr txBox="1"/>
          <p:nvPr>
            <p:custDataLst>
              <p:tags r:id="rId6"/>
            </p:custDataLst>
          </p:nvPr>
        </p:nvSpPr>
        <p:spPr>
          <a:xfrm>
            <a:off x="7165975" y="2136775"/>
            <a:ext cx="493395" cy="3832770"/>
          </a:xfrm>
          <a:prstGeom prst="roundRect">
            <a:avLst/>
          </a:prstGeom>
          <a:noFill/>
          <a:ln w="12700">
            <a:solidFill>
              <a:srgbClr val="66A3D5"/>
            </a:solidFill>
          </a:ln>
        </p:spPr>
        <p:txBody>
          <a:bodyPr wrap="square" rtlCol="0" anchor="t">
            <a:spAutoFit/>
          </a:bodyPr>
          <a:lstStyle/>
          <a:p>
            <a:pPr lvl="0" algn="l">
              <a:spcBef>
                <a:spcPct val="50000"/>
              </a:spcBef>
              <a:buClrTx/>
              <a:buSzTx/>
            </a:pPr>
            <a:r>
              <a:rPr lang="zh-CN" altLang="en-US" sz="2400" b="1">
                <a:latin typeface="华文楷体" panose="02010600040101010101" pitchFamily="2" charset="-122"/>
                <a:ea typeface="华文楷体" panose="02010600040101010101" pitchFamily="2" charset="-122"/>
                <a:sym typeface="+mn-ea"/>
              </a:rPr>
              <a:t>箱子有向右运动的趋势</a:t>
            </a:r>
          </a:p>
        </p:txBody>
      </p:sp>
      <p:sp>
        <p:nvSpPr>
          <p:cNvPr id="19459" name="文本框 2"/>
          <p:cNvSpPr txBox="1"/>
          <p:nvPr>
            <p:custDataLst>
              <p:tags r:id="rId7"/>
            </p:custDataLst>
          </p:nvPr>
        </p:nvSpPr>
        <p:spPr>
          <a:xfrm>
            <a:off x="5231448" y="83661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静摩擦力</a:t>
            </a:r>
          </a:p>
        </p:txBody>
      </p:sp>
      <p:sp>
        <p:nvSpPr>
          <p:cNvPr id="3" name="文本框 2"/>
          <p:cNvSpPr txBox="1"/>
          <p:nvPr>
            <p:custDataLst>
              <p:tags r:id="rId8"/>
            </p:custDataLst>
          </p:nvPr>
        </p:nvSpPr>
        <p:spPr>
          <a:xfrm>
            <a:off x="3264535" y="2830830"/>
            <a:ext cx="552450" cy="3784600"/>
          </a:xfrm>
          <a:prstGeom prst="rect">
            <a:avLst/>
          </a:prstGeom>
          <a:noFill/>
          <a:ln w="12700">
            <a:solidFill>
              <a:srgbClr val="66A3D5"/>
            </a:solidFill>
          </a:ln>
        </p:spPr>
        <p:txBody>
          <a:bodyPr wrap="square" rtlCol="0" anchor="t">
            <a:spAutoFit/>
          </a:bodyPr>
          <a:lstStyle/>
          <a:p>
            <a:pPr lvl="0" algn="l">
              <a:spcBef>
                <a:spcPct val="50000"/>
              </a:spcBef>
              <a:buClrTx/>
              <a:buSzTx/>
            </a:pPr>
            <a:r>
              <a:rPr lang="zh-CN" altLang="en-US" sz="2400" b="1">
                <a:latin typeface="华文楷体" panose="02010600040101010101" pitchFamily="2" charset="-122"/>
                <a:ea typeface="华文楷体" panose="02010600040101010101" pitchFamily="2" charset="-122"/>
                <a:sym typeface="+mn-ea"/>
              </a:rPr>
              <a:t>熊猫有向下运动的趋势</a:t>
            </a:r>
          </a:p>
        </p:txBody>
      </p:sp>
      <p:grpSp>
        <p:nvGrpSpPr>
          <p:cNvPr id="33" name="组合 32"/>
          <p:cNvGrpSpPr/>
          <p:nvPr>
            <p:custDataLst>
              <p:tags r:id="rId9"/>
            </p:custDataLst>
          </p:nvPr>
        </p:nvGrpSpPr>
        <p:grpSpPr>
          <a:xfrm rot="5400000">
            <a:off x="1382067" y="3585467"/>
            <a:ext cx="1435418" cy="646066"/>
            <a:chOff x="1209101" y="2480690"/>
            <a:chExt cx="1435418" cy="646066"/>
          </a:xfrm>
        </p:grpSpPr>
        <p:grpSp>
          <p:nvGrpSpPr>
            <p:cNvPr id="28" name="组合 27"/>
            <p:cNvGrpSpPr/>
            <p:nvPr>
              <p:custDataLst>
                <p:tags r:id="rId26"/>
              </p:custDataLst>
            </p:nvPr>
          </p:nvGrpSpPr>
          <p:grpSpPr>
            <a:xfrm>
              <a:off x="1209101" y="2976624"/>
              <a:ext cx="1434930" cy="150132"/>
              <a:chOff x="3262727" y="3711790"/>
              <a:chExt cx="1434930" cy="150132"/>
            </a:xfrm>
          </p:grpSpPr>
          <p:sp>
            <p:nvSpPr>
              <p:cNvPr id="29" name="Line 22"/>
              <p:cNvSpPr>
                <a:spLocks noChangeShapeType="1"/>
              </p:cNvSpPr>
              <p:nvPr>
                <p:custDataLst>
                  <p:tags r:id="rId28"/>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0" name="Oval 11"/>
              <p:cNvSpPr>
                <a:spLocks noChangeArrowheads="1"/>
              </p:cNvSpPr>
              <p:nvPr>
                <p:custDataLst>
                  <p:tags r:id="rId29"/>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31" name="Text Box 20"/>
            <p:cNvSpPr>
              <a:spLocks noChangeArrowheads="1"/>
            </p:cNvSpPr>
            <p:nvPr>
              <p:custDataLst>
                <p:tags r:id="rId27"/>
              </p:custDataLst>
            </p:nvPr>
          </p:nvSpPr>
          <p:spPr bwMode="auto">
            <a:xfrm rot="16200000">
              <a:off x="2234626" y="2430207"/>
              <a:ext cx="359410" cy="460375"/>
            </a:xfrm>
            <a:prstGeom prst="rect">
              <a:avLst/>
            </a:prstGeom>
          </p:spPr>
          <p:txBody>
            <a:bodyPr wrap="square" anchor="t" anchorCtr="0">
              <a:spAutoFit/>
            </a:bodyPr>
            <a:lstStyle/>
            <a:p>
              <a:pPr lvl="0" algn="l">
                <a:buClrTx/>
                <a:buSzTx/>
              </a:pPr>
              <a:r>
                <a:rPr lang="zh-CN" altLang="en-US" sz="2400" b="1" i="1">
                  <a:solidFill>
                    <a:srgbClr val="FFFF00"/>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grpSp>
        <p:nvGrpSpPr>
          <p:cNvPr id="4" name="组合 3"/>
          <p:cNvGrpSpPr/>
          <p:nvPr>
            <p:custDataLst>
              <p:tags r:id="rId10"/>
            </p:custDataLst>
          </p:nvPr>
        </p:nvGrpSpPr>
        <p:grpSpPr>
          <a:xfrm>
            <a:off x="5237130" y="5086901"/>
            <a:ext cx="2052955" cy="610507"/>
            <a:chOff x="1209101" y="2516249"/>
            <a:chExt cx="2052955" cy="610507"/>
          </a:xfrm>
        </p:grpSpPr>
        <p:grpSp>
          <p:nvGrpSpPr>
            <p:cNvPr id="5" name="组合 4"/>
            <p:cNvGrpSpPr/>
            <p:nvPr>
              <p:custDataLst>
                <p:tags r:id="rId22"/>
              </p:custDataLst>
            </p:nvPr>
          </p:nvGrpSpPr>
          <p:grpSpPr>
            <a:xfrm>
              <a:off x="1209101" y="2976624"/>
              <a:ext cx="1434930" cy="150132"/>
              <a:chOff x="3262727" y="3711790"/>
              <a:chExt cx="1434930" cy="150132"/>
            </a:xfrm>
          </p:grpSpPr>
          <p:sp>
            <p:nvSpPr>
              <p:cNvPr id="8" name="Line 22"/>
              <p:cNvSpPr>
                <a:spLocks noChangeShapeType="1"/>
              </p:cNvSpPr>
              <p:nvPr>
                <p:custDataLst>
                  <p:tags r:id="rId24"/>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9" name="Oval 11"/>
              <p:cNvSpPr>
                <a:spLocks noChangeArrowheads="1"/>
              </p:cNvSpPr>
              <p:nvPr>
                <p:custDataLst>
                  <p:tags r:id="rId25"/>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10" name="Text Box 20"/>
            <p:cNvSpPr>
              <a:spLocks noChangeArrowheads="1"/>
            </p:cNvSpPr>
            <p:nvPr>
              <p:custDataLst>
                <p:tags r:id="rId23"/>
              </p:custDataLst>
            </p:nvPr>
          </p:nvSpPr>
          <p:spPr bwMode="auto">
            <a:xfrm>
              <a:off x="1877756" y="2516249"/>
              <a:ext cx="1384300" cy="460375"/>
            </a:xfrm>
            <a:prstGeom prst="rect">
              <a:avLst/>
            </a:prstGeom>
          </p:spPr>
          <p:txBody>
            <a:bodyPr wrap="square" anchor="t" anchorCtr="0">
              <a:spAutoFit/>
            </a:bodyPr>
            <a:lstStyle/>
            <a:p>
              <a:pPr lvl="0" algn="l">
                <a:buClrTx/>
                <a:buSzTx/>
              </a:pPr>
              <a:r>
                <a:rPr lang="zh-CN" altLang="en-US" sz="2400" b="1" i="1">
                  <a:solidFill>
                    <a:srgbClr val="FFFF00"/>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grpSp>
        <p:nvGrpSpPr>
          <p:cNvPr id="12" name="组合 11"/>
          <p:cNvGrpSpPr/>
          <p:nvPr>
            <p:custDataLst>
              <p:tags r:id="rId11"/>
            </p:custDataLst>
          </p:nvPr>
        </p:nvGrpSpPr>
        <p:grpSpPr>
          <a:xfrm>
            <a:off x="8379464" y="2830970"/>
            <a:ext cx="3740150" cy="3523867"/>
            <a:chOff x="5728884" y="2420614"/>
            <a:chExt cx="4087967" cy="4057938"/>
          </a:xfrm>
        </p:grpSpPr>
        <p:pic>
          <p:nvPicPr>
            <p:cNvPr id="18" name="图片 17" descr="C:/Users/lenovo/Desktop/人走路.png人走路"/>
            <p:cNvPicPr>
              <a:picLocks noChangeAspect="1"/>
            </p:cNvPicPr>
            <p:nvPr>
              <p:custDataLst>
                <p:tags r:id="rId20"/>
              </p:custDataLst>
            </p:nvPr>
          </p:nvPicPr>
          <p:blipFill>
            <a:blip r:embed="rId35">
              <a:clrChange>
                <a:clrFrom>
                  <a:srgbClr val="E5E5E5"/>
                </a:clrFrom>
                <a:clrTo>
                  <a:srgbClr val="E5E5E5">
                    <a:alpha val="0"/>
                  </a:srgbClr>
                </a:clrTo>
              </a:clrChange>
            </a:blip>
            <a:srcRect t="28" b="28"/>
            <a:stretch>
              <a:fillRect/>
            </a:stretch>
          </p:blipFill>
          <p:spPr>
            <a:xfrm>
              <a:off x="6144353" y="2420614"/>
              <a:ext cx="2944455" cy="3260877"/>
            </a:xfrm>
            <a:prstGeom prst="roundRect">
              <a:avLst/>
            </a:prstGeom>
          </p:spPr>
        </p:pic>
        <p:sp>
          <p:nvSpPr>
            <p:cNvPr id="19" name="矩形 18"/>
            <p:cNvSpPr/>
            <p:nvPr>
              <p:custDataLst>
                <p:tags r:id="rId21"/>
              </p:custDataLst>
            </p:nvPr>
          </p:nvSpPr>
          <p:spPr>
            <a:xfrm>
              <a:off x="5728884" y="5877473"/>
              <a:ext cx="4087967" cy="601079"/>
            </a:xfrm>
            <a:prstGeom prst="rect">
              <a:avLst/>
            </a:prstGeom>
            <a:noFill/>
            <a:ln w="9525">
              <a:noFill/>
            </a:ln>
          </p:spPr>
          <p:txBody>
            <a:bodyPr wrap="none" rtlCol="0"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人走路静摩擦力为动力</a:t>
              </a:r>
            </a:p>
          </p:txBody>
        </p:sp>
      </p:grpSp>
      <p:grpSp>
        <p:nvGrpSpPr>
          <p:cNvPr id="36" name="组合 35"/>
          <p:cNvGrpSpPr/>
          <p:nvPr>
            <p:custDataLst>
              <p:tags r:id="rId12"/>
            </p:custDataLst>
          </p:nvPr>
        </p:nvGrpSpPr>
        <p:grpSpPr>
          <a:xfrm flipH="1">
            <a:off x="9381310" y="4846871"/>
            <a:ext cx="2080725" cy="829945"/>
            <a:chOff x="563306" y="2481324"/>
            <a:chExt cx="2080725" cy="829945"/>
          </a:xfrm>
        </p:grpSpPr>
        <p:grpSp>
          <p:nvGrpSpPr>
            <p:cNvPr id="37" name="组合 36"/>
            <p:cNvGrpSpPr/>
            <p:nvPr>
              <p:custDataLst>
                <p:tags r:id="rId16"/>
              </p:custDataLst>
            </p:nvPr>
          </p:nvGrpSpPr>
          <p:grpSpPr>
            <a:xfrm>
              <a:off x="1209101" y="2976624"/>
              <a:ext cx="1434930" cy="150132"/>
              <a:chOff x="3262727" y="3711790"/>
              <a:chExt cx="1434930" cy="150132"/>
            </a:xfrm>
          </p:grpSpPr>
          <p:sp>
            <p:nvSpPr>
              <p:cNvPr id="38" name="Line 22"/>
              <p:cNvSpPr>
                <a:spLocks noChangeShapeType="1"/>
              </p:cNvSpPr>
              <p:nvPr>
                <p:custDataLst>
                  <p:tags r:id="rId18"/>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9" name="Oval 11"/>
              <p:cNvSpPr>
                <a:spLocks noChangeArrowheads="1"/>
              </p:cNvSpPr>
              <p:nvPr>
                <p:custDataLst>
                  <p:tags r:id="rId19"/>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40" name="Text Box 20"/>
            <p:cNvSpPr>
              <a:spLocks noChangeArrowheads="1"/>
            </p:cNvSpPr>
            <p:nvPr>
              <p:custDataLst>
                <p:tags r:id="rId17"/>
              </p:custDataLst>
            </p:nvPr>
          </p:nvSpPr>
          <p:spPr bwMode="auto">
            <a:xfrm flipH="1">
              <a:off x="563306" y="2481324"/>
              <a:ext cx="1384300" cy="829945"/>
            </a:xfrm>
            <a:prstGeom prst="rect">
              <a:avLst/>
            </a:prstGeom>
          </p:spPr>
          <p:txBody>
            <a:bodyPr wrap="square" anchor="t" anchorCtr="0">
              <a:spAutoFit/>
            </a:bodyPr>
            <a:lstStyle/>
            <a:p>
              <a:pPr lvl="0" algn="l">
                <a:buClrTx/>
                <a:buSzTx/>
              </a:pPr>
              <a:r>
                <a:rPr lang="zh-CN" altLang="en-US" sz="2400" b="1" i="1">
                  <a:solidFill>
                    <a:srgbClr val="FFFF00"/>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a:p>
              <a:pPr lvl="0" algn="l">
                <a:buClrTx/>
                <a:buSzTx/>
              </a:pPr>
              <a:endParaRPr lang="en-US" altLang="zh-CN" sz="2400" b="1" i="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p:txBody>
        </p:sp>
      </p:grpSp>
      <p:grpSp>
        <p:nvGrpSpPr>
          <p:cNvPr id="20" name="Group 21"/>
          <p:cNvGrpSpPr/>
          <p:nvPr>
            <p:custDataLst>
              <p:tags r:id="rId13"/>
            </p:custDataLst>
          </p:nvPr>
        </p:nvGrpSpPr>
        <p:grpSpPr>
          <a:xfrm>
            <a:off x="7919517" y="4417046"/>
            <a:ext cx="1460238" cy="517832"/>
            <a:chOff x="647" y="1004"/>
            <a:chExt cx="2185" cy="436"/>
          </a:xfrm>
        </p:grpSpPr>
        <p:sp>
          <p:nvSpPr>
            <p:cNvPr id="21" name="Line 22"/>
            <p:cNvSpPr>
              <a:spLocks noChangeShapeType="1"/>
            </p:cNvSpPr>
            <p:nvPr>
              <p:custDataLst>
                <p:tags r:id="rId14"/>
              </p:custDataLst>
            </p:nvPr>
          </p:nvSpPr>
          <p:spPr bwMode="auto">
            <a:xfrm>
              <a:off x="912" y="1440"/>
              <a:ext cx="1920" cy="0"/>
            </a:xfrm>
            <a:prstGeom prst="line">
              <a:avLst/>
            </a:prstGeom>
            <a:noFill/>
            <a:ln w="57150">
              <a:solidFill>
                <a:srgbClr val="1A6D78"/>
              </a:solidFill>
              <a:round/>
              <a:headEnd type="stealth" w="med" len="med"/>
            </a:ln>
          </p:spPr>
          <p:txBody>
            <a:bodyPr wrap="none" anchor="ctr"/>
            <a:lstStyle/>
            <a:p>
              <a:endParaRPr lang="zh-CN" altLang="en-US" sz="1800"/>
            </a:p>
          </p:txBody>
        </p:sp>
        <p:sp>
          <p:nvSpPr>
            <p:cNvPr id="25" name="Text Box 23"/>
            <p:cNvSpPr txBox="1">
              <a:spLocks noChangeArrowheads="1"/>
            </p:cNvSpPr>
            <p:nvPr>
              <p:custDataLst>
                <p:tags r:id="rId15"/>
              </p:custDataLst>
            </p:nvPr>
          </p:nvSpPr>
          <p:spPr bwMode="auto">
            <a:xfrm>
              <a:off x="647" y="1004"/>
              <a:ext cx="1950" cy="362"/>
            </a:xfrm>
            <a:prstGeom prst="rect">
              <a:avLst/>
            </a:prstGeom>
            <a:solidFill>
              <a:srgbClr val="FFFFFF"/>
            </a:solidFill>
            <a:ln w="38100">
              <a:noFill/>
              <a:miter lim="800000"/>
            </a:ln>
          </p:spPr>
          <p:txBody>
            <a:bodyPr wrap="none">
              <a:spAutoFit/>
            </a:bodyPr>
            <a:lstStyle/>
            <a:p>
              <a:r>
                <a:rPr lang="zh-CN" altLang="en-US" sz="2200" b="1">
                  <a:latin typeface="华文楷体" panose="02010600040101010101" pitchFamily="2" charset="-122"/>
                  <a:ea typeface="华文楷体" panose="02010600040101010101" pitchFamily="2" charset="-122"/>
                </a:rPr>
                <a:t>运动趋势</a:t>
              </a:r>
              <a:endParaRPr lang="zh-CN" altLang="en-US" sz="2200" b="1" i="1">
                <a:solidFill>
                  <a:srgbClr val="0070C0"/>
                </a:solidFill>
                <a:latin typeface="华文楷体" panose="02010600040101010101" pitchFamily="2" charset="-122"/>
                <a:ea typeface="华文楷体" panose="0201060004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1000"/>
                                        <p:tgtEl>
                                          <p:spTgt spid="3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1000"/>
                                        <p:tgtEl>
                                          <p:spTgt spid="4"/>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right)">
                                      <p:cBhvr>
                                        <p:cTn id="39" dur="1000"/>
                                        <p:tgtEl>
                                          <p:spTgt spid="36"/>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404495"/>
            <a:ext cx="3596640" cy="583565"/>
          </a:xfrm>
          <a:prstGeom prst="rect">
            <a:avLst/>
          </a:prstGeom>
          <a:noFill/>
        </p:spPr>
        <p:txBody>
          <a:bodyPr wrap="square" rtlCol="0">
            <a:spAutoFit/>
          </a:bodyPr>
          <a:lstStyle/>
          <a:p>
            <a:pPr algn="l"/>
            <a:r>
              <a:rPr lang="zh-CN" altLang="en-US" sz="3200">
                <a:solidFill>
                  <a:prstClr val="black"/>
                </a:solidFill>
                <a:latin typeface="黑体" panose="02010609060101010101" pitchFamily="49" charset="-122"/>
                <a:ea typeface="黑体" panose="02010609060101010101" pitchFamily="49" charset="-122"/>
              </a:rPr>
              <a:t>二、摩擦力</a:t>
            </a:r>
            <a:r>
              <a:rPr lang="zh-CN" sz="3200">
                <a:solidFill>
                  <a:prstClr val="black"/>
                </a:solidFill>
                <a:latin typeface="黑体" panose="02010609060101010101" pitchFamily="49" charset="-122"/>
                <a:ea typeface="黑体" panose="02010609060101010101" pitchFamily="49" charset="-122"/>
              </a:rPr>
              <a:t>的分类</a:t>
            </a:r>
          </a:p>
        </p:txBody>
      </p:sp>
      <p:sp>
        <p:nvSpPr>
          <p:cNvPr id="6" name="矩形 5"/>
          <p:cNvSpPr/>
          <p:nvPr>
            <p:custDataLst>
              <p:tags r:id="rId2"/>
            </p:custDataLst>
          </p:nvPr>
        </p:nvSpPr>
        <p:spPr>
          <a:xfrm>
            <a:off x="479425" y="1426845"/>
            <a:ext cx="11713210" cy="114935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（1）两个相互接触的物体，在它们之间存在相对运动趋势时产生的摩擦，</a:t>
            </a:r>
          </a:p>
          <a:p>
            <a:pPr lvl="0" algn="l">
              <a:spcBef>
                <a:spcPct val="50000"/>
              </a:spcBef>
              <a:buClrTx/>
              <a:buSzTx/>
            </a:pPr>
            <a:r>
              <a:rPr lang="en-US" altLang="zh-CN" sz="2800" b="1">
                <a:latin typeface="华文楷体" panose="02010600040101010101" pitchFamily="2" charset="-122"/>
                <a:ea typeface="华文楷体" panose="02010600040101010101" pitchFamily="2" charset="-122"/>
                <a:sym typeface="+mn-ea"/>
              </a:rPr>
              <a:t>         </a:t>
            </a:r>
            <a:r>
              <a:rPr lang="zh-CN" altLang="en-US" sz="2800" b="1">
                <a:latin typeface="华文楷体" panose="02010600040101010101" pitchFamily="2" charset="-122"/>
                <a:ea typeface="华文楷体" panose="02010600040101010101" pitchFamily="2" charset="-122"/>
                <a:sym typeface="+mn-ea"/>
              </a:rPr>
              <a:t>称为静摩擦。</a:t>
            </a:r>
          </a:p>
        </p:txBody>
      </p:sp>
      <p:pic>
        <p:nvPicPr>
          <p:cNvPr id="7" name="Picture 3"/>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tretch>
            <a:fillRect/>
          </a:stretch>
        </p:blipFill>
        <p:spPr bwMode="auto">
          <a:xfrm>
            <a:off x="1508125" y="3551555"/>
            <a:ext cx="2066290" cy="227520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custDataLst>
              <p:tags r:id="rId4"/>
            </p:custDataLst>
          </p:nvPr>
        </p:nvSpPr>
        <p:spPr>
          <a:xfrm>
            <a:off x="1189432" y="5997331"/>
            <a:ext cx="2672080" cy="521970"/>
          </a:xfrm>
          <a:prstGeom prst="rect">
            <a:avLst/>
          </a:prstGeom>
          <a:noFill/>
          <a:ln w="9525">
            <a:noFill/>
          </a:ln>
        </p:spPr>
        <p:txBody>
          <a:bodyPr wrap="none" rtlCol="0"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熊猫抱着树不动</a:t>
            </a:r>
          </a:p>
        </p:txBody>
      </p:sp>
      <p:grpSp>
        <p:nvGrpSpPr>
          <p:cNvPr id="13" name="组合 12"/>
          <p:cNvGrpSpPr/>
          <p:nvPr>
            <p:custDataLst>
              <p:tags r:id="rId5"/>
            </p:custDataLst>
          </p:nvPr>
        </p:nvGrpSpPr>
        <p:grpSpPr>
          <a:xfrm>
            <a:off x="6101719" y="3390403"/>
            <a:ext cx="3740150" cy="3274949"/>
            <a:chOff x="5728884" y="2707258"/>
            <a:chExt cx="4087967" cy="3771294"/>
          </a:xfrm>
        </p:grpSpPr>
        <p:pic>
          <p:nvPicPr>
            <p:cNvPr id="14" name="图片 13"/>
            <p:cNvPicPr>
              <a:picLocks noChangeAspect="1"/>
            </p:cNvPicPr>
            <p:nvPr>
              <p:custDataLst>
                <p:tags r:id="rId36"/>
              </p:custDataLst>
            </p:nvPr>
          </p:nvPicPr>
          <p:blipFill>
            <a:blip r:embed="rId40">
              <a:clrChange>
                <a:clrFrom>
                  <a:srgbClr val="E5E5E5"/>
                </a:clrFrom>
                <a:clrTo>
                  <a:srgbClr val="E5E5E5">
                    <a:alpha val="0"/>
                  </a:srgbClr>
                </a:clrTo>
              </a:clrChange>
            </a:blip>
            <a:stretch>
              <a:fillRect/>
            </a:stretch>
          </p:blipFill>
          <p:spPr>
            <a:xfrm>
              <a:off x="6576324" y="2707258"/>
              <a:ext cx="2671407" cy="2958595"/>
            </a:xfrm>
            <a:prstGeom prst="roundRect">
              <a:avLst/>
            </a:prstGeom>
          </p:spPr>
        </p:pic>
        <p:sp>
          <p:nvSpPr>
            <p:cNvPr id="15" name="矩形 14"/>
            <p:cNvSpPr/>
            <p:nvPr>
              <p:custDataLst>
                <p:tags r:id="rId37"/>
              </p:custDataLst>
            </p:nvPr>
          </p:nvSpPr>
          <p:spPr>
            <a:xfrm>
              <a:off x="5728884" y="5877473"/>
              <a:ext cx="4087967" cy="601079"/>
            </a:xfrm>
            <a:prstGeom prst="rect">
              <a:avLst/>
            </a:prstGeom>
            <a:noFill/>
            <a:ln w="9525">
              <a:noFill/>
            </a:ln>
          </p:spPr>
          <p:txBody>
            <a:bodyPr wrap="none" rtlCol="0"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用力推箱子，箱子没动</a:t>
              </a:r>
            </a:p>
          </p:txBody>
        </p:sp>
      </p:grpSp>
      <p:sp>
        <p:nvSpPr>
          <p:cNvPr id="19459" name="文本框 2"/>
          <p:cNvSpPr txBox="1"/>
          <p:nvPr>
            <p:custDataLst>
              <p:tags r:id="rId6"/>
            </p:custDataLst>
          </p:nvPr>
        </p:nvSpPr>
        <p:spPr>
          <a:xfrm>
            <a:off x="5231448" y="836613"/>
            <a:ext cx="1808480" cy="583565"/>
          </a:xfrm>
          <a:prstGeom prst="rect">
            <a:avLst/>
          </a:prstGeom>
          <a:noFill/>
          <a:ln w="9525">
            <a:noFill/>
          </a:ln>
        </p:spPr>
        <p:txBody>
          <a:bodyPr wrap="none" anchor="t" anchorCtr="0">
            <a:spAutoFit/>
          </a:bodyPr>
          <a:lstStyle/>
          <a:p>
            <a:pPr algn="l">
              <a:buClrTx/>
              <a:buSzTx/>
              <a:buNone/>
            </a:pPr>
            <a:r>
              <a:rPr lang="zh-CN" altLang="en-US" sz="320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静摩擦力</a:t>
            </a:r>
          </a:p>
        </p:txBody>
      </p:sp>
      <p:grpSp>
        <p:nvGrpSpPr>
          <p:cNvPr id="33" name="组合 32"/>
          <p:cNvGrpSpPr/>
          <p:nvPr>
            <p:custDataLst>
              <p:tags r:id="rId7"/>
            </p:custDataLst>
          </p:nvPr>
        </p:nvGrpSpPr>
        <p:grpSpPr>
          <a:xfrm rot="5400000">
            <a:off x="1978967" y="3718182"/>
            <a:ext cx="1435418" cy="646066"/>
            <a:chOff x="1209101" y="2480690"/>
            <a:chExt cx="1435418" cy="646066"/>
          </a:xfrm>
        </p:grpSpPr>
        <p:grpSp>
          <p:nvGrpSpPr>
            <p:cNvPr id="28" name="组合 27"/>
            <p:cNvGrpSpPr/>
            <p:nvPr>
              <p:custDataLst>
                <p:tags r:id="rId32"/>
              </p:custDataLst>
            </p:nvPr>
          </p:nvGrpSpPr>
          <p:grpSpPr>
            <a:xfrm>
              <a:off x="1209101" y="2976624"/>
              <a:ext cx="1434930" cy="150132"/>
              <a:chOff x="3262727" y="3711790"/>
              <a:chExt cx="1434930" cy="150132"/>
            </a:xfrm>
          </p:grpSpPr>
          <p:sp>
            <p:nvSpPr>
              <p:cNvPr id="29" name="Line 22"/>
              <p:cNvSpPr>
                <a:spLocks noChangeShapeType="1"/>
              </p:cNvSpPr>
              <p:nvPr>
                <p:custDataLst>
                  <p:tags r:id="rId34"/>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0" name="Oval 11"/>
              <p:cNvSpPr>
                <a:spLocks noChangeArrowheads="1"/>
              </p:cNvSpPr>
              <p:nvPr>
                <p:custDataLst>
                  <p:tags r:id="rId35"/>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31" name="Text Box 20"/>
            <p:cNvSpPr>
              <a:spLocks noChangeArrowheads="1"/>
            </p:cNvSpPr>
            <p:nvPr>
              <p:custDataLst>
                <p:tags r:id="rId33"/>
              </p:custDataLst>
            </p:nvPr>
          </p:nvSpPr>
          <p:spPr bwMode="auto">
            <a:xfrm rot="16200000">
              <a:off x="2234626" y="2430207"/>
              <a:ext cx="359410" cy="460375"/>
            </a:xfrm>
            <a:prstGeom prst="rect">
              <a:avLst/>
            </a:prstGeom>
          </p:spPr>
          <p:txBody>
            <a:bodyPr wrap="square" anchor="t" anchorCtr="0">
              <a:spAutoFit/>
            </a:bodyPr>
            <a:lstStyle/>
            <a:p>
              <a:pPr lvl="0" algn="l">
                <a:buClrTx/>
                <a:buSzTx/>
              </a:pPr>
              <a:r>
                <a:rPr lang="zh-CN" altLang="en-US" sz="2400" b="1" i="1">
                  <a:solidFill>
                    <a:srgbClr val="FFFF00"/>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grpSp>
        <p:nvGrpSpPr>
          <p:cNvPr id="4" name="组合 3"/>
          <p:cNvGrpSpPr/>
          <p:nvPr>
            <p:custDataLst>
              <p:tags r:id="rId8"/>
            </p:custDataLst>
          </p:nvPr>
        </p:nvGrpSpPr>
        <p:grpSpPr>
          <a:xfrm>
            <a:off x="7445660" y="5152306"/>
            <a:ext cx="2052955" cy="610507"/>
            <a:chOff x="1209101" y="2516249"/>
            <a:chExt cx="2052955" cy="610507"/>
          </a:xfrm>
        </p:grpSpPr>
        <p:grpSp>
          <p:nvGrpSpPr>
            <p:cNvPr id="5" name="组合 4"/>
            <p:cNvGrpSpPr/>
            <p:nvPr>
              <p:custDataLst>
                <p:tags r:id="rId28"/>
              </p:custDataLst>
            </p:nvPr>
          </p:nvGrpSpPr>
          <p:grpSpPr>
            <a:xfrm>
              <a:off x="1209101" y="2976624"/>
              <a:ext cx="1434930" cy="150132"/>
              <a:chOff x="3262727" y="3711790"/>
              <a:chExt cx="1434930" cy="150132"/>
            </a:xfrm>
          </p:grpSpPr>
          <p:sp>
            <p:nvSpPr>
              <p:cNvPr id="8" name="Line 22"/>
              <p:cNvSpPr>
                <a:spLocks noChangeShapeType="1"/>
              </p:cNvSpPr>
              <p:nvPr>
                <p:custDataLst>
                  <p:tags r:id="rId30"/>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9" name="Oval 11"/>
              <p:cNvSpPr>
                <a:spLocks noChangeArrowheads="1"/>
              </p:cNvSpPr>
              <p:nvPr>
                <p:custDataLst>
                  <p:tags r:id="rId31"/>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10" name="Text Box 20"/>
            <p:cNvSpPr>
              <a:spLocks noChangeArrowheads="1"/>
            </p:cNvSpPr>
            <p:nvPr>
              <p:custDataLst>
                <p:tags r:id="rId29"/>
              </p:custDataLst>
            </p:nvPr>
          </p:nvSpPr>
          <p:spPr bwMode="auto">
            <a:xfrm>
              <a:off x="1877756" y="2516249"/>
              <a:ext cx="1384300" cy="460375"/>
            </a:xfrm>
            <a:prstGeom prst="rect">
              <a:avLst/>
            </a:prstGeom>
          </p:spPr>
          <p:txBody>
            <a:bodyPr wrap="square" anchor="t" anchorCtr="0">
              <a:spAutoFit/>
            </a:bodyPr>
            <a:lstStyle/>
            <a:p>
              <a:pPr lvl="0" algn="l">
                <a:buClrTx/>
                <a:buSzTx/>
              </a:pPr>
              <a:r>
                <a:rPr lang="zh-CN" altLang="en-US" sz="2400" b="1" i="1">
                  <a:solidFill>
                    <a:srgbClr val="FFFF00"/>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sp>
        <p:nvSpPr>
          <p:cNvPr id="12" name="矩形 11"/>
          <p:cNvSpPr/>
          <p:nvPr>
            <p:custDataLst>
              <p:tags r:id="rId9"/>
            </p:custDataLst>
          </p:nvPr>
        </p:nvSpPr>
        <p:spPr>
          <a:xfrm>
            <a:off x="407670" y="2574290"/>
            <a:ext cx="3524250" cy="542290"/>
          </a:xfrm>
          <a:prstGeom prst="rect">
            <a:avLst/>
          </a:prstGeom>
          <a:noFill/>
          <a:ln w="9525">
            <a:noFill/>
          </a:ln>
        </p:spPr>
        <p:txBody>
          <a:bodyPr wrap="none" anchor="t" anchorCtr="0">
            <a:noAutofit/>
          </a:bodyPr>
          <a:lstStyle/>
          <a:p>
            <a:pPr lvl="0" algn="l">
              <a:spcBef>
                <a:spcPct val="50000"/>
              </a:spcBef>
              <a:buClrTx/>
              <a:buSzTx/>
            </a:pPr>
            <a:r>
              <a:rPr lang="zh-CN" altLang="en-US" sz="2800" b="1">
                <a:latin typeface="华文楷体" panose="02010600040101010101" pitchFamily="2" charset="-122"/>
                <a:ea typeface="华文楷体" panose="02010600040101010101" pitchFamily="2" charset="-122"/>
                <a:sym typeface="+mn-ea"/>
              </a:rPr>
              <a:t>（</a:t>
            </a:r>
            <a:r>
              <a:rPr lang="en-US" altLang="zh-CN" sz="2800" b="1">
                <a:latin typeface="华文楷体" panose="02010600040101010101" pitchFamily="2" charset="-122"/>
                <a:ea typeface="华文楷体" panose="02010600040101010101" pitchFamily="2" charset="-122"/>
                <a:sym typeface="+mn-ea"/>
              </a:rPr>
              <a:t>2</a:t>
            </a:r>
            <a:r>
              <a:rPr lang="zh-CN" altLang="en-US" sz="2800" b="1">
                <a:latin typeface="华文楷体" panose="02010600040101010101" pitchFamily="2" charset="-122"/>
                <a:ea typeface="华文楷体" panose="02010600040101010101" pitchFamily="2" charset="-122"/>
                <a:sym typeface="+mn-ea"/>
              </a:rPr>
              <a:t>）</a:t>
            </a:r>
            <a:r>
              <a:rPr lang="zh-CN" sz="2800" b="1">
                <a:latin typeface="华文楷体" panose="02010600040101010101" pitchFamily="2" charset="-122"/>
                <a:ea typeface="华文楷体" panose="02010600040101010101" pitchFamily="2" charset="-122"/>
                <a:sym typeface="+mn-ea"/>
              </a:rPr>
              <a:t>静摩擦力大小：</a:t>
            </a:r>
          </a:p>
        </p:txBody>
      </p:sp>
      <p:grpSp>
        <p:nvGrpSpPr>
          <p:cNvPr id="16" name="组合 15"/>
          <p:cNvGrpSpPr/>
          <p:nvPr>
            <p:custDataLst>
              <p:tags r:id="rId10"/>
            </p:custDataLst>
          </p:nvPr>
        </p:nvGrpSpPr>
        <p:grpSpPr>
          <a:xfrm rot="16200000">
            <a:off x="1510581" y="5039861"/>
            <a:ext cx="1434930" cy="574946"/>
            <a:chOff x="1209101" y="2551810"/>
            <a:chExt cx="1434930" cy="574946"/>
          </a:xfrm>
        </p:grpSpPr>
        <p:grpSp>
          <p:nvGrpSpPr>
            <p:cNvPr id="18" name="组合 17"/>
            <p:cNvGrpSpPr/>
            <p:nvPr>
              <p:custDataLst>
                <p:tags r:id="rId24"/>
              </p:custDataLst>
            </p:nvPr>
          </p:nvGrpSpPr>
          <p:grpSpPr>
            <a:xfrm>
              <a:off x="1209101" y="2976624"/>
              <a:ext cx="1434930" cy="150132"/>
              <a:chOff x="3262727" y="3711790"/>
              <a:chExt cx="1434930" cy="150132"/>
            </a:xfrm>
          </p:grpSpPr>
          <p:sp>
            <p:nvSpPr>
              <p:cNvPr id="19" name="Line 22"/>
              <p:cNvSpPr>
                <a:spLocks noChangeShapeType="1"/>
              </p:cNvSpPr>
              <p:nvPr>
                <p:custDataLst>
                  <p:tags r:id="rId26"/>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20" name="Oval 11"/>
              <p:cNvSpPr>
                <a:spLocks noChangeArrowheads="1"/>
              </p:cNvSpPr>
              <p:nvPr>
                <p:custDataLst>
                  <p:tags r:id="rId27"/>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21" name="Text Box 20"/>
            <p:cNvSpPr>
              <a:spLocks noChangeArrowheads="1"/>
            </p:cNvSpPr>
            <p:nvPr>
              <p:custDataLst>
                <p:tags r:id="rId25"/>
              </p:custDataLst>
            </p:nvPr>
          </p:nvSpPr>
          <p:spPr bwMode="auto">
            <a:xfrm rot="5400000">
              <a:off x="1729166" y="2501327"/>
              <a:ext cx="359410" cy="460375"/>
            </a:xfrm>
            <a:prstGeom prst="rect">
              <a:avLst/>
            </a:prstGeom>
          </p:spPr>
          <p:txBody>
            <a:bodyPr wrap="square" anchor="t" anchorCtr="0">
              <a:spAutoFit/>
            </a:bodyPr>
            <a:lstStyle/>
            <a:p>
              <a:pPr lvl="0" algn="l">
                <a:buClrTx/>
                <a:buSzTx/>
              </a:pPr>
              <a:r>
                <a:rPr lang="en-US" altLang="zh-CN" sz="2400" b="1" i="1">
                  <a:solidFill>
                    <a:srgbClr val="FFFF00"/>
                  </a:solidFill>
                  <a:latin typeface="Times New Roman" panose="02020603050405020304" pitchFamily="18" charset="0"/>
                  <a:ea typeface="华文楷体" panose="02010600040101010101" pitchFamily="2" charset="-122"/>
                  <a:cs typeface="Times New Roman" panose="02020603050405020304" pitchFamily="18" charset="0"/>
                  <a:sym typeface="+mn-ea"/>
                </a:rPr>
                <a:t>G</a:t>
              </a:r>
            </a:p>
          </p:txBody>
        </p:sp>
      </p:grpSp>
      <p:sp>
        <p:nvSpPr>
          <p:cNvPr id="22" name="文本框 21"/>
          <p:cNvSpPr txBox="1"/>
          <p:nvPr>
            <p:custDataLst>
              <p:tags r:id="rId11"/>
            </p:custDataLst>
          </p:nvPr>
        </p:nvSpPr>
        <p:spPr>
          <a:xfrm>
            <a:off x="3861435" y="3695700"/>
            <a:ext cx="911860" cy="521970"/>
          </a:xfrm>
          <a:prstGeom prst="rect">
            <a:avLst/>
          </a:prstGeom>
          <a:noFill/>
          <a:ln w="19050">
            <a:solidFill>
              <a:srgbClr val="66A3D5"/>
            </a:solidFill>
          </a:ln>
        </p:spPr>
        <p:txBody>
          <a:bodyPr wrap="square" rtlCol="0" anchor="t">
            <a:spAutoFit/>
          </a:bodyPr>
          <a:lstStyle/>
          <a:p>
            <a:r>
              <a:rPr lang="zh-CN" altLang="en-US" sz="2800" b="1">
                <a:latin typeface="华文楷体" panose="02010600040101010101" pitchFamily="2" charset="-122"/>
                <a:ea typeface="华文楷体" panose="02010600040101010101" pitchFamily="2" charset="-122"/>
                <a:sym typeface="+mn-ea"/>
              </a:rPr>
              <a:t>静止</a:t>
            </a:r>
          </a:p>
        </p:txBody>
      </p:sp>
      <p:cxnSp>
        <p:nvCxnSpPr>
          <p:cNvPr id="23" name="直接箭头连接符 22"/>
          <p:cNvCxnSpPr/>
          <p:nvPr>
            <p:custDataLst>
              <p:tags r:id="rId12"/>
            </p:custDataLst>
          </p:nvPr>
        </p:nvCxnSpPr>
        <p:spPr>
          <a:xfrm flipH="1">
            <a:off x="4316730" y="4199890"/>
            <a:ext cx="6985" cy="791845"/>
          </a:xfrm>
          <a:prstGeom prst="straightConnector1">
            <a:avLst/>
          </a:prstGeom>
          <a:ln>
            <a:solidFill>
              <a:srgbClr val="66A3D5"/>
            </a:solidFill>
            <a:tailEnd type="arrow"/>
          </a:ln>
        </p:spPr>
        <p:style>
          <a:lnRef idx="2">
            <a:schemeClr val="accent1"/>
          </a:lnRef>
          <a:fillRef idx="0">
            <a:srgbClr val="FFFFFF"/>
          </a:fillRef>
          <a:effectRef idx="0">
            <a:srgbClr val="FFFFFF"/>
          </a:effectRef>
          <a:fontRef idx="minor">
            <a:schemeClr val="tx1"/>
          </a:fontRef>
        </p:style>
      </p:cxnSp>
      <p:sp>
        <p:nvSpPr>
          <p:cNvPr id="24" name="矩形 23"/>
          <p:cNvSpPr/>
          <p:nvPr>
            <p:custDataLst>
              <p:tags r:id="rId13"/>
            </p:custDataLst>
          </p:nvPr>
        </p:nvSpPr>
        <p:spPr>
          <a:xfrm>
            <a:off x="3574415" y="4344035"/>
            <a:ext cx="1518285" cy="542290"/>
          </a:xfrm>
          <a:prstGeom prst="rect">
            <a:avLst/>
          </a:prstGeom>
          <a:noFill/>
          <a:ln w="9525">
            <a:noFill/>
          </a:ln>
        </p:spPr>
        <p:txBody>
          <a:bodyPr wrap="none" anchor="t" anchorCtr="0">
            <a:noAutofit/>
          </a:bodyPr>
          <a:lstStyle/>
          <a:p>
            <a:pPr lvl="0" algn="l">
              <a:spcBef>
                <a:spcPct val="50000"/>
              </a:spcBef>
              <a:buClrTx/>
              <a:buSzTx/>
            </a:pPr>
            <a:r>
              <a:rPr lang="zh-CN" sz="2600" b="1">
                <a:latin typeface="华文楷体" panose="02010600040101010101" pitchFamily="2" charset="-122"/>
                <a:ea typeface="华文楷体" panose="02010600040101010101" pitchFamily="2" charset="-122"/>
                <a:sym typeface="+mn-ea"/>
              </a:rPr>
              <a:t>二力平衡</a:t>
            </a:r>
          </a:p>
        </p:txBody>
      </p:sp>
      <p:sp>
        <p:nvSpPr>
          <p:cNvPr id="26" name="文本框 25"/>
          <p:cNvSpPr txBox="1"/>
          <p:nvPr>
            <p:custDataLst>
              <p:tags r:id="rId14"/>
            </p:custDataLst>
          </p:nvPr>
        </p:nvSpPr>
        <p:spPr>
          <a:xfrm>
            <a:off x="3884930" y="5012690"/>
            <a:ext cx="1099185" cy="521970"/>
          </a:xfrm>
          <a:prstGeom prst="rect">
            <a:avLst/>
          </a:prstGeom>
          <a:noFill/>
          <a:ln w="19050">
            <a:solidFill>
              <a:srgbClr val="66A3D5"/>
            </a:solidFill>
          </a:ln>
        </p:spPr>
        <p:txBody>
          <a:bodyPr wrap="square" rtlCol="0" anchor="t">
            <a:spAutoFit/>
          </a:bodyPr>
          <a:lstStyle/>
          <a:p>
            <a:r>
              <a:rPr lang="en-US" altLang="zh-CN" sz="2800" b="1" i="1">
                <a:latin typeface="Times New Roman" panose="02020603050405020304" pitchFamily="18" charset="0"/>
                <a:ea typeface="华文楷体" panose="02010600040101010101" pitchFamily="2" charset="-122"/>
                <a:cs typeface="Times New Roman" panose="02020603050405020304" pitchFamily="18" charset="0"/>
                <a:sym typeface="+mn-ea"/>
              </a:rPr>
              <a:t>f  = G</a:t>
            </a:r>
          </a:p>
        </p:txBody>
      </p:sp>
      <p:sp>
        <p:nvSpPr>
          <p:cNvPr id="27" name="文本框 26"/>
          <p:cNvSpPr txBox="1"/>
          <p:nvPr>
            <p:custDataLst>
              <p:tags r:id="rId15"/>
            </p:custDataLst>
          </p:nvPr>
        </p:nvSpPr>
        <p:spPr>
          <a:xfrm>
            <a:off x="10172700" y="3361055"/>
            <a:ext cx="911860" cy="521970"/>
          </a:xfrm>
          <a:prstGeom prst="rect">
            <a:avLst/>
          </a:prstGeom>
          <a:noFill/>
          <a:ln w="19050">
            <a:solidFill>
              <a:srgbClr val="518C00"/>
            </a:solidFill>
          </a:ln>
        </p:spPr>
        <p:txBody>
          <a:bodyPr wrap="square" rtlCol="0" anchor="t">
            <a:spAutoFit/>
          </a:bodyPr>
          <a:lstStyle/>
          <a:p>
            <a:r>
              <a:rPr lang="zh-CN" altLang="en-US" sz="2800" b="1">
                <a:latin typeface="华文楷体" panose="02010600040101010101" pitchFamily="2" charset="-122"/>
                <a:ea typeface="华文楷体" panose="02010600040101010101" pitchFamily="2" charset="-122"/>
                <a:sym typeface="+mn-ea"/>
              </a:rPr>
              <a:t>静止</a:t>
            </a:r>
          </a:p>
        </p:txBody>
      </p:sp>
      <p:cxnSp>
        <p:nvCxnSpPr>
          <p:cNvPr id="32" name="直接箭头连接符 31"/>
          <p:cNvCxnSpPr/>
          <p:nvPr>
            <p:custDataLst>
              <p:tags r:id="rId16"/>
            </p:custDataLst>
          </p:nvPr>
        </p:nvCxnSpPr>
        <p:spPr>
          <a:xfrm flipH="1">
            <a:off x="10627995" y="3865245"/>
            <a:ext cx="6985" cy="791845"/>
          </a:xfrm>
          <a:prstGeom prst="straightConnector1">
            <a:avLst/>
          </a:prstGeom>
          <a:noFill/>
          <a:ln w="25400" cap="flat" cmpd="sng" algn="ctr">
            <a:solidFill>
              <a:srgbClr val="518C00"/>
            </a:solidFill>
            <a:prstDash val="solid"/>
            <a:tailEnd type="arrow"/>
          </a:ln>
          <a:effectLst/>
        </p:spPr>
        <p:style>
          <a:lnRef idx="2">
            <a:schemeClr val="accent1"/>
          </a:lnRef>
          <a:fillRef idx="0">
            <a:srgbClr val="FFFFFF"/>
          </a:fillRef>
          <a:effectRef idx="0">
            <a:srgbClr val="FFFFFF"/>
          </a:effectRef>
          <a:fontRef idx="minor">
            <a:schemeClr val="tx1"/>
          </a:fontRef>
        </p:style>
      </p:cxnSp>
      <p:sp>
        <p:nvSpPr>
          <p:cNvPr id="34" name="矩形 33"/>
          <p:cNvSpPr/>
          <p:nvPr>
            <p:custDataLst>
              <p:tags r:id="rId17"/>
            </p:custDataLst>
          </p:nvPr>
        </p:nvSpPr>
        <p:spPr>
          <a:xfrm>
            <a:off x="9885680" y="4009390"/>
            <a:ext cx="1518285" cy="542290"/>
          </a:xfrm>
          <a:prstGeom prst="rect">
            <a:avLst/>
          </a:prstGeom>
          <a:noFill/>
          <a:ln w="9525">
            <a:noFill/>
          </a:ln>
        </p:spPr>
        <p:txBody>
          <a:bodyPr wrap="none" anchor="t" anchorCtr="0">
            <a:noAutofit/>
          </a:bodyPr>
          <a:lstStyle/>
          <a:p>
            <a:pPr lvl="0" algn="l">
              <a:spcBef>
                <a:spcPct val="50000"/>
              </a:spcBef>
              <a:buClrTx/>
              <a:buSzTx/>
            </a:pPr>
            <a:r>
              <a:rPr lang="zh-CN" sz="2600" b="1">
                <a:latin typeface="华文楷体" panose="02010600040101010101" pitchFamily="2" charset="-122"/>
                <a:ea typeface="华文楷体" panose="02010600040101010101" pitchFamily="2" charset="-122"/>
                <a:sym typeface="+mn-ea"/>
              </a:rPr>
              <a:t>二力平衡</a:t>
            </a:r>
          </a:p>
        </p:txBody>
      </p:sp>
      <p:sp>
        <p:nvSpPr>
          <p:cNvPr id="35" name="文本框 34"/>
          <p:cNvSpPr txBox="1"/>
          <p:nvPr>
            <p:custDataLst>
              <p:tags r:id="rId18"/>
            </p:custDataLst>
          </p:nvPr>
        </p:nvSpPr>
        <p:spPr>
          <a:xfrm>
            <a:off x="10196195" y="4678045"/>
            <a:ext cx="1099185" cy="521970"/>
          </a:xfrm>
          <a:prstGeom prst="rect">
            <a:avLst/>
          </a:prstGeom>
          <a:noFill/>
          <a:ln w="19050">
            <a:solidFill>
              <a:srgbClr val="518C00"/>
            </a:solidFill>
          </a:ln>
        </p:spPr>
        <p:txBody>
          <a:bodyPr wrap="square" rtlCol="0" anchor="t">
            <a:spAutoFit/>
          </a:bodyPr>
          <a:lstStyle/>
          <a:p>
            <a:r>
              <a:rPr lang="en-US" altLang="zh-CN" sz="2800" b="1" i="1">
                <a:latin typeface="Times New Roman" panose="02020603050405020304" pitchFamily="18" charset="0"/>
                <a:ea typeface="华文楷体" panose="02010600040101010101" pitchFamily="2" charset="-122"/>
                <a:cs typeface="Times New Roman" panose="02020603050405020304" pitchFamily="18" charset="0"/>
                <a:sym typeface="+mn-ea"/>
              </a:rPr>
              <a:t>f  = F</a:t>
            </a:r>
          </a:p>
        </p:txBody>
      </p:sp>
      <p:grpSp>
        <p:nvGrpSpPr>
          <p:cNvPr id="36" name="组合 35"/>
          <p:cNvGrpSpPr/>
          <p:nvPr>
            <p:custDataLst>
              <p:tags r:id="rId19"/>
            </p:custDataLst>
          </p:nvPr>
        </p:nvGrpSpPr>
        <p:grpSpPr>
          <a:xfrm flipH="1">
            <a:off x="8738055" y="5117381"/>
            <a:ext cx="2080725" cy="645432"/>
            <a:chOff x="563306" y="2481324"/>
            <a:chExt cx="2080725" cy="645432"/>
          </a:xfrm>
        </p:grpSpPr>
        <p:grpSp>
          <p:nvGrpSpPr>
            <p:cNvPr id="37" name="组合 36"/>
            <p:cNvGrpSpPr/>
            <p:nvPr>
              <p:custDataLst>
                <p:tags r:id="rId20"/>
              </p:custDataLst>
            </p:nvPr>
          </p:nvGrpSpPr>
          <p:grpSpPr>
            <a:xfrm>
              <a:off x="1209101" y="2976624"/>
              <a:ext cx="1434930" cy="150132"/>
              <a:chOff x="3262727" y="3711790"/>
              <a:chExt cx="1434930" cy="150132"/>
            </a:xfrm>
          </p:grpSpPr>
          <p:sp>
            <p:nvSpPr>
              <p:cNvPr id="38" name="Line 22"/>
              <p:cNvSpPr>
                <a:spLocks noChangeShapeType="1"/>
              </p:cNvSpPr>
              <p:nvPr>
                <p:custDataLst>
                  <p:tags r:id="rId22"/>
                </p:custDataLst>
              </p:nvPr>
            </p:nvSpPr>
            <p:spPr bwMode="auto">
              <a:xfrm>
                <a:off x="3262727" y="3791350"/>
                <a:ext cx="1283138" cy="0"/>
              </a:xfrm>
              <a:prstGeom prst="line">
                <a:avLst/>
              </a:prstGeom>
              <a:noFill/>
              <a:ln w="57150">
                <a:solidFill>
                  <a:srgbClr val="FF0000"/>
                </a:solidFill>
                <a:round/>
                <a:headEnd type="stealth" w="med" len="med"/>
              </a:ln>
            </p:spPr>
            <p:txBody>
              <a:bodyPr wrap="none" anchor="ctr"/>
              <a:lstStyle/>
              <a:p>
                <a:endParaRPr lang="zh-CN" altLang="en-US" sz="1800"/>
              </a:p>
            </p:txBody>
          </p:sp>
          <p:sp>
            <p:nvSpPr>
              <p:cNvPr id="39" name="Oval 11"/>
              <p:cNvSpPr>
                <a:spLocks noChangeArrowheads="1"/>
              </p:cNvSpPr>
              <p:nvPr>
                <p:custDataLst>
                  <p:tags r:id="rId23"/>
                </p:custDataLst>
              </p:nvPr>
            </p:nvSpPr>
            <p:spPr bwMode="auto">
              <a:xfrm>
                <a:off x="4549191" y="3711790"/>
                <a:ext cx="148466" cy="150132"/>
              </a:xfrm>
              <a:prstGeom prst="ellipse">
                <a:avLst/>
              </a:prstGeom>
              <a:solidFill>
                <a:srgbClr val="FFFF00"/>
              </a:solidFill>
              <a:ln w="9525">
                <a:solidFill>
                  <a:srgbClr val="FFC000"/>
                </a:solidFill>
                <a:round/>
              </a:ln>
            </p:spPr>
            <p:txBody>
              <a:bodyPr wrap="none" anchor="ctr"/>
              <a:lstStyle/>
              <a:p>
                <a:pPr algn="ctr"/>
                <a:endParaRPr kumimoji="1" lang="zh-CN" altLang="en-US" sz="2400">
                  <a:solidFill>
                    <a:srgbClr val="FF0000"/>
                  </a:solidFill>
                  <a:latin typeface="Times New Roman" panose="02020603050405020304" pitchFamily="18" charset="0"/>
                </a:endParaRPr>
              </a:p>
            </p:txBody>
          </p:sp>
        </p:grpSp>
        <p:sp>
          <p:nvSpPr>
            <p:cNvPr id="40" name="Text Box 20"/>
            <p:cNvSpPr>
              <a:spLocks noChangeArrowheads="1"/>
            </p:cNvSpPr>
            <p:nvPr>
              <p:custDataLst>
                <p:tags r:id="rId21"/>
              </p:custDataLst>
            </p:nvPr>
          </p:nvSpPr>
          <p:spPr bwMode="auto">
            <a:xfrm flipH="1">
              <a:off x="563306" y="2481324"/>
              <a:ext cx="1384300" cy="460375"/>
            </a:xfrm>
            <a:prstGeom prst="rect">
              <a:avLst/>
            </a:prstGeom>
          </p:spPr>
          <p:txBody>
            <a:bodyPr wrap="square" anchor="t" anchorCtr="0">
              <a:spAutoFit/>
            </a:bodyPr>
            <a:lstStyle/>
            <a:p>
              <a:pPr lvl="0" algn="l">
                <a:buClrTx/>
                <a:buSzTx/>
              </a:pPr>
              <a:r>
                <a:rPr lang="en-US" altLang="zh-CN" sz="2400" b="1" i="1">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F</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1000"/>
                                        <p:tgtEl>
                                          <p:spTgt spid="1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right)">
                                      <p:cBhvr>
                                        <p:cTn id="32" dur="1000"/>
                                        <p:tgtEl>
                                          <p:spTgt spid="3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right)">
                                      <p:cBhvr>
                                        <p:cTn id="41" dur="1000"/>
                                        <p:tgtEl>
                                          <p:spTgt spid="4"/>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right)">
                                      <p:cBhvr>
                                        <p:cTn id="50" dur="1000"/>
                                        <p:tgtEl>
                                          <p:spTgt spid="36"/>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4" grpId="0"/>
      <p:bldP spid="26" grpId="0" animBg="1"/>
      <p:bldP spid="27" grpId="0" animBg="1"/>
      <p:bldP spid="34" grpId="0"/>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MzdjZjE0YjU1ZDI3OGZkOTE5NTFiYWIzZGVjZDc5ZGUifQ=="/>
</p:tagLst>
</file>

<file path=ppt/tags/tag10.xml><?xml version="1.0" encoding="utf-8"?>
<p:tagLst xmlns:a="http://schemas.openxmlformats.org/drawingml/2006/main" xmlns:r="http://schemas.openxmlformats.org/officeDocument/2006/relationships" xmlns:p="http://schemas.openxmlformats.org/presentationml/2006/main">
  <p:tag name="AS_UNIQUEID" val="3727"/>
</p:tagLst>
</file>

<file path=ppt/tags/tag100.xml><?xml version="1.0" encoding="utf-8"?>
<p:tagLst xmlns:a="http://schemas.openxmlformats.org/drawingml/2006/main" xmlns:r="http://schemas.openxmlformats.org/officeDocument/2006/relationships" xmlns:p="http://schemas.openxmlformats.org/presentationml/2006/main">
  <p:tag name="AS_UNIQUEID" val="3830"/>
</p:tagLst>
</file>

<file path=ppt/tags/tag101.xml><?xml version="1.0" encoding="utf-8"?>
<p:tagLst xmlns:a="http://schemas.openxmlformats.org/drawingml/2006/main" xmlns:r="http://schemas.openxmlformats.org/officeDocument/2006/relationships" xmlns:p="http://schemas.openxmlformats.org/presentationml/2006/main">
  <p:tag name="AS_UNIQUEID" val="3843"/>
</p:tagLst>
</file>

<file path=ppt/tags/tag102.xml><?xml version="1.0" encoding="utf-8"?>
<p:tagLst xmlns:a="http://schemas.openxmlformats.org/drawingml/2006/main" xmlns:r="http://schemas.openxmlformats.org/officeDocument/2006/relationships" xmlns:p="http://schemas.openxmlformats.org/presentationml/2006/main">
  <p:tag name="AS_UNIQUEID" val="392"/>
</p:tagLst>
</file>

<file path=ppt/tags/tag103.xml><?xml version="1.0" encoding="utf-8"?>
<p:tagLst xmlns:a="http://schemas.openxmlformats.org/drawingml/2006/main" xmlns:r="http://schemas.openxmlformats.org/officeDocument/2006/relationships" xmlns:p="http://schemas.openxmlformats.org/presentationml/2006/main">
  <p:tag name="AS_UNIQUEID" val="3846"/>
</p:tagLst>
</file>

<file path=ppt/tags/tag104.xml><?xml version="1.0" encoding="utf-8"?>
<p:tagLst xmlns:a="http://schemas.openxmlformats.org/drawingml/2006/main" xmlns:r="http://schemas.openxmlformats.org/officeDocument/2006/relationships" xmlns:p="http://schemas.openxmlformats.org/presentationml/2006/main">
  <p:tag name="AS_UNIQUEID" val="3847"/>
</p:tagLst>
</file>

<file path=ppt/tags/tag105.xml><?xml version="1.0" encoding="utf-8"?>
<p:tagLst xmlns:a="http://schemas.openxmlformats.org/drawingml/2006/main" xmlns:r="http://schemas.openxmlformats.org/officeDocument/2006/relationships" xmlns:p="http://schemas.openxmlformats.org/presentationml/2006/main">
  <p:tag name="AS_UNIQUEID" val="3848"/>
</p:tagLst>
</file>

<file path=ppt/tags/tag106.xml><?xml version="1.0" encoding="utf-8"?>
<p:tagLst xmlns:a="http://schemas.openxmlformats.org/drawingml/2006/main" xmlns:r="http://schemas.openxmlformats.org/officeDocument/2006/relationships" xmlns:p="http://schemas.openxmlformats.org/presentationml/2006/main">
  <p:tag name="AS_UNIQUEID" val="3849"/>
</p:tagLst>
</file>

<file path=ppt/tags/tag107.xml><?xml version="1.0" encoding="utf-8"?>
<p:tagLst xmlns:a="http://schemas.openxmlformats.org/drawingml/2006/main" xmlns:r="http://schemas.openxmlformats.org/officeDocument/2006/relationships" xmlns:p="http://schemas.openxmlformats.org/presentationml/2006/main">
  <p:tag name="AS_UNIQUEID" val="3850"/>
</p:tagLst>
</file>

<file path=ppt/tags/tag108.xml><?xml version="1.0" encoding="utf-8"?>
<p:tagLst xmlns:a="http://schemas.openxmlformats.org/drawingml/2006/main" xmlns:r="http://schemas.openxmlformats.org/officeDocument/2006/relationships" xmlns:p="http://schemas.openxmlformats.org/presentationml/2006/main">
  <p:tag name="AS_UNIQUEID" val="3851"/>
</p:tagLst>
</file>

<file path=ppt/tags/tag109.xml><?xml version="1.0" encoding="utf-8"?>
<p:tagLst xmlns:a="http://schemas.openxmlformats.org/drawingml/2006/main" xmlns:r="http://schemas.openxmlformats.org/officeDocument/2006/relationships" xmlns:p="http://schemas.openxmlformats.org/presentationml/2006/main">
  <p:tag name="AS_UNIQUEID" val="3852"/>
</p:tagLst>
</file>

<file path=ppt/tags/tag11.xml><?xml version="1.0" encoding="utf-8"?>
<p:tagLst xmlns:a="http://schemas.openxmlformats.org/drawingml/2006/main" xmlns:r="http://schemas.openxmlformats.org/officeDocument/2006/relationships" xmlns:p="http://schemas.openxmlformats.org/presentationml/2006/main">
  <p:tag name="AS_UNIQUEID" val="3728"/>
</p:tagLst>
</file>

<file path=ppt/tags/tag110.xml><?xml version="1.0" encoding="utf-8"?>
<p:tagLst xmlns:a="http://schemas.openxmlformats.org/drawingml/2006/main" xmlns:r="http://schemas.openxmlformats.org/officeDocument/2006/relationships" xmlns:p="http://schemas.openxmlformats.org/presentationml/2006/main">
  <p:tag name="AS_UNIQUEID" val="3853"/>
</p:tagLst>
</file>

<file path=ppt/tags/tag111.xml><?xml version="1.0" encoding="utf-8"?>
<p:tagLst xmlns:a="http://schemas.openxmlformats.org/drawingml/2006/main" xmlns:r="http://schemas.openxmlformats.org/officeDocument/2006/relationships" xmlns:p="http://schemas.openxmlformats.org/presentationml/2006/main">
  <p:tag name="AS_UNIQUEID" val="3854"/>
</p:tagLst>
</file>

<file path=ppt/tags/tag112.xml><?xml version="1.0" encoding="utf-8"?>
<p:tagLst xmlns:a="http://schemas.openxmlformats.org/drawingml/2006/main" xmlns:r="http://schemas.openxmlformats.org/officeDocument/2006/relationships" xmlns:p="http://schemas.openxmlformats.org/presentationml/2006/main">
  <p:tag name="AS_UNIQUEID" val="3855"/>
</p:tagLst>
</file>

<file path=ppt/tags/tag113.xml><?xml version="1.0" encoding="utf-8"?>
<p:tagLst xmlns:a="http://schemas.openxmlformats.org/drawingml/2006/main" xmlns:r="http://schemas.openxmlformats.org/officeDocument/2006/relationships" xmlns:p="http://schemas.openxmlformats.org/presentationml/2006/main">
  <p:tag name="AS_UNIQUEID" val="3844"/>
</p:tagLst>
</file>

<file path=ppt/tags/tag114.xml><?xml version="1.0" encoding="utf-8"?>
<p:tagLst xmlns:a="http://schemas.openxmlformats.org/drawingml/2006/main" xmlns:r="http://schemas.openxmlformats.org/officeDocument/2006/relationships" xmlns:p="http://schemas.openxmlformats.org/presentationml/2006/main">
  <p:tag name="AS_UNIQUEID" val="3845"/>
</p:tagLst>
</file>

<file path=ppt/tags/tag115.xml><?xml version="1.0" encoding="utf-8"?>
<p:tagLst xmlns:a="http://schemas.openxmlformats.org/drawingml/2006/main" xmlns:r="http://schemas.openxmlformats.org/officeDocument/2006/relationships" xmlns:p="http://schemas.openxmlformats.org/presentationml/2006/main">
  <p:tag name="AS_UNIQUEID" val="3839"/>
</p:tagLst>
</file>

<file path=ppt/tags/tag116.xml><?xml version="1.0" encoding="utf-8"?>
<p:tagLst xmlns:a="http://schemas.openxmlformats.org/drawingml/2006/main" xmlns:r="http://schemas.openxmlformats.org/officeDocument/2006/relationships" xmlns:p="http://schemas.openxmlformats.org/presentationml/2006/main">
  <p:tag name="AS_UNIQUEID" val="3840"/>
</p:tagLst>
</file>

<file path=ppt/tags/tag117.xml><?xml version="1.0" encoding="utf-8"?>
<p:tagLst xmlns:a="http://schemas.openxmlformats.org/drawingml/2006/main" xmlns:r="http://schemas.openxmlformats.org/officeDocument/2006/relationships" xmlns:p="http://schemas.openxmlformats.org/presentationml/2006/main">
  <p:tag name="AS_UNIQUEID" val="3841"/>
</p:tagLst>
</file>

<file path=ppt/tags/tag118.xml><?xml version="1.0" encoding="utf-8"?>
<p:tagLst xmlns:a="http://schemas.openxmlformats.org/drawingml/2006/main" xmlns:r="http://schemas.openxmlformats.org/officeDocument/2006/relationships" xmlns:p="http://schemas.openxmlformats.org/presentationml/2006/main">
  <p:tag name="AS_UNIQUEID" val="3857"/>
</p:tagLst>
</file>

<file path=ppt/tags/tag119.xml><?xml version="1.0" encoding="utf-8"?>
<p:tagLst xmlns:a="http://schemas.openxmlformats.org/drawingml/2006/main" xmlns:r="http://schemas.openxmlformats.org/officeDocument/2006/relationships" xmlns:p="http://schemas.openxmlformats.org/presentationml/2006/main">
  <p:tag name="AS_UNIQUEID" val="3858"/>
</p:tagLst>
</file>

<file path=ppt/tags/tag12.xml><?xml version="1.0" encoding="utf-8"?>
<p:tagLst xmlns:a="http://schemas.openxmlformats.org/drawingml/2006/main" xmlns:r="http://schemas.openxmlformats.org/officeDocument/2006/relationships" xmlns:p="http://schemas.openxmlformats.org/presentationml/2006/main">
  <p:tag name="AS_UNIQUEID" val="3729"/>
</p:tagLst>
</file>

<file path=ppt/tags/tag120.xml><?xml version="1.0" encoding="utf-8"?>
<p:tagLst xmlns:a="http://schemas.openxmlformats.org/drawingml/2006/main" xmlns:r="http://schemas.openxmlformats.org/officeDocument/2006/relationships" xmlns:p="http://schemas.openxmlformats.org/presentationml/2006/main">
  <p:tag name="AS_UNIQUEID" val="3861"/>
</p:tagLst>
</file>

<file path=ppt/tags/tag121.xml><?xml version="1.0" encoding="utf-8"?>
<p:tagLst xmlns:a="http://schemas.openxmlformats.org/drawingml/2006/main" xmlns:r="http://schemas.openxmlformats.org/officeDocument/2006/relationships" xmlns:p="http://schemas.openxmlformats.org/presentationml/2006/main">
  <p:tag name="AS_UNIQUEID" val="3885"/>
</p:tagLst>
</file>

<file path=ppt/tags/tag122.xml><?xml version="1.0" encoding="utf-8"?>
<p:tagLst xmlns:a="http://schemas.openxmlformats.org/drawingml/2006/main" xmlns:r="http://schemas.openxmlformats.org/officeDocument/2006/relationships" xmlns:p="http://schemas.openxmlformats.org/presentationml/2006/main">
  <p:tag name="AS_UNIQUEID" val="3886"/>
</p:tagLst>
</file>

<file path=ppt/tags/tag123.xml><?xml version="1.0" encoding="utf-8"?>
<p:tagLst xmlns:a="http://schemas.openxmlformats.org/drawingml/2006/main" xmlns:r="http://schemas.openxmlformats.org/officeDocument/2006/relationships" xmlns:p="http://schemas.openxmlformats.org/presentationml/2006/main">
  <p:tag name="AS_UNIQUEID" val="3887"/>
</p:tagLst>
</file>

<file path=ppt/tags/tag124.xml><?xml version="1.0" encoding="utf-8"?>
<p:tagLst xmlns:a="http://schemas.openxmlformats.org/drawingml/2006/main" xmlns:r="http://schemas.openxmlformats.org/officeDocument/2006/relationships" xmlns:p="http://schemas.openxmlformats.org/presentationml/2006/main">
  <p:tag name="AS_UNIQUEID" val="3915"/>
</p:tagLst>
</file>

<file path=ppt/tags/tag125.xml><?xml version="1.0" encoding="utf-8"?>
<p:tagLst xmlns:a="http://schemas.openxmlformats.org/drawingml/2006/main" xmlns:r="http://schemas.openxmlformats.org/officeDocument/2006/relationships" xmlns:p="http://schemas.openxmlformats.org/presentationml/2006/main">
  <p:tag name="AS_UNIQUEID" val="3888"/>
</p:tagLst>
</file>

<file path=ppt/tags/tag126.xml><?xml version="1.0" encoding="utf-8"?>
<p:tagLst xmlns:a="http://schemas.openxmlformats.org/drawingml/2006/main" xmlns:r="http://schemas.openxmlformats.org/officeDocument/2006/relationships" xmlns:p="http://schemas.openxmlformats.org/presentationml/2006/main">
  <p:tag name="AS_UNIQUEID" val="3912"/>
</p:tagLst>
</file>

<file path=ppt/tags/tag127.xml><?xml version="1.0" encoding="utf-8"?>
<p:tagLst xmlns:a="http://schemas.openxmlformats.org/drawingml/2006/main" xmlns:r="http://schemas.openxmlformats.org/officeDocument/2006/relationships" xmlns:p="http://schemas.openxmlformats.org/presentationml/2006/main">
  <p:tag name="AS_UNIQUEID" val="3913"/>
</p:tagLst>
</file>

<file path=ppt/tags/tag128.xml><?xml version="1.0" encoding="utf-8"?>
<p:tagLst xmlns:a="http://schemas.openxmlformats.org/drawingml/2006/main" xmlns:r="http://schemas.openxmlformats.org/officeDocument/2006/relationships" xmlns:p="http://schemas.openxmlformats.org/presentationml/2006/main">
  <p:tag name="AS_UNIQUEID" val="3914"/>
</p:tagLst>
</file>

<file path=ppt/tags/tag129.xml><?xml version="1.0" encoding="utf-8"?>
<p:tagLst xmlns:a="http://schemas.openxmlformats.org/drawingml/2006/main" xmlns:r="http://schemas.openxmlformats.org/officeDocument/2006/relationships" xmlns:p="http://schemas.openxmlformats.org/presentationml/2006/main">
  <p:tag name="AS_UNIQUEID" val="3889"/>
</p:tagLst>
</file>

<file path=ppt/tags/tag13.xml><?xml version="1.0" encoding="utf-8"?>
<p:tagLst xmlns:a="http://schemas.openxmlformats.org/drawingml/2006/main" xmlns:r="http://schemas.openxmlformats.org/officeDocument/2006/relationships" xmlns:p="http://schemas.openxmlformats.org/presentationml/2006/main">
  <p:tag name="AS_UNIQUEID" val="3731"/>
</p:tagLst>
</file>

<file path=ppt/tags/tag130.xml><?xml version="1.0" encoding="utf-8"?>
<p:tagLst xmlns:a="http://schemas.openxmlformats.org/drawingml/2006/main" xmlns:r="http://schemas.openxmlformats.org/officeDocument/2006/relationships" xmlns:p="http://schemas.openxmlformats.org/presentationml/2006/main">
  <p:tag name="AS_UNIQUEID" val="3911"/>
</p:tagLst>
</file>

<file path=ppt/tags/tag131.xml><?xml version="1.0" encoding="utf-8"?>
<p:tagLst xmlns:a="http://schemas.openxmlformats.org/drawingml/2006/main" xmlns:r="http://schemas.openxmlformats.org/officeDocument/2006/relationships" xmlns:p="http://schemas.openxmlformats.org/presentationml/2006/main">
  <p:tag name="AS_UNIQUEID" val="3890"/>
</p:tagLst>
</file>

<file path=ppt/tags/tag132.xml><?xml version="1.0" encoding="utf-8"?>
<p:tagLst xmlns:a="http://schemas.openxmlformats.org/drawingml/2006/main" xmlns:r="http://schemas.openxmlformats.org/officeDocument/2006/relationships" xmlns:p="http://schemas.openxmlformats.org/presentationml/2006/main">
  <p:tag name="AS_UNIQUEID" val="3891"/>
</p:tagLst>
</file>

<file path=ppt/tags/tag133.xml><?xml version="1.0" encoding="utf-8"?>
<p:tagLst xmlns:a="http://schemas.openxmlformats.org/drawingml/2006/main" xmlns:r="http://schemas.openxmlformats.org/officeDocument/2006/relationships" xmlns:p="http://schemas.openxmlformats.org/presentationml/2006/main">
  <p:tag name="AS_UNIQUEID" val="3892"/>
</p:tagLst>
</file>

<file path=ppt/tags/tag134.xml><?xml version="1.0" encoding="utf-8"?>
<p:tagLst xmlns:a="http://schemas.openxmlformats.org/drawingml/2006/main" xmlns:r="http://schemas.openxmlformats.org/officeDocument/2006/relationships" xmlns:p="http://schemas.openxmlformats.org/presentationml/2006/main">
  <p:tag name="AS_UNIQUEID" val="3893"/>
</p:tagLst>
</file>

<file path=ppt/tags/tag135.xml><?xml version="1.0" encoding="utf-8"?>
<p:tagLst xmlns:a="http://schemas.openxmlformats.org/drawingml/2006/main" xmlns:r="http://schemas.openxmlformats.org/officeDocument/2006/relationships" xmlns:p="http://schemas.openxmlformats.org/presentationml/2006/main">
  <p:tag name="AS_UNIQUEID" val="3894"/>
</p:tagLst>
</file>

<file path=ppt/tags/tag136.xml><?xml version="1.0" encoding="utf-8"?>
<p:tagLst xmlns:a="http://schemas.openxmlformats.org/drawingml/2006/main" xmlns:r="http://schemas.openxmlformats.org/officeDocument/2006/relationships" xmlns:p="http://schemas.openxmlformats.org/presentationml/2006/main">
  <p:tag name="AS_UNIQUEID" val="3895"/>
</p:tagLst>
</file>

<file path=ppt/tags/tag137.xml><?xml version="1.0" encoding="utf-8"?>
<p:tagLst xmlns:a="http://schemas.openxmlformats.org/drawingml/2006/main" xmlns:r="http://schemas.openxmlformats.org/officeDocument/2006/relationships" xmlns:p="http://schemas.openxmlformats.org/presentationml/2006/main">
  <p:tag name="AS_UNIQUEID" val="3896"/>
</p:tagLst>
</file>

<file path=ppt/tags/tag138.xml><?xml version="1.0" encoding="utf-8"?>
<p:tagLst xmlns:a="http://schemas.openxmlformats.org/drawingml/2006/main" xmlns:r="http://schemas.openxmlformats.org/officeDocument/2006/relationships" xmlns:p="http://schemas.openxmlformats.org/presentationml/2006/main">
  <p:tag name="AS_UNIQUEID" val="3897"/>
</p:tagLst>
</file>

<file path=ppt/tags/tag139.xml><?xml version="1.0" encoding="utf-8"?>
<p:tagLst xmlns:a="http://schemas.openxmlformats.org/drawingml/2006/main" xmlns:r="http://schemas.openxmlformats.org/officeDocument/2006/relationships" xmlns:p="http://schemas.openxmlformats.org/presentationml/2006/main">
  <p:tag name="AS_UNIQUEID" val="3898"/>
</p:tagLst>
</file>

<file path=ppt/tags/tag14.xml><?xml version="1.0" encoding="utf-8"?>
<p:tagLst xmlns:a="http://schemas.openxmlformats.org/drawingml/2006/main" xmlns:r="http://schemas.openxmlformats.org/officeDocument/2006/relationships" xmlns:p="http://schemas.openxmlformats.org/presentationml/2006/main">
  <p:tag name="AS_UNIQUEID" val="3732"/>
</p:tagLst>
</file>

<file path=ppt/tags/tag140.xml><?xml version="1.0" encoding="utf-8"?>
<p:tagLst xmlns:a="http://schemas.openxmlformats.org/drawingml/2006/main" xmlns:r="http://schemas.openxmlformats.org/officeDocument/2006/relationships" xmlns:p="http://schemas.openxmlformats.org/presentationml/2006/main">
  <p:tag name="AS_UNIQUEID" val="3899"/>
</p:tagLst>
</file>

<file path=ppt/tags/tag141.xml><?xml version="1.0" encoding="utf-8"?>
<p:tagLst xmlns:a="http://schemas.openxmlformats.org/drawingml/2006/main" xmlns:r="http://schemas.openxmlformats.org/officeDocument/2006/relationships" xmlns:p="http://schemas.openxmlformats.org/presentationml/2006/main">
  <p:tag name="AS_UNIQUEID" val="3900"/>
</p:tagLst>
</file>

<file path=ppt/tags/tag142.xml><?xml version="1.0" encoding="utf-8"?>
<p:tagLst xmlns:a="http://schemas.openxmlformats.org/drawingml/2006/main" xmlns:r="http://schemas.openxmlformats.org/officeDocument/2006/relationships" xmlns:p="http://schemas.openxmlformats.org/presentationml/2006/main">
  <p:tag name="AS_UNIQUEID" val="3901"/>
</p:tagLst>
</file>

<file path=ppt/tags/tag143.xml><?xml version="1.0" encoding="utf-8"?>
<p:tagLst xmlns:a="http://schemas.openxmlformats.org/drawingml/2006/main" xmlns:r="http://schemas.openxmlformats.org/officeDocument/2006/relationships" xmlns:p="http://schemas.openxmlformats.org/presentationml/2006/main">
  <p:tag name="AS_UNIQUEID" val="3902"/>
</p:tagLst>
</file>

<file path=ppt/tags/tag144.xml><?xml version="1.0" encoding="utf-8"?>
<p:tagLst xmlns:a="http://schemas.openxmlformats.org/drawingml/2006/main" xmlns:r="http://schemas.openxmlformats.org/officeDocument/2006/relationships" xmlns:p="http://schemas.openxmlformats.org/presentationml/2006/main">
  <p:tag name="AS_UNIQUEID" val="3903"/>
</p:tagLst>
</file>

<file path=ppt/tags/tag145.xml><?xml version="1.0" encoding="utf-8"?>
<p:tagLst xmlns:a="http://schemas.openxmlformats.org/drawingml/2006/main" xmlns:r="http://schemas.openxmlformats.org/officeDocument/2006/relationships" xmlns:p="http://schemas.openxmlformats.org/presentationml/2006/main">
  <p:tag name="AS_UNIQUEID" val="3904"/>
</p:tagLst>
</file>

<file path=ppt/tags/tag146.xml><?xml version="1.0" encoding="utf-8"?>
<p:tagLst xmlns:a="http://schemas.openxmlformats.org/drawingml/2006/main" xmlns:r="http://schemas.openxmlformats.org/officeDocument/2006/relationships" xmlns:p="http://schemas.openxmlformats.org/presentationml/2006/main">
  <p:tag name="AS_UNIQUEID" val="3905"/>
</p:tagLst>
</file>

<file path=ppt/tags/tag147.xml><?xml version="1.0" encoding="utf-8"?>
<p:tagLst xmlns:a="http://schemas.openxmlformats.org/drawingml/2006/main" xmlns:r="http://schemas.openxmlformats.org/officeDocument/2006/relationships" xmlns:p="http://schemas.openxmlformats.org/presentationml/2006/main">
  <p:tag name="AS_UNIQUEID" val="3906"/>
</p:tagLst>
</file>

<file path=ppt/tags/tag148.xml><?xml version="1.0" encoding="utf-8"?>
<p:tagLst xmlns:a="http://schemas.openxmlformats.org/drawingml/2006/main" xmlns:r="http://schemas.openxmlformats.org/officeDocument/2006/relationships" xmlns:p="http://schemas.openxmlformats.org/presentationml/2006/main">
  <p:tag name="AS_UNIQUEID" val="3907"/>
</p:tagLst>
</file>

<file path=ppt/tags/tag149.xml><?xml version="1.0" encoding="utf-8"?>
<p:tagLst xmlns:a="http://schemas.openxmlformats.org/drawingml/2006/main" xmlns:r="http://schemas.openxmlformats.org/officeDocument/2006/relationships" xmlns:p="http://schemas.openxmlformats.org/presentationml/2006/main">
  <p:tag name="AS_UNIQUEID" val="3908"/>
</p:tagLst>
</file>

<file path=ppt/tags/tag15.xml><?xml version="1.0" encoding="utf-8"?>
<p:tagLst xmlns:a="http://schemas.openxmlformats.org/drawingml/2006/main" xmlns:r="http://schemas.openxmlformats.org/officeDocument/2006/relationships" xmlns:p="http://schemas.openxmlformats.org/presentationml/2006/main">
  <p:tag name="AS_UNIQUEID" val="3733"/>
</p:tagLst>
</file>

<file path=ppt/tags/tag150.xml><?xml version="1.0" encoding="utf-8"?>
<p:tagLst xmlns:a="http://schemas.openxmlformats.org/drawingml/2006/main" xmlns:r="http://schemas.openxmlformats.org/officeDocument/2006/relationships" xmlns:p="http://schemas.openxmlformats.org/presentationml/2006/main">
  <p:tag name="AS_UNIQUEID" val="3909"/>
</p:tagLst>
</file>

<file path=ppt/tags/tag151.xml><?xml version="1.0" encoding="utf-8"?>
<p:tagLst xmlns:a="http://schemas.openxmlformats.org/drawingml/2006/main" xmlns:r="http://schemas.openxmlformats.org/officeDocument/2006/relationships" xmlns:p="http://schemas.openxmlformats.org/presentationml/2006/main">
  <p:tag name="AS_UNIQUEID" val="3910"/>
</p:tagLst>
</file>

<file path=ppt/tags/tag152.xml><?xml version="1.0" encoding="utf-8"?>
<p:tagLst xmlns:a="http://schemas.openxmlformats.org/drawingml/2006/main" xmlns:r="http://schemas.openxmlformats.org/officeDocument/2006/relationships" xmlns:p="http://schemas.openxmlformats.org/presentationml/2006/main">
  <p:tag name="AS_UNIQUEID" val="3862"/>
</p:tagLst>
</file>

<file path=ppt/tags/tag153.xml><?xml version="1.0" encoding="utf-8"?>
<p:tagLst xmlns:a="http://schemas.openxmlformats.org/drawingml/2006/main" xmlns:r="http://schemas.openxmlformats.org/officeDocument/2006/relationships" xmlns:p="http://schemas.openxmlformats.org/presentationml/2006/main">
  <p:tag name="AS_UNIQUEID" val="3884"/>
</p:tagLst>
</file>

<file path=ppt/tags/tag154.xml><?xml version="1.0" encoding="utf-8"?>
<p:tagLst xmlns:a="http://schemas.openxmlformats.org/drawingml/2006/main" xmlns:r="http://schemas.openxmlformats.org/officeDocument/2006/relationships" xmlns:p="http://schemas.openxmlformats.org/presentationml/2006/main">
  <p:tag name="AS_UNIQUEID" val="3863"/>
</p:tagLst>
</file>

<file path=ppt/tags/tag155.xml><?xml version="1.0" encoding="utf-8"?>
<p:tagLst xmlns:a="http://schemas.openxmlformats.org/drawingml/2006/main" xmlns:r="http://schemas.openxmlformats.org/officeDocument/2006/relationships" xmlns:p="http://schemas.openxmlformats.org/presentationml/2006/main">
  <p:tag name="AS_UNIQUEID" val="3864"/>
</p:tagLst>
</file>

<file path=ppt/tags/tag156.xml><?xml version="1.0" encoding="utf-8"?>
<p:tagLst xmlns:a="http://schemas.openxmlformats.org/drawingml/2006/main" xmlns:r="http://schemas.openxmlformats.org/officeDocument/2006/relationships" xmlns:p="http://schemas.openxmlformats.org/presentationml/2006/main">
  <p:tag name="AS_UNIQUEID" val="3865"/>
</p:tagLst>
</file>

<file path=ppt/tags/tag157.xml><?xml version="1.0" encoding="utf-8"?>
<p:tagLst xmlns:a="http://schemas.openxmlformats.org/drawingml/2006/main" xmlns:r="http://schemas.openxmlformats.org/officeDocument/2006/relationships" xmlns:p="http://schemas.openxmlformats.org/presentationml/2006/main">
  <p:tag name="AS_UNIQUEID" val="3866"/>
</p:tagLst>
</file>

<file path=ppt/tags/tag158.xml><?xml version="1.0" encoding="utf-8"?>
<p:tagLst xmlns:a="http://schemas.openxmlformats.org/drawingml/2006/main" xmlns:r="http://schemas.openxmlformats.org/officeDocument/2006/relationships" xmlns:p="http://schemas.openxmlformats.org/presentationml/2006/main">
  <p:tag name="AS_UNIQUEID" val="3867"/>
</p:tagLst>
</file>

<file path=ppt/tags/tag159.xml><?xml version="1.0" encoding="utf-8"?>
<p:tagLst xmlns:a="http://schemas.openxmlformats.org/drawingml/2006/main" xmlns:r="http://schemas.openxmlformats.org/officeDocument/2006/relationships" xmlns:p="http://schemas.openxmlformats.org/presentationml/2006/main">
  <p:tag name="AS_UNIQUEID" val="3868"/>
</p:tagLst>
</file>

<file path=ppt/tags/tag16.xml><?xml version="1.0" encoding="utf-8"?>
<p:tagLst xmlns:a="http://schemas.openxmlformats.org/drawingml/2006/main" xmlns:r="http://schemas.openxmlformats.org/officeDocument/2006/relationships" xmlns:p="http://schemas.openxmlformats.org/presentationml/2006/main">
  <p:tag name="AS_UNIQUEID" val="3734"/>
</p:tagLst>
</file>

<file path=ppt/tags/tag160.xml><?xml version="1.0" encoding="utf-8"?>
<p:tagLst xmlns:a="http://schemas.openxmlformats.org/drawingml/2006/main" xmlns:r="http://schemas.openxmlformats.org/officeDocument/2006/relationships" xmlns:p="http://schemas.openxmlformats.org/presentationml/2006/main">
  <p:tag name="AS_UNIQUEID" val="3869"/>
</p:tagLst>
</file>

<file path=ppt/tags/tag161.xml><?xml version="1.0" encoding="utf-8"?>
<p:tagLst xmlns:a="http://schemas.openxmlformats.org/drawingml/2006/main" xmlns:r="http://schemas.openxmlformats.org/officeDocument/2006/relationships" xmlns:p="http://schemas.openxmlformats.org/presentationml/2006/main">
  <p:tag name="AS_UNIQUEID" val="3870"/>
</p:tagLst>
</file>

<file path=ppt/tags/tag162.xml><?xml version="1.0" encoding="utf-8"?>
<p:tagLst xmlns:a="http://schemas.openxmlformats.org/drawingml/2006/main" xmlns:r="http://schemas.openxmlformats.org/officeDocument/2006/relationships" xmlns:p="http://schemas.openxmlformats.org/presentationml/2006/main">
  <p:tag name="AS_UNIQUEID" val="3871"/>
</p:tagLst>
</file>

<file path=ppt/tags/tag163.xml><?xml version="1.0" encoding="utf-8"?>
<p:tagLst xmlns:a="http://schemas.openxmlformats.org/drawingml/2006/main" xmlns:r="http://schemas.openxmlformats.org/officeDocument/2006/relationships" xmlns:p="http://schemas.openxmlformats.org/presentationml/2006/main">
  <p:tag name="AS_UNIQUEID" val="3872"/>
</p:tagLst>
</file>

<file path=ppt/tags/tag164.xml><?xml version="1.0" encoding="utf-8"?>
<p:tagLst xmlns:a="http://schemas.openxmlformats.org/drawingml/2006/main" xmlns:r="http://schemas.openxmlformats.org/officeDocument/2006/relationships" xmlns:p="http://schemas.openxmlformats.org/presentationml/2006/main">
  <p:tag name="AS_UNIQUEID" val="3873"/>
</p:tagLst>
</file>

<file path=ppt/tags/tag165.xml><?xml version="1.0" encoding="utf-8"?>
<p:tagLst xmlns:a="http://schemas.openxmlformats.org/drawingml/2006/main" xmlns:r="http://schemas.openxmlformats.org/officeDocument/2006/relationships" xmlns:p="http://schemas.openxmlformats.org/presentationml/2006/main">
  <p:tag name="AS_UNIQUEID" val="3874"/>
</p:tagLst>
</file>

<file path=ppt/tags/tag166.xml><?xml version="1.0" encoding="utf-8"?>
<p:tagLst xmlns:a="http://schemas.openxmlformats.org/drawingml/2006/main" xmlns:r="http://schemas.openxmlformats.org/officeDocument/2006/relationships" xmlns:p="http://schemas.openxmlformats.org/presentationml/2006/main">
  <p:tag name="AS_UNIQUEID" val="3875"/>
</p:tagLst>
</file>

<file path=ppt/tags/tag167.xml><?xml version="1.0" encoding="utf-8"?>
<p:tagLst xmlns:a="http://schemas.openxmlformats.org/drawingml/2006/main" xmlns:r="http://schemas.openxmlformats.org/officeDocument/2006/relationships" xmlns:p="http://schemas.openxmlformats.org/presentationml/2006/main">
  <p:tag name="AS_UNIQUEID" val="3876"/>
</p:tagLst>
</file>

<file path=ppt/tags/tag168.xml><?xml version="1.0" encoding="utf-8"?>
<p:tagLst xmlns:a="http://schemas.openxmlformats.org/drawingml/2006/main" xmlns:r="http://schemas.openxmlformats.org/officeDocument/2006/relationships" xmlns:p="http://schemas.openxmlformats.org/presentationml/2006/main">
  <p:tag name="AS_UNIQUEID" val="3877"/>
</p:tagLst>
</file>

<file path=ppt/tags/tag169.xml><?xml version="1.0" encoding="utf-8"?>
<p:tagLst xmlns:a="http://schemas.openxmlformats.org/drawingml/2006/main" xmlns:r="http://schemas.openxmlformats.org/officeDocument/2006/relationships" xmlns:p="http://schemas.openxmlformats.org/presentationml/2006/main">
  <p:tag name="AS_UNIQUEID" val="3878"/>
</p:tagLst>
</file>

<file path=ppt/tags/tag17.xml><?xml version="1.0" encoding="utf-8"?>
<p:tagLst xmlns:a="http://schemas.openxmlformats.org/drawingml/2006/main" xmlns:r="http://schemas.openxmlformats.org/officeDocument/2006/relationships" xmlns:p="http://schemas.openxmlformats.org/presentationml/2006/main">
  <p:tag name="AS_UNIQUEID" val="3735"/>
</p:tagLst>
</file>

<file path=ppt/tags/tag170.xml><?xml version="1.0" encoding="utf-8"?>
<p:tagLst xmlns:a="http://schemas.openxmlformats.org/drawingml/2006/main" xmlns:r="http://schemas.openxmlformats.org/officeDocument/2006/relationships" xmlns:p="http://schemas.openxmlformats.org/presentationml/2006/main">
  <p:tag name="AS_UNIQUEID" val="3879"/>
</p:tagLst>
</file>

<file path=ppt/tags/tag171.xml><?xml version="1.0" encoding="utf-8"?>
<p:tagLst xmlns:a="http://schemas.openxmlformats.org/drawingml/2006/main" xmlns:r="http://schemas.openxmlformats.org/officeDocument/2006/relationships" xmlns:p="http://schemas.openxmlformats.org/presentationml/2006/main">
  <p:tag name="AS_UNIQUEID" val="3880"/>
</p:tagLst>
</file>

<file path=ppt/tags/tag172.xml><?xml version="1.0" encoding="utf-8"?>
<p:tagLst xmlns:a="http://schemas.openxmlformats.org/drawingml/2006/main" xmlns:r="http://schemas.openxmlformats.org/officeDocument/2006/relationships" xmlns:p="http://schemas.openxmlformats.org/presentationml/2006/main">
  <p:tag name="AS_UNIQUEID" val="3881"/>
</p:tagLst>
</file>

<file path=ppt/tags/tag173.xml><?xml version="1.0" encoding="utf-8"?>
<p:tagLst xmlns:a="http://schemas.openxmlformats.org/drawingml/2006/main" xmlns:r="http://schemas.openxmlformats.org/officeDocument/2006/relationships" xmlns:p="http://schemas.openxmlformats.org/presentationml/2006/main">
  <p:tag name="AS_UNIQUEID" val="3882"/>
</p:tagLst>
</file>

<file path=ppt/tags/tag174.xml><?xml version="1.0" encoding="utf-8"?>
<p:tagLst xmlns:a="http://schemas.openxmlformats.org/drawingml/2006/main" xmlns:r="http://schemas.openxmlformats.org/officeDocument/2006/relationships" xmlns:p="http://schemas.openxmlformats.org/presentationml/2006/main">
  <p:tag name="AS_UNIQUEID" val="3883"/>
</p:tagLst>
</file>

<file path=ppt/tags/tag175.xml><?xml version="1.0" encoding="utf-8"?>
<p:tagLst xmlns:a="http://schemas.openxmlformats.org/drawingml/2006/main" xmlns:r="http://schemas.openxmlformats.org/officeDocument/2006/relationships" xmlns:p="http://schemas.openxmlformats.org/presentationml/2006/main">
  <p:tag name="AS_UNIQUEID" val="3859"/>
</p:tagLst>
</file>

<file path=ppt/tags/tag176.xml><?xml version="1.0" encoding="utf-8"?>
<p:tagLst xmlns:a="http://schemas.openxmlformats.org/drawingml/2006/main" xmlns:r="http://schemas.openxmlformats.org/officeDocument/2006/relationships" xmlns:p="http://schemas.openxmlformats.org/presentationml/2006/main">
  <p:tag name="AS_UNIQUEID" val="3860"/>
</p:tagLst>
</file>

<file path=ppt/tags/tag177.xml><?xml version="1.0" encoding="utf-8"?>
<p:tagLst xmlns:a="http://schemas.openxmlformats.org/drawingml/2006/main" xmlns:r="http://schemas.openxmlformats.org/officeDocument/2006/relationships" xmlns:p="http://schemas.openxmlformats.org/presentationml/2006/main">
  <p:tag name="AS_UNIQUEID" val="3921"/>
</p:tagLst>
</file>

<file path=ppt/tags/tag178.xml><?xml version="1.0" encoding="utf-8"?>
<p:tagLst xmlns:a="http://schemas.openxmlformats.org/drawingml/2006/main" xmlns:r="http://schemas.openxmlformats.org/officeDocument/2006/relationships" xmlns:p="http://schemas.openxmlformats.org/presentationml/2006/main">
  <p:tag name="AS_UNIQUEID" val="2919"/>
</p:tagLst>
</file>

<file path=ppt/tags/tag179.xml><?xml version="1.0" encoding="utf-8"?>
<p:tagLst xmlns:a="http://schemas.openxmlformats.org/drawingml/2006/main" xmlns:r="http://schemas.openxmlformats.org/officeDocument/2006/relationships" xmlns:p="http://schemas.openxmlformats.org/presentationml/2006/main">
  <p:tag name="AS_UNIQUEID" val="2928"/>
</p:tagLst>
</file>

<file path=ppt/tags/tag18.xml><?xml version="1.0" encoding="utf-8"?>
<p:tagLst xmlns:a="http://schemas.openxmlformats.org/drawingml/2006/main" xmlns:r="http://schemas.openxmlformats.org/officeDocument/2006/relationships" xmlns:p="http://schemas.openxmlformats.org/presentationml/2006/main">
  <p:tag name="AS_UNIQUEID" val="3737"/>
</p:tagLst>
</file>

<file path=ppt/tags/tag180.xml><?xml version="1.0" encoding="utf-8"?>
<p:tagLst xmlns:a="http://schemas.openxmlformats.org/drawingml/2006/main" xmlns:r="http://schemas.openxmlformats.org/officeDocument/2006/relationships" xmlns:p="http://schemas.openxmlformats.org/presentationml/2006/main">
  <p:tag name="AS_UNIQUEID" val="2929"/>
</p:tagLst>
</file>

<file path=ppt/tags/tag181.xml><?xml version="1.0" encoding="utf-8"?>
<p:tagLst xmlns:a="http://schemas.openxmlformats.org/drawingml/2006/main" xmlns:r="http://schemas.openxmlformats.org/officeDocument/2006/relationships" xmlns:p="http://schemas.openxmlformats.org/presentationml/2006/main">
  <p:tag name="AS_UNIQUEID" val="2932"/>
</p:tagLst>
</file>

<file path=ppt/tags/tag182.xml><?xml version="1.0" encoding="utf-8"?>
<p:tagLst xmlns:a="http://schemas.openxmlformats.org/drawingml/2006/main" xmlns:r="http://schemas.openxmlformats.org/officeDocument/2006/relationships" xmlns:p="http://schemas.openxmlformats.org/presentationml/2006/main">
  <p:tag name="AS_UNIQUEID" val="2937"/>
</p:tagLst>
</file>

<file path=ppt/tags/tag183.xml><?xml version="1.0" encoding="utf-8"?>
<p:tagLst xmlns:a="http://schemas.openxmlformats.org/drawingml/2006/main" xmlns:r="http://schemas.openxmlformats.org/officeDocument/2006/relationships" xmlns:p="http://schemas.openxmlformats.org/presentationml/2006/main">
  <p:tag name="AS_UNIQUEID" val="2940"/>
</p:tagLst>
</file>

<file path=ppt/tags/tag184.xml><?xml version="1.0" encoding="utf-8"?>
<p:tagLst xmlns:a="http://schemas.openxmlformats.org/drawingml/2006/main" xmlns:r="http://schemas.openxmlformats.org/officeDocument/2006/relationships" xmlns:p="http://schemas.openxmlformats.org/presentationml/2006/main">
  <p:tag name="AS_UNIQUEID" val="3922"/>
</p:tagLst>
</file>

<file path=ppt/tags/tag185.xml><?xml version="1.0" encoding="utf-8"?>
<p:tagLst xmlns:a="http://schemas.openxmlformats.org/drawingml/2006/main" xmlns:r="http://schemas.openxmlformats.org/officeDocument/2006/relationships" xmlns:p="http://schemas.openxmlformats.org/presentationml/2006/main">
  <p:tag name="AS_UNIQUEID" val="3923"/>
</p:tagLst>
</file>

<file path=ppt/tags/tag186.xml><?xml version="1.0" encoding="utf-8"?>
<p:tagLst xmlns:a="http://schemas.openxmlformats.org/drawingml/2006/main" xmlns:r="http://schemas.openxmlformats.org/officeDocument/2006/relationships" xmlns:p="http://schemas.openxmlformats.org/presentationml/2006/main">
  <p:tag name="AS_UNIQUEID" val="3926"/>
</p:tagLst>
</file>

<file path=ppt/tags/tag187.xml><?xml version="1.0" encoding="utf-8"?>
<p:tagLst xmlns:a="http://schemas.openxmlformats.org/drawingml/2006/main" xmlns:r="http://schemas.openxmlformats.org/officeDocument/2006/relationships" xmlns:p="http://schemas.openxmlformats.org/presentationml/2006/main">
  <p:tag name="AS_UNIQUEID" val="3930"/>
</p:tagLst>
</file>

<file path=ppt/tags/tag188.xml><?xml version="1.0" encoding="utf-8"?>
<p:tagLst xmlns:a="http://schemas.openxmlformats.org/drawingml/2006/main" xmlns:r="http://schemas.openxmlformats.org/officeDocument/2006/relationships" xmlns:p="http://schemas.openxmlformats.org/presentationml/2006/main">
  <p:tag name="AS_UNIQUEID" val="3931"/>
</p:tagLst>
</file>

<file path=ppt/tags/tag189.xml><?xml version="1.0" encoding="utf-8"?>
<p:tagLst xmlns:a="http://schemas.openxmlformats.org/drawingml/2006/main" xmlns:r="http://schemas.openxmlformats.org/officeDocument/2006/relationships" xmlns:p="http://schemas.openxmlformats.org/presentationml/2006/main">
  <p:tag name="AS_UNIQUEID" val="3927"/>
</p:tagLst>
</file>

<file path=ppt/tags/tag19.xml><?xml version="1.0" encoding="utf-8"?>
<p:tagLst xmlns:a="http://schemas.openxmlformats.org/drawingml/2006/main" xmlns:r="http://schemas.openxmlformats.org/officeDocument/2006/relationships" xmlns:p="http://schemas.openxmlformats.org/presentationml/2006/main">
  <p:tag name="AS_UNIQUEID" val="3738"/>
</p:tagLst>
</file>

<file path=ppt/tags/tag190.xml><?xml version="1.0" encoding="utf-8"?>
<p:tagLst xmlns:a="http://schemas.openxmlformats.org/drawingml/2006/main" xmlns:r="http://schemas.openxmlformats.org/officeDocument/2006/relationships" xmlns:p="http://schemas.openxmlformats.org/presentationml/2006/main">
  <p:tag name="AS_UNIQUEID" val="2944"/>
</p:tagLst>
</file>

<file path=ppt/tags/tag191.xml><?xml version="1.0" encoding="utf-8"?>
<p:tagLst xmlns:a="http://schemas.openxmlformats.org/drawingml/2006/main" xmlns:r="http://schemas.openxmlformats.org/officeDocument/2006/relationships" xmlns:p="http://schemas.openxmlformats.org/presentationml/2006/main">
  <p:tag name="AS_UNIQUEID" val="3928"/>
</p:tagLst>
</file>

<file path=ppt/tags/tag192.xml><?xml version="1.0" encoding="utf-8"?>
<p:tagLst xmlns:a="http://schemas.openxmlformats.org/drawingml/2006/main" xmlns:r="http://schemas.openxmlformats.org/officeDocument/2006/relationships" xmlns:p="http://schemas.openxmlformats.org/presentationml/2006/main">
  <p:tag name="AS_UNIQUEID" val="3929"/>
</p:tagLst>
</file>

<file path=ppt/tags/tag193.xml><?xml version="1.0" encoding="utf-8"?>
<p:tagLst xmlns:a="http://schemas.openxmlformats.org/drawingml/2006/main" xmlns:r="http://schemas.openxmlformats.org/officeDocument/2006/relationships" xmlns:p="http://schemas.openxmlformats.org/presentationml/2006/main">
  <p:tag name="AS_UNIQUEID" val="3924"/>
</p:tagLst>
</file>

<file path=ppt/tags/tag194.xml><?xml version="1.0" encoding="utf-8"?>
<p:tagLst xmlns:a="http://schemas.openxmlformats.org/drawingml/2006/main" xmlns:r="http://schemas.openxmlformats.org/officeDocument/2006/relationships" xmlns:p="http://schemas.openxmlformats.org/presentationml/2006/main">
  <p:tag name="AS_UNIQUEID" val="3925"/>
</p:tagLst>
</file>

<file path=ppt/tags/tag195.xml><?xml version="1.0" encoding="utf-8"?>
<p:tagLst xmlns:a="http://schemas.openxmlformats.org/drawingml/2006/main" xmlns:r="http://schemas.openxmlformats.org/officeDocument/2006/relationships" xmlns:p="http://schemas.openxmlformats.org/presentationml/2006/main">
  <p:tag name="AS_UNIQUEID" val="2941"/>
</p:tagLst>
</file>

<file path=ppt/tags/tag196.xml><?xml version="1.0" encoding="utf-8"?>
<p:tagLst xmlns:a="http://schemas.openxmlformats.org/drawingml/2006/main" xmlns:r="http://schemas.openxmlformats.org/officeDocument/2006/relationships" xmlns:p="http://schemas.openxmlformats.org/presentationml/2006/main">
  <p:tag name="AS_UNIQUEID" val="2944"/>
</p:tagLst>
</file>

<file path=ppt/tags/tag197.xml><?xml version="1.0" encoding="utf-8"?>
<p:tagLst xmlns:a="http://schemas.openxmlformats.org/drawingml/2006/main" xmlns:r="http://schemas.openxmlformats.org/officeDocument/2006/relationships" xmlns:p="http://schemas.openxmlformats.org/presentationml/2006/main">
  <p:tag name="AS_UNIQUEID" val="2942"/>
</p:tagLst>
</file>

<file path=ppt/tags/tag198.xml><?xml version="1.0" encoding="utf-8"?>
<p:tagLst xmlns:a="http://schemas.openxmlformats.org/drawingml/2006/main" xmlns:r="http://schemas.openxmlformats.org/officeDocument/2006/relationships" xmlns:p="http://schemas.openxmlformats.org/presentationml/2006/main">
  <p:tag name="AS_UNIQUEID" val="2943"/>
</p:tagLst>
</file>

<file path=ppt/tags/tag199.xml><?xml version="1.0" encoding="utf-8"?>
<p:tagLst xmlns:a="http://schemas.openxmlformats.org/drawingml/2006/main" xmlns:r="http://schemas.openxmlformats.org/officeDocument/2006/relationships" xmlns:p="http://schemas.openxmlformats.org/presentationml/2006/main">
  <p:tag name="AS_UNIQUEID" val="2938"/>
</p:tagLst>
</file>

<file path=ppt/tags/tag2.xml><?xml version="1.0" encoding="utf-8"?>
<p:tagLst xmlns:a="http://schemas.openxmlformats.org/drawingml/2006/main" xmlns:r="http://schemas.openxmlformats.org/officeDocument/2006/relationships" xmlns:p="http://schemas.openxmlformats.org/presentationml/2006/main">
  <p:tag name="AS_UNIQUEID" val="3800"/>
</p:tagLst>
</file>

<file path=ppt/tags/tag20.xml><?xml version="1.0" encoding="utf-8"?>
<p:tagLst xmlns:a="http://schemas.openxmlformats.org/drawingml/2006/main" xmlns:r="http://schemas.openxmlformats.org/officeDocument/2006/relationships" xmlns:p="http://schemas.openxmlformats.org/presentationml/2006/main">
  <p:tag name="AS_UNIQUEID" val="3739"/>
</p:tagLst>
</file>

<file path=ppt/tags/tag200.xml><?xml version="1.0" encoding="utf-8"?>
<p:tagLst xmlns:a="http://schemas.openxmlformats.org/drawingml/2006/main" xmlns:r="http://schemas.openxmlformats.org/officeDocument/2006/relationships" xmlns:p="http://schemas.openxmlformats.org/presentationml/2006/main">
  <p:tag name="AS_UNIQUEID" val="2939"/>
</p:tagLst>
</file>

<file path=ppt/tags/tag201.xml><?xml version="1.0" encoding="utf-8"?>
<p:tagLst xmlns:a="http://schemas.openxmlformats.org/drawingml/2006/main" xmlns:r="http://schemas.openxmlformats.org/officeDocument/2006/relationships" xmlns:p="http://schemas.openxmlformats.org/presentationml/2006/main">
  <p:tag name="AS_UNIQUEID" val="2933"/>
</p:tagLst>
</file>

<file path=ppt/tags/tag202.xml><?xml version="1.0" encoding="utf-8"?>
<p:tagLst xmlns:a="http://schemas.openxmlformats.org/drawingml/2006/main" xmlns:r="http://schemas.openxmlformats.org/officeDocument/2006/relationships" xmlns:p="http://schemas.openxmlformats.org/presentationml/2006/main">
  <p:tag name="AS_UNIQUEID" val="2936"/>
</p:tagLst>
</file>

<file path=ppt/tags/tag203.xml><?xml version="1.0" encoding="utf-8"?>
<p:tagLst xmlns:a="http://schemas.openxmlformats.org/drawingml/2006/main" xmlns:r="http://schemas.openxmlformats.org/officeDocument/2006/relationships" xmlns:p="http://schemas.openxmlformats.org/presentationml/2006/main">
  <p:tag name="AS_UNIQUEID" val="2934"/>
</p:tagLst>
</file>

<file path=ppt/tags/tag204.xml><?xml version="1.0" encoding="utf-8"?>
<p:tagLst xmlns:a="http://schemas.openxmlformats.org/drawingml/2006/main" xmlns:r="http://schemas.openxmlformats.org/officeDocument/2006/relationships" xmlns:p="http://schemas.openxmlformats.org/presentationml/2006/main">
  <p:tag name="AS_UNIQUEID" val="2935"/>
</p:tagLst>
</file>

<file path=ppt/tags/tag205.xml><?xml version="1.0" encoding="utf-8"?>
<p:tagLst xmlns:a="http://schemas.openxmlformats.org/drawingml/2006/main" xmlns:r="http://schemas.openxmlformats.org/officeDocument/2006/relationships" xmlns:p="http://schemas.openxmlformats.org/presentationml/2006/main">
  <p:tag name="AS_UNIQUEID" val="2930"/>
</p:tagLst>
</file>

<file path=ppt/tags/tag206.xml><?xml version="1.0" encoding="utf-8"?>
<p:tagLst xmlns:a="http://schemas.openxmlformats.org/drawingml/2006/main" xmlns:r="http://schemas.openxmlformats.org/officeDocument/2006/relationships" xmlns:p="http://schemas.openxmlformats.org/presentationml/2006/main">
  <p:tag name="AS_UNIQUEID" val="2931"/>
</p:tagLst>
</file>

<file path=ppt/tags/tag207.xml><?xml version="1.0" encoding="utf-8"?>
<p:tagLst xmlns:a="http://schemas.openxmlformats.org/drawingml/2006/main" xmlns:r="http://schemas.openxmlformats.org/officeDocument/2006/relationships" xmlns:p="http://schemas.openxmlformats.org/presentationml/2006/main">
  <p:tag name="AS_UNIQUEID" val="3917"/>
</p:tagLst>
</file>

<file path=ppt/tags/tag208.xml><?xml version="1.0" encoding="utf-8"?>
<p:tagLst xmlns:a="http://schemas.openxmlformats.org/drawingml/2006/main" xmlns:r="http://schemas.openxmlformats.org/officeDocument/2006/relationships" xmlns:p="http://schemas.openxmlformats.org/presentationml/2006/main">
  <p:tag name="AS_UNIQUEID" val="3918"/>
</p:tagLst>
</file>

<file path=ppt/tags/tag209.xml><?xml version="1.0" encoding="utf-8"?>
<p:tagLst xmlns:a="http://schemas.openxmlformats.org/drawingml/2006/main" xmlns:r="http://schemas.openxmlformats.org/officeDocument/2006/relationships" xmlns:p="http://schemas.openxmlformats.org/presentationml/2006/main">
  <p:tag name="AS_UNIQUEID" val="3919"/>
</p:tagLst>
</file>

<file path=ppt/tags/tag21.xml><?xml version="1.0" encoding="utf-8"?>
<p:tagLst xmlns:a="http://schemas.openxmlformats.org/drawingml/2006/main" xmlns:r="http://schemas.openxmlformats.org/officeDocument/2006/relationships" xmlns:p="http://schemas.openxmlformats.org/presentationml/2006/main">
  <p:tag name="AS_UNIQUEID" val="3740"/>
</p:tagLst>
</file>

<file path=ppt/tags/tag210.xml><?xml version="1.0" encoding="utf-8"?>
<p:tagLst xmlns:a="http://schemas.openxmlformats.org/drawingml/2006/main" xmlns:r="http://schemas.openxmlformats.org/officeDocument/2006/relationships" xmlns:p="http://schemas.openxmlformats.org/presentationml/2006/main">
  <p:tag name="AS_UNIQUEID" val="37"/>
</p:tagLst>
</file>

<file path=ppt/tags/tag211.xml><?xml version="1.0" encoding="utf-8"?>
<p:tagLst xmlns:a="http://schemas.openxmlformats.org/drawingml/2006/main" xmlns:r="http://schemas.openxmlformats.org/officeDocument/2006/relationships" xmlns:p="http://schemas.openxmlformats.org/presentationml/2006/main">
  <p:tag name="AS_UNIQUEID" val="38"/>
</p:tagLst>
</file>

<file path=ppt/tags/tag212.xml><?xml version="1.0" encoding="utf-8"?>
<p:tagLst xmlns:a="http://schemas.openxmlformats.org/drawingml/2006/main" xmlns:r="http://schemas.openxmlformats.org/officeDocument/2006/relationships" xmlns:p="http://schemas.openxmlformats.org/presentationml/2006/main">
  <p:tag name="AS_UNIQUEID" val="40"/>
</p:tagLst>
</file>

<file path=ppt/tags/tag213.xml><?xml version="1.0" encoding="utf-8"?>
<p:tagLst xmlns:a="http://schemas.openxmlformats.org/drawingml/2006/main" xmlns:r="http://schemas.openxmlformats.org/officeDocument/2006/relationships" xmlns:p="http://schemas.openxmlformats.org/presentationml/2006/main">
  <p:tag name="AS_UNIQUEID" val="3933"/>
</p:tagLst>
</file>

<file path=ppt/tags/tag214.xml><?xml version="1.0" encoding="utf-8"?>
<p:tagLst xmlns:a="http://schemas.openxmlformats.org/drawingml/2006/main" xmlns:r="http://schemas.openxmlformats.org/officeDocument/2006/relationships" xmlns:p="http://schemas.openxmlformats.org/presentationml/2006/main">
  <p:tag name="AS_UNIQUEID" val="3934"/>
</p:tagLst>
</file>

<file path=ppt/tags/tag215.xml><?xml version="1.0" encoding="utf-8"?>
<p:tagLst xmlns:a="http://schemas.openxmlformats.org/drawingml/2006/main" xmlns:r="http://schemas.openxmlformats.org/officeDocument/2006/relationships" xmlns:p="http://schemas.openxmlformats.org/presentationml/2006/main">
  <p:tag name="AS_UNIQUEID" val="3935"/>
</p:tagLst>
</file>

<file path=ppt/tags/tag216.xml><?xml version="1.0" encoding="utf-8"?>
<p:tagLst xmlns:a="http://schemas.openxmlformats.org/drawingml/2006/main" xmlns:r="http://schemas.openxmlformats.org/officeDocument/2006/relationships" xmlns:p="http://schemas.openxmlformats.org/presentationml/2006/main">
  <p:tag name="AS_UNIQUEID" val="3936"/>
</p:tagLst>
</file>

<file path=ppt/tags/tag217.xml><?xml version="1.0" encoding="utf-8"?>
<p:tagLst xmlns:a="http://schemas.openxmlformats.org/drawingml/2006/main" xmlns:r="http://schemas.openxmlformats.org/officeDocument/2006/relationships" xmlns:p="http://schemas.openxmlformats.org/presentationml/2006/main">
  <p:tag name="AS_UNIQUEID" val="3937"/>
</p:tagLst>
</file>

<file path=ppt/tags/tag218.xml><?xml version="1.0" encoding="utf-8"?>
<p:tagLst xmlns:a="http://schemas.openxmlformats.org/drawingml/2006/main" xmlns:r="http://schemas.openxmlformats.org/officeDocument/2006/relationships" xmlns:p="http://schemas.openxmlformats.org/presentationml/2006/main">
  <p:tag name="AS_UNIQUEID" val="3938"/>
</p:tagLst>
</file>

<file path=ppt/tags/tag219.xml><?xml version="1.0" encoding="utf-8"?>
<p:tagLst xmlns:a="http://schemas.openxmlformats.org/drawingml/2006/main" xmlns:r="http://schemas.openxmlformats.org/officeDocument/2006/relationships" xmlns:p="http://schemas.openxmlformats.org/presentationml/2006/main">
  <p:tag name="AS_UNIQUEID" val="3941"/>
</p:tagLst>
</file>

<file path=ppt/tags/tag22.xml><?xml version="1.0" encoding="utf-8"?>
<p:tagLst xmlns:a="http://schemas.openxmlformats.org/drawingml/2006/main" xmlns:r="http://schemas.openxmlformats.org/officeDocument/2006/relationships" xmlns:p="http://schemas.openxmlformats.org/presentationml/2006/main">
  <p:tag name="AS_UNIQUEID" val="3741"/>
</p:tagLst>
</file>

<file path=ppt/tags/tag220.xml><?xml version="1.0" encoding="utf-8"?>
<p:tagLst xmlns:a="http://schemas.openxmlformats.org/drawingml/2006/main" xmlns:r="http://schemas.openxmlformats.org/officeDocument/2006/relationships" xmlns:p="http://schemas.openxmlformats.org/presentationml/2006/main">
  <p:tag name="AS_UNIQUEID" val="3942"/>
</p:tagLst>
</file>

<file path=ppt/tags/tag221.xml><?xml version="1.0" encoding="utf-8"?>
<p:tagLst xmlns:a="http://schemas.openxmlformats.org/drawingml/2006/main" xmlns:r="http://schemas.openxmlformats.org/officeDocument/2006/relationships" xmlns:p="http://schemas.openxmlformats.org/presentationml/2006/main">
  <p:tag name="AS_UNIQUEID" val="3946"/>
</p:tagLst>
</file>

<file path=ppt/tags/tag222.xml><?xml version="1.0" encoding="utf-8"?>
<p:tagLst xmlns:a="http://schemas.openxmlformats.org/drawingml/2006/main" xmlns:r="http://schemas.openxmlformats.org/officeDocument/2006/relationships" xmlns:p="http://schemas.openxmlformats.org/presentationml/2006/main">
  <p:tag name="AS_UNIQUEID" val="3943"/>
</p:tagLst>
</file>

<file path=ppt/tags/tag223.xml><?xml version="1.0" encoding="utf-8"?>
<p:tagLst xmlns:a="http://schemas.openxmlformats.org/drawingml/2006/main" xmlns:r="http://schemas.openxmlformats.org/officeDocument/2006/relationships" xmlns:p="http://schemas.openxmlformats.org/presentationml/2006/main">
  <p:tag name="AS_UNIQUEID" val="2944"/>
</p:tagLst>
</file>

<file path=ppt/tags/tag224.xml><?xml version="1.0" encoding="utf-8"?>
<p:tagLst xmlns:a="http://schemas.openxmlformats.org/drawingml/2006/main" xmlns:r="http://schemas.openxmlformats.org/officeDocument/2006/relationships" xmlns:p="http://schemas.openxmlformats.org/presentationml/2006/main">
  <p:tag name="AS_UNIQUEID" val="3944"/>
</p:tagLst>
</file>

<file path=ppt/tags/tag225.xml><?xml version="1.0" encoding="utf-8"?>
<p:tagLst xmlns:a="http://schemas.openxmlformats.org/drawingml/2006/main" xmlns:r="http://schemas.openxmlformats.org/officeDocument/2006/relationships" xmlns:p="http://schemas.openxmlformats.org/presentationml/2006/main">
  <p:tag name="AS_UNIQUEID" val="3945"/>
</p:tagLst>
</file>

<file path=ppt/tags/tag226.xml><?xml version="1.0" encoding="utf-8"?>
<p:tagLst xmlns:a="http://schemas.openxmlformats.org/drawingml/2006/main" xmlns:r="http://schemas.openxmlformats.org/officeDocument/2006/relationships" xmlns:p="http://schemas.openxmlformats.org/presentationml/2006/main">
  <p:tag name="AS_UNIQUEID" val="3939"/>
</p:tagLst>
</file>

<file path=ppt/tags/tag227.xml><?xml version="1.0" encoding="utf-8"?>
<p:tagLst xmlns:a="http://schemas.openxmlformats.org/drawingml/2006/main" xmlns:r="http://schemas.openxmlformats.org/officeDocument/2006/relationships" xmlns:p="http://schemas.openxmlformats.org/presentationml/2006/main">
  <p:tag name="AS_UNIQUEID" val="3940"/>
</p:tagLst>
</file>

<file path=ppt/tags/tag228.xml><?xml version="1.0" encoding="utf-8"?>
<p:tagLst xmlns:a="http://schemas.openxmlformats.org/drawingml/2006/main" xmlns:r="http://schemas.openxmlformats.org/officeDocument/2006/relationships" xmlns:p="http://schemas.openxmlformats.org/presentationml/2006/main">
  <p:tag name="AS_UNIQUEID" val="3948"/>
</p:tagLst>
</file>

<file path=ppt/tags/tag229.xml><?xml version="1.0" encoding="utf-8"?>
<p:tagLst xmlns:a="http://schemas.openxmlformats.org/drawingml/2006/main" xmlns:r="http://schemas.openxmlformats.org/officeDocument/2006/relationships" xmlns:p="http://schemas.openxmlformats.org/presentationml/2006/main">
  <p:tag name="AS_UNIQUEID" val="404"/>
</p:tagLst>
</file>

<file path=ppt/tags/tag23.xml><?xml version="1.0" encoding="utf-8"?>
<p:tagLst xmlns:a="http://schemas.openxmlformats.org/drawingml/2006/main" xmlns:r="http://schemas.openxmlformats.org/officeDocument/2006/relationships" xmlns:p="http://schemas.openxmlformats.org/presentationml/2006/main">
  <p:tag name="AS_UNIQUEID" val="3742"/>
</p:tagLst>
</file>

<file path=ppt/tags/tag230.xml><?xml version="1.0" encoding="utf-8"?>
<p:tagLst xmlns:a="http://schemas.openxmlformats.org/drawingml/2006/main" xmlns:r="http://schemas.openxmlformats.org/officeDocument/2006/relationships" xmlns:p="http://schemas.openxmlformats.org/presentationml/2006/main">
  <p:tag name="AS_UNIQUEID" val="405"/>
</p:tagLst>
</file>

<file path=ppt/tags/tag231.xml><?xml version="1.0" encoding="utf-8"?>
<p:tagLst xmlns:a="http://schemas.openxmlformats.org/drawingml/2006/main" xmlns:r="http://schemas.openxmlformats.org/officeDocument/2006/relationships" xmlns:p="http://schemas.openxmlformats.org/presentationml/2006/main">
  <p:tag name="AS_UNIQUEID" val="406"/>
</p:tagLst>
</file>

<file path=ppt/tags/tag232.xml><?xml version="1.0" encoding="utf-8"?>
<p:tagLst xmlns:a="http://schemas.openxmlformats.org/drawingml/2006/main" xmlns:r="http://schemas.openxmlformats.org/officeDocument/2006/relationships" xmlns:p="http://schemas.openxmlformats.org/presentationml/2006/main">
  <p:tag name="AS_UNIQUEID" val="407"/>
</p:tagLst>
</file>

<file path=ppt/tags/tag233.xml><?xml version="1.0" encoding="utf-8"?>
<p:tagLst xmlns:a="http://schemas.openxmlformats.org/drawingml/2006/main" xmlns:r="http://schemas.openxmlformats.org/officeDocument/2006/relationships" xmlns:p="http://schemas.openxmlformats.org/presentationml/2006/main">
  <p:tag name="AS_UNIQUEID" val="411"/>
</p:tagLst>
</file>

<file path=ppt/tags/tag234.xml><?xml version="1.0" encoding="utf-8"?>
<p:tagLst xmlns:a="http://schemas.openxmlformats.org/drawingml/2006/main" xmlns:r="http://schemas.openxmlformats.org/officeDocument/2006/relationships" xmlns:p="http://schemas.openxmlformats.org/presentationml/2006/main">
  <p:tag name="AS_UNIQUEID" val="3949"/>
</p:tagLst>
</file>

<file path=ppt/tags/tag235.xml><?xml version="1.0" encoding="utf-8"?>
<p:tagLst xmlns:a="http://schemas.openxmlformats.org/drawingml/2006/main" xmlns:r="http://schemas.openxmlformats.org/officeDocument/2006/relationships" xmlns:p="http://schemas.openxmlformats.org/presentationml/2006/main">
  <p:tag name="AS_UNIQUEID" val="3950"/>
</p:tagLst>
</file>

<file path=ppt/tags/tag236.xml><?xml version="1.0" encoding="utf-8"?>
<p:tagLst xmlns:a="http://schemas.openxmlformats.org/drawingml/2006/main" xmlns:r="http://schemas.openxmlformats.org/officeDocument/2006/relationships" xmlns:p="http://schemas.openxmlformats.org/presentationml/2006/main">
  <p:tag name="AS_UNIQUEID" val="2932"/>
</p:tagLst>
</file>

<file path=ppt/tags/tag237.xml><?xml version="1.0" encoding="utf-8"?>
<p:tagLst xmlns:a="http://schemas.openxmlformats.org/drawingml/2006/main" xmlns:r="http://schemas.openxmlformats.org/officeDocument/2006/relationships" xmlns:p="http://schemas.openxmlformats.org/presentationml/2006/main">
  <p:tag name="AS_UNIQUEID" val="2932"/>
</p:tagLst>
</file>

<file path=ppt/tags/tag238.xml><?xml version="1.0" encoding="utf-8"?>
<p:tagLst xmlns:a="http://schemas.openxmlformats.org/drawingml/2006/main" xmlns:r="http://schemas.openxmlformats.org/officeDocument/2006/relationships" xmlns:p="http://schemas.openxmlformats.org/presentationml/2006/main">
  <p:tag name="AS_UNIQUEID" val="407"/>
</p:tagLst>
</file>

<file path=ppt/tags/tag239.xml><?xml version="1.0" encoding="utf-8"?>
<p:tagLst xmlns:a="http://schemas.openxmlformats.org/drawingml/2006/main" xmlns:r="http://schemas.openxmlformats.org/officeDocument/2006/relationships" xmlns:p="http://schemas.openxmlformats.org/presentationml/2006/main">
  <p:tag name="AS_UNIQUEID" val="2932"/>
</p:tagLst>
</file>

<file path=ppt/tags/tag24.xml><?xml version="1.0" encoding="utf-8"?>
<p:tagLst xmlns:a="http://schemas.openxmlformats.org/drawingml/2006/main" xmlns:r="http://schemas.openxmlformats.org/officeDocument/2006/relationships" xmlns:p="http://schemas.openxmlformats.org/presentationml/2006/main">
  <p:tag name="AS_UNIQUEID" val="3744"/>
</p:tagLst>
</file>

<file path=ppt/tags/tag240.xml><?xml version="1.0" encoding="utf-8"?>
<p:tagLst xmlns:a="http://schemas.openxmlformats.org/drawingml/2006/main" xmlns:r="http://schemas.openxmlformats.org/officeDocument/2006/relationships" xmlns:p="http://schemas.openxmlformats.org/presentationml/2006/main">
  <p:tag name="AS_UNIQUEID" val="3235"/>
</p:tagLst>
</file>

<file path=ppt/tags/tag241.xml><?xml version="1.0" encoding="utf-8"?>
<p:tagLst xmlns:a="http://schemas.openxmlformats.org/drawingml/2006/main" xmlns:r="http://schemas.openxmlformats.org/officeDocument/2006/relationships" xmlns:p="http://schemas.openxmlformats.org/presentationml/2006/main">
  <p:tag name="AS_UNIQUEID" val="3236"/>
</p:tagLst>
</file>

<file path=ppt/tags/tag242.xml><?xml version="1.0" encoding="utf-8"?>
<p:tagLst xmlns:a="http://schemas.openxmlformats.org/drawingml/2006/main" xmlns:r="http://schemas.openxmlformats.org/officeDocument/2006/relationships" xmlns:p="http://schemas.openxmlformats.org/presentationml/2006/main">
  <p:tag name="AS_UNIQUEID" val="3237"/>
</p:tagLst>
</file>

<file path=ppt/tags/tag243.xml><?xml version="1.0" encoding="utf-8"?>
<p:tagLst xmlns:a="http://schemas.openxmlformats.org/drawingml/2006/main" xmlns:r="http://schemas.openxmlformats.org/officeDocument/2006/relationships" xmlns:p="http://schemas.openxmlformats.org/presentationml/2006/main">
  <p:tag name="AS_UNIQUEID" val="2933"/>
</p:tagLst>
</file>

<file path=ppt/tags/tag244.xml><?xml version="1.0" encoding="utf-8"?>
<p:tagLst xmlns:a="http://schemas.openxmlformats.org/drawingml/2006/main" xmlns:r="http://schemas.openxmlformats.org/officeDocument/2006/relationships" xmlns:p="http://schemas.openxmlformats.org/presentationml/2006/main">
  <p:tag name="AS_UNIQUEID" val="2936"/>
</p:tagLst>
</file>

<file path=ppt/tags/tag245.xml><?xml version="1.0" encoding="utf-8"?>
<p:tagLst xmlns:a="http://schemas.openxmlformats.org/drawingml/2006/main" xmlns:r="http://schemas.openxmlformats.org/officeDocument/2006/relationships" xmlns:p="http://schemas.openxmlformats.org/presentationml/2006/main">
  <p:tag name="AS_UNIQUEID" val="2934"/>
</p:tagLst>
</file>

<file path=ppt/tags/tag246.xml><?xml version="1.0" encoding="utf-8"?>
<p:tagLst xmlns:a="http://schemas.openxmlformats.org/drawingml/2006/main" xmlns:r="http://schemas.openxmlformats.org/officeDocument/2006/relationships" xmlns:p="http://schemas.openxmlformats.org/presentationml/2006/main">
  <p:tag name="AS_UNIQUEID" val="2935"/>
</p:tagLst>
</file>

<file path=ppt/tags/tag247.xml><?xml version="1.0" encoding="utf-8"?>
<p:tagLst xmlns:a="http://schemas.openxmlformats.org/drawingml/2006/main" xmlns:r="http://schemas.openxmlformats.org/officeDocument/2006/relationships" xmlns:p="http://schemas.openxmlformats.org/presentationml/2006/main">
  <p:tag name="AS_UNIQUEID" val="408"/>
</p:tagLst>
</file>

<file path=ppt/tags/tag248.xml><?xml version="1.0" encoding="utf-8"?>
<p:tagLst xmlns:a="http://schemas.openxmlformats.org/drawingml/2006/main" xmlns:r="http://schemas.openxmlformats.org/officeDocument/2006/relationships" xmlns:p="http://schemas.openxmlformats.org/presentationml/2006/main">
  <p:tag name="AS_UNIQUEID" val="409"/>
</p:tagLst>
</file>

<file path=ppt/tags/tag249.xml><?xml version="1.0" encoding="utf-8"?>
<p:tagLst xmlns:a="http://schemas.openxmlformats.org/drawingml/2006/main" xmlns:r="http://schemas.openxmlformats.org/officeDocument/2006/relationships" xmlns:p="http://schemas.openxmlformats.org/presentationml/2006/main">
  <p:tag name="AS_UNIQUEID" val="2933"/>
</p:tagLst>
</file>

<file path=ppt/tags/tag25.xml><?xml version="1.0" encoding="utf-8"?>
<p:tagLst xmlns:a="http://schemas.openxmlformats.org/drawingml/2006/main" xmlns:r="http://schemas.openxmlformats.org/officeDocument/2006/relationships" xmlns:p="http://schemas.openxmlformats.org/presentationml/2006/main">
  <p:tag name="AS_UNIQUEID" val="3745"/>
</p:tagLst>
</file>

<file path=ppt/tags/tag250.xml><?xml version="1.0" encoding="utf-8"?>
<p:tagLst xmlns:a="http://schemas.openxmlformats.org/drawingml/2006/main" xmlns:r="http://schemas.openxmlformats.org/officeDocument/2006/relationships" xmlns:p="http://schemas.openxmlformats.org/presentationml/2006/main">
  <p:tag name="AS_UNIQUEID" val="2936"/>
</p:tagLst>
</file>

<file path=ppt/tags/tag251.xml><?xml version="1.0" encoding="utf-8"?>
<p:tagLst xmlns:a="http://schemas.openxmlformats.org/drawingml/2006/main" xmlns:r="http://schemas.openxmlformats.org/officeDocument/2006/relationships" xmlns:p="http://schemas.openxmlformats.org/presentationml/2006/main">
  <p:tag name="AS_UNIQUEID" val="2934"/>
</p:tagLst>
</file>

<file path=ppt/tags/tag252.xml><?xml version="1.0" encoding="utf-8"?>
<p:tagLst xmlns:a="http://schemas.openxmlformats.org/drawingml/2006/main" xmlns:r="http://schemas.openxmlformats.org/officeDocument/2006/relationships" xmlns:p="http://schemas.openxmlformats.org/presentationml/2006/main">
  <p:tag name="AS_UNIQUEID" val="2935"/>
</p:tagLst>
</file>

<file path=ppt/tags/tag253.xml><?xml version="1.0" encoding="utf-8"?>
<p:tagLst xmlns:a="http://schemas.openxmlformats.org/drawingml/2006/main" xmlns:r="http://schemas.openxmlformats.org/officeDocument/2006/relationships" xmlns:p="http://schemas.openxmlformats.org/presentationml/2006/main">
  <p:tag name="AS_UNIQUEID" val="2933"/>
</p:tagLst>
</file>

<file path=ppt/tags/tag254.xml><?xml version="1.0" encoding="utf-8"?>
<p:tagLst xmlns:a="http://schemas.openxmlformats.org/drawingml/2006/main" xmlns:r="http://schemas.openxmlformats.org/officeDocument/2006/relationships" xmlns:p="http://schemas.openxmlformats.org/presentationml/2006/main">
  <p:tag name="AS_UNIQUEID" val="2936"/>
</p:tagLst>
</file>

<file path=ppt/tags/tag255.xml><?xml version="1.0" encoding="utf-8"?>
<p:tagLst xmlns:a="http://schemas.openxmlformats.org/drawingml/2006/main" xmlns:r="http://schemas.openxmlformats.org/officeDocument/2006/relationships" xmlns:p="http://schemas.openxmlformats.org/presentationml/2006/main">
  <p:tag name="AS_UNIQUEID" val="2934"/>
</p:tagLst>
</file>

<file path=ppt/tags/tag256.xml><?xml version="1.0" encoding="utf-8"?>
<p:tagLst xmlns:a="http://schemas.openxmlformats.org/drawingml/2006/main" xmlns:r="http://schemas.openxmlformats.org/officeDocument/2006/relationships" xmlns:p="http://schemas.openxmlformats.org/presentationml/2006/main">
  <p:tag name="AS_UNIQUEID" val="2935"/>
</p:tagLst>
</file>

<file path=ppt/tags/tag257.xml><?xml version="1.0" encoding="utf-8"?>
<p:tagLst xmlns:a="http://schemas.openxmlformats.org/drawingml/2006/main" xmlns:r="http://schemas.openxmlformats.org/officeDocument/2006/relationships" xmlns:p="http://schemas.openxmlformats.org/presentationml/2006/main">
  <p:tag name="AS_UNIQUEID" val="408"/>
</p:tagLst>
</file>

<file path=ppt/tags/tag258.xml><?xml version="1.0" encoding="utf-8"?>
<p:tagLst xmlns:a="http://schemas.openxmlformats.org/drawingml/2006/main" xmlns:r="http://schemas.openxmlformats.org/officeDocument/2006/relationships" xmlns:p="http://schemas.openxmlformats.org/presentationml/2006/main">
  <p:tag name="AS_UNIQUEID" val="409"/>
</p:tagLst>
</file>

<file path=ppt/tags/tag259.xml><?xml version="1.0" encoding="utf-8"?>
<p:tagLst xmlns:a="http://schemas.openxmlformats.org/drawingml/2006/main" xmlns:r="http://schemas.openxmlformats.org/officeDocument/2006/relationships" xmlns:p="http://schemas.openxmlformats.org/presentationml/2006/main">
  <p:tag name="AS_UNIQUEID" val="3952"/>
</p:tagLst>
</file>

<file path=ppt/tags/tag26.xml><?xml version="1.0" encoding="utf-8"?>
<p:tagLst xmlns:a="http://schemas.openxmlformats.org/drawingml/2006/main" xmlns:r="http://schemas.openxmlformats.org/officeDocument/2006/relationships" xmlns:p="http://schemas.openxmlformats.org/presentationml/2006/main">
  <p:tag name="AS_UNIQUEID" val="3746"/>
</p:tagLst>
</file>

<file path=ppt/tags/tag260.xml><?xml version="1.0" encoding="utf-8"?>
<p:tagLst xmlns:a="http://schemas.openxmlformats.org/drawingml/2006/main" xmlns:r="http://schemas.openxmlformats.org/officeDocument/2006/relationships" xmlns:p="http://schemas.openxmlformats.org/presentationml/2006/main">
  <p:tag name="AS_UNIQUEID" val="404"/>
</p:tagLst>
</file>

<file path=ppt/tags/tag261.xml><?xml version="1.0" encoding="utf-8"?>
<p:tagLst xmlns:a="http://schemas.openxmlformats.org/drawingml/2006/main" xmlns:r="http://schemas.openxmlformats.org/officeDocument/2006/relationships" xmlns:p="http://schemas.openxmlformats.org/presentationml/2006/main">
  <p:tag name="AS_UNIQUEID" val="405"/>
</p:tagLst>
</file>

<file path=ppt/tags/tag262.xml><?xml version="1.0" encoding="utf-8"?>
<p:tagLst xmlns:a="http://schemas.openxmlformats.org/drawingml/2006/main" xmlns:r="http://schemas.openxmlformats.org/officeDocument/2006/relationships" xmlns:p="http://schemas.openxmlformats.org/presentationml/2006/main">
  <p:tag name="AS_UNIQUEID" val="406"/>
</p:tagLst>
</file>

<file path=ppt/tags/tag263.xml><?xml version="1.0" encoding="utf-8"?>
<p:tagLst xmlns:a="http://schemas.openxmlformats.org/drawingml/2006/main" xmlns:r="http://schemas.openxmlformats.org/officeDocument/2006/relationships" xmlns:p="http://schemas.openxmlformats.org/presentationml/2006/main">
  <p:tag name="AS_UNIQUEID" val="407"/>
</p:tagLst>
</file>

<file path=ppt/tags/tag264.xml><?xml version="1.0" encoding="utf-8"?>
<p:tagLst xmlns:a="http://schemas.openxmlformats.org/drawingml/2006/main" xmlns:r="http://schemas.openxmlformats.org/officeDocument/2006/relationships" xmlns:p="http://schemas.openxmlformats.org/presentationml/2006/main">
  <p:tag name="AS_UNIQUEID" val="3953"/>
</p:tagLst>
</file>

<file path=ppt/tags/tag265.xml><?xml version="1.0" encoding="utf-8"?>
<p:tagLst xmlns:a="http://schemas.openxmlformats.org/drawingml/2006/main" xmlns:r="http://schemas.openxmlformats.org/officeDocument/2006/relationships" xmlns:p="http://schemas.openxmlformats.org/presentationml/2006/main">
  <p:tag name="AS_UNIQUEID" val="2932"/>
</p:tagLst>
</file>

<file path=ppt/tags/tag266.xml><?xml version="1.0" encoding="utf-8"?>
<p:tagLst xmlns:a="http://schemas.openxmlformats.org/drawingml/2006/main" xmlns:r="http://schemas.openxmlformats.org/officeDocument/2006/relationships" xmlns:p="http://schemas.openxmlformats.org/presentationml/2006/main">
  <p:tag name="AS_UNIQUEID" val="2932"/>
</p:tagLst>
</file>

<file path=ppt/tags/tag267.xml><?xml version="1.0" encoding="utf-8"?>
<p:tagLst xmlns:a="http://schemas.openxmlformats.org/drawingml/2006/main" xmlns:r="http://schemas.openxmlformats.org/officeDocument/2006/relationships" xmlns:p="http://schemas.openxmlformats.org/presentationml/2006/main">
  <p:tag name="AS_UNIQUEID" val="404"/>
</p:tagLst>
</file>

<file path=ppt/tags/tag268.xml><?xml version="1.0" encoding="utf-8"?>
<p:tagLst xmlns:a="http://schemas.openxmlformats.org/drawingml/2006/main" xmlns:r="http://schemas.openxmlformats.org/officeDocument/2006/relationships" xmlns:p="http://schemas.openxmlformats.org/presentationml/2006/main">
  <p:tag name="AS_UNIQUEID" val="2932"/>
</p:tagLst>
</file>

<file path=ppt/tags/tag269.xml><?xml version="1.0" encoding="utf-8"?>
<p:tagLst xmlns:a="http://schemas.openxmlformats.org/drawingml/2006/main" xmlns:r="http://schemas.openxmlformats.org/officeDocument/2006/relationships" xmlns:p="http://schemas.openxmlformats.org/presentationml/2006/main">
  <p:tag name="AS_UNIQUEID" val="3954"/>
</p:tagLst>
</file>

<file path=ppt/tags/tag27.xml><?xml version="1.0" encoding="utf-8"?>
<p:tagLst xmlns:a="http://schemas.openxmlformats.org/drawingml/2006/main" xmlns:r="http://schemas.openxmlformats.org/officeDocument/2006/relationships" xmlns:p="http://schemas.openxmlformats.org/presentationml/2006/main">
  <p:tag name="AS_UNIQUEID" val="3747"/>
</p:tagLst>
</file>

<file path=ppt/tags/tag270.xml><?xml version="1.0" encoding="utf-8"?>
<p:tagLst xmlns:a="http://schemas.openxmlformats.org/drawingml/2006/main" xmlns:r="http://schemas.openxmlformats.org/officeDocument/2006/relationships" xmlns:p="http://schemas.openxmlformats.org/presentationml/2006/main">
  <p:tag name="AS_UNIQUEID" val="3955"/>
</p:tagLst>
</file>

<file path=ppt/tags/tag271.xml><?xml version="1.0" encoding="utf-8"?>
<p:tagLst xmlns:a="http://schemas.openxmlformats.org/drawingml/2006/main" xmlns:r="http://schemas.openxmlformats.org/officeDocument/2006/relationships" xmlns:p="http://schemas.openxmlformats.org/presentationml/2006/main">
  <p:tag name="AS_UNIQUEID" val="404"/>
</p:tagLst>
</file>

<file path=ppt/tags/tag272.xml><?xml version="1.0" encoding="utf-8"?>
<p:tagLst xmlns:a="http://schemas.openxmlformats.org/drawingml/2006/main" xmlns:r="http://schemas.openxmlformats.org/officeDocument/2006/relationships" xmlns:p="http://schemas.openxmlformats.org/presentationml/2006/main">
  <p:tag name="AS_UNIQUEID" val="3956"/>
</p:tagLst>
</file>

<file path=ppt/tags/tag273.xml><?xml version="1.0" encoding="utf-8"?>
<p:tagLst xmlns:a="http://schemas.openxmlformats.org/drawingml/2006/main" xmlns:r="http://schemas.openxmlformats.org/officeDocument/2006/relationships" xmlns:p="http://schemas.openxmlformats.org/presentationml/2006/main">
  <p:tag name="AS_UNIQUEID" val="3957"/>
</p:tagLst>
</file>

<file path=ppt/tags/tag274.xml><?xml version="1.0" encoding="utf-8"?>
<p:tagLst xmlns:a="http://schemas.openxmlformats.org/drawingml/2006/main" xmlns:r="http://schemas.openxmlformats.org/officeDocument/2006/relationships" xmlns:p="http://schemas.openxmlformats.org/presentationml/2006/main">
  <p:tag name="AS_UNIQUEID" val="3958"/>
</p:tagLst>
</file>

<file path=ppt/tags/tag275.xml><?xml version="1.0" encoding="utf-8"?>
<p:tagLst xmlns:a="http://schemas.openxmlformats.org/drawingml/2006/main" xmlns:r="http://schemas.openxmlformats.org/officeDocument/2006/relationships" xmlns:p="http://schemas.openxmlformats.org/presentationml/2006/main">
  <p:tag name="AS_UNIQUEID" val="404"/>
</p:tagLst>
</file>

<file path=ppt/tags/tag276.xml><?xml version="1.0" encoding="utf-8"?>
<p:tagLst xmlns:a="http://schemas.openxmlformats.org/drawingml/2006/main" xmlns:r="http://schemas.openxmlformats.org/officeDocument/2006/relationships" xmlns:p="http://schemas.openxmlformats.org/presentationml/2006/main">
  <p:tag name="AS_UNIQUEID" val="3959"/>
</p:tagLst>
</file>

<file path=ppt/tags/tag277.xml><?xml version="1.0" encoding="utf-8"?>
<p:tagLst xmlns:a="http://schemas.openxmlformats.org/drawingml/2006/main" xmlns:r="http://schemas.openxmlformats.org/officeDocument/2006/relationships" xmlns:p="http://schemas.openxmlformats.org/presentationml/2006/main">
  <p:tag name="AS_UNIQUEID" val="2932"/>
</p:tagLst>
</file>

<file path=ppt/tags/tag278.xml><?xml version="1.0" encoding="utf-8"?>
<p:tagLst xmlns:a="http://schemas.openxmlformats.org/drawingml/2006/main" xmlns:r="http://schemas.openxmlformats.org/officeDocument/2006/relationships" xmlns:p="http://schemas.openxmlformats.org/presentationml/2006/main">
  <p:tag name="AS_UNIQUEID" val="2933"/>
</p:tagLst>
</file>

<file path=ppt/tags/tag279.xml><?xml version="1.0" encoding="utf-8"?>
<p:tagLst xmlns:a="http://schemas.openxmlformats.org/drawingml/2006/main" xmlns:r="http://schemas.openxmlformats.org/officeDocument/2006/relationships" xmlns:p="http://schemas.openxmlformats.org/presentationml/2006/main">
  <p:tag name="AS_UNIQUEID" val="2936"/>
</p:tagLst>
</file>

<file path=ppt/tags/tag28.xml><?xml version="1.0" encoding="utf-8"?>
<p:tagLst xmlns:a="http://schemas.openxmlformats.org/drawingml/2006/main" xmlns:r="http://schemas.openxmlformats.org/officeDocument/2006/relationships" xmlns:p="http://schemas.openxmlformats.org/presentationml/2006/main">
  <p:tag name="AS_UNIQUEID" val="3748"/>
</p:tagLst>
</file>

<file path=ppt/tags/tag280.xml><?xml version="1.0" encoding="utf-8"?>
<p:tagLst xmlns:a="http://schemas.openxmlformats.org/drawingml/2006/main" xmlns:r="http://schemas.openxmlformats.org/officeDocument/2006/relationships" xmlns:p="http://schemas.openxmlformats.org/presentationml/2006/main">
  <p:tag name="AS_UNIQUEID" val="2934"/>
</p:tagLst>
</file>

<file path=ppt/tags/tag281.xml><?xml version="1.0" encoding="utf-8"?>
<p:tagLst xmlns:a="http://schemas.openxmlformats.org/drawingml/2006/main" xmlns:r="http://schemas.openxmlformats.org/officeDocument/2006/relationships" xmlns:p="http://schemas.openxmlformats.org/presentationml/2006/main">
  <p:tag name="AS_UNIQUEID" val="2935"/>
</p:tagLst>
</file>

<file path=ppt/tags/tag282.xml><?xml version="1.0" encoding="utf-8"?>
<p:tagLst xmlns:a="http://schemas.openxmlformats.org/drawingml/2006/main" xmlns:r="http://schemas.openxmlformats.org/officeDocument/2006/relationships" xmlns:p="http://schemas.openxmlformats.org/presentationml/2006/main">
  <p:tag name="AS_UNIQUEID" val="2933"/>
</p:tagLst>
</file>

<file path=ppt/tags/tag283.xml><?xml version="1.0" encoding="utf-8"?>
<p:tagLst xmlns:a="http://schemas.openxmlformats.org/drawingml/2006/main" xmlns:r="http://schemas.openxmlformats.org/officeDocument/2006/relationships" xmlns:p="http://schemas.openxmlformats.org/presentationml/2006/main">
  <p:tag name="AS_UNIQUEID" val="2936"/>
</p:tagLst>
</file>

<file path=ppt/tags/tag284.xml><?xml version="1.0" encoding="utf-8"?>
<p:tagLst xmlns:a="http://schemas.openxmlformats.org/drawingml/2006/main" xmlns:r="http://schemas.openxmlformats.org/officeDocument/2006/relationships" xmlns:p="http://schemas.openxmlformats.org/presentationml/2006/main">
  <p:tag name="AS_UNIQUEID" val="2934"/>
</p:tagLst>
</file>

<file path=ppt/tags/tag285.xml><?xml version="1.0" encoding="utf-8"?>
<p:tagLst xmlns:a="http://schemas.openxmlformats.org/drawingml/2006/main" xmlns:r="http://schemas.openxmlformats.org/officeDocument/2006/relationships" xmlns:p="http://schemas.openxmlformats.org/presentationml/2006/main">
  <p:tag name="AS_UNIQUEID" val="2935"/>
</p:tagLst>
</file>

<file path=ppt/tags/tag286.xml><?xml version="1.0" encoding="utf-8"?>
<p:tagLst xmlns:a="http://schemas.openxmlformats.org/drawingml/2006/main" xmlns:r="http://schemas.openxmlformats.org/officeDocument/2006/relationships" xmlns:p="http://schemas.openxmlformats.org/presentationml/2006/main">
  <p:tag name="AS_UNIQUEID" val="2933"/>
</p:tagLst>
</file>

<file path=ppt/tags/tag287.xml><?xml version="1.0" encoding="utf-8"?>
<p:tagLst xmlns:a="http://schemas.openxmlformats.org/drawingml/2006/main" xmlns:r="http://schemas.openxmlformats.org/officeDocument/2006/relationships" xmlns:p="http://schemas.openxmlformats.org/presentationml/2006/main">
  <p:tag name="AS_UNIQUEID" val="2936"/>
</p:tagLst>
</file>

<file path=ppt/tags/tag288.xml><?xml version="1.0" encoding="utf-8"?>
<p:tagLst xmlns:a="http://schemas.openxmlformats.org/drawingml/2006/main" xmlns:r="http://schemas.openxmlformats.org/officeDocument/2006/relationships" xmlns:p="http://schemas.openxmlformats.org/presentationml/2006/main">
  <p:tag name="AS_UNIQUEID" val="2934"/>
</p:tagLst>
</file>

<file path=ppt/tags/tag289.xml><?xml version="1.0" encoding="utf-8"?>
<p:tagLst xmlns:a="http://schemas.openxmlformats.org/drawingml/2006/main" xmlns:r="http://schemas.openxmlformats.org/officeDocument/2006/relationships" xmlns:p="http://schemas.openxmlformats.org/presentationml/2006/main">
  <p:tag name="AS_UNIQUEID" val="2935"/>
</p:tagLst>
</file>

<file path=ppt/tags/tag29.xml><?xml version="1.0" encoding="utf-8"?>
<p:tagLst xmlns:a="http://schemas.openxmlformats.org/drawingml/2006/main" xmlns:r="http://schemas.openxmlformats.org/officeDocument/2006/relationships" xmlns:p="http://schemas.openxmlformats.org/presentationml/2006/main">
  <p:tag name="AS_UNIQUEID" val="3749"/>
</p:tagLst>
</file>

<file path=ppt/tags/tag290.xml><?xml version="1.0" encoding="utf-8"?>
<p:tagLst xmlns:a="http://schemas.openxmlformats.org/drawingml/2006/main" xmlns:r="http://schemas.openxmlformats.org/officeDocument/2006/relationships" xmlns:p="http://schemas.openxmlformats.org/presentationml/2006/main">
  <p:tag name="AS_UNIQUEID" val="2933"/>
</p:tagLst>
</file>

<file path=ppt/tags/tag291.xml><?xml version="1.0" encoding="utf-8"?>
<p:tagLst xmlns:a="http://schemas.openxmlformats.org/drawingml/2006/main" xmlns:r="http://schemas.openxmlformats.org/officeDocument/2006/relationships" xmlns:p="http://schemas.openxmlformats.org/presentationml/2006/main">
  <p:tag name="AS_UNIQUEID" val="2936"/>
</p:tagLst>
</file>

<file path=ppt/tags/tag292.xml><?xml version="1.0" encoding="utf-8"?>
<p:tagLst xmlns:a="http://schemas.openxmlformats.org/drawingml/2006/main" xmlns:r="http://schemas.openxmlformats.org/officeDocument/2006/relationships" xmlns:p="http://schemas.openxmlformats.org/presentationml/2006/main">
  <p:tag name="AS_UNIQUEID" val="2934"/>
</p:tagLst>
</file>

<file path=ppt/tags/tag293.xml><?xml version="1.0" encoding="utf-8"?>
<p:tagLst xmlns:a="http://schemas.openxmlformats.org/drawingml/2006/main" xmlns:r="http://schemas.openxmlformats.org/officeDocument/2006/relationships" xmlns:p="http://schemas.openxmlformats.org/presentationml/2006/main">
  <p:tag name="AS_UNIQUEID" val="2935"/>
</p:tagLst>
</file>

<file path=ppt/tags/tag294.xml><?xml version="1.0" encoding="utf-8"?>
<p:tagLst xmlns:a="http://schemas.openxmlformats.org/drawingml/2006/main" xmlns:r="http://schemas.openxmlformats.org/officeDocument/2006/relationships" xmlns:p="http://schemas.openxmlformats.org/presentationml/2006/main">
  <p:tag name="AS_UNIQUEID" val="408"/>
</p:tagLst>
</file>

<file path=ppt/tags/tag295.xml><?xml version="1.0" encoding="utf-8"?>
<p:tagLst xmlns:a="http://schemas.openxmlformats.org/drawingml/2006/main" xmlns:r="http://schemas.openxmlformats.org/officeDocument/2006/relationships" xmlns:p="http://schemas.openxmlformats.org/presentationml/2006/main">
  <p:tag name="AS_UNIQUEID" val="409"/>
</p:tagLst>
</file>

<file path=ppt/tags/tag296.xml><?xml version="1.0" encoding="utf-8"?>
<p:tagLst xmlns:a="http://schemas.openxmlformats.org/drawingml/2006/main" xmlns:r="http://schemas.openxmlformats.org/officeDocument/2006/relationships" xmlns:p="http://schemas.openxmlformats.org/presentationml/2006/main">
  <p:tag name="AS_UNIQUEID" val="3961"/>
</p:tagLst>
</file>

<file path=ppt/tags/tag297.xml><?xml version="1.0" encoding="utf-8"?>
<p:tagLst xmlns:a="http://schemas.openxmlformats.org/drawingml/2006/main" xmlns:r="http://schemas.openxmlformats.org/officeDocument/2006/relationships" xmlns:p="http://schemas.openxmlformats.org/presentationml/2006/main">
  <p:tag name="AS_UNIQUEID" val="404"/>
</p:tagLst>
</file>

<file path=ppt/tags/tag298.xml><?xml version="1.0" encoding="utf-8"?>
<p:tagLst xmlns:a="http://schemas.openxmlformats.org/drawingml/2006/main" xmlns:r="http://schemas.openxmlformats.org/officeDocument/2006/relationships" xmlns:p="http://schemas.openxmlformats.org/presentationml/2006/main">
  <p:tag name="AS_UNIQUEID" val="405"/>
</p:tagLst>
</file>

<file path=ppt/tags/tag299.xml><?xml version="1.0" encoding="utf-8"?>
<p:tagLst xmlns:a="http://schemas.openxmlformats.org/drawingml/2006/main" xmlns:r="http://schemas.openxmlformats.org/officeDocument/2006/relationships" xmlns:p="http://schemas.openxmlformats.org/presentationml/2006/main">
  <p:tag name="AS_UNIQUEID" val="406"/>
</p:tagLst>
</file>

<file path=ppt/tags/tag3.xml><?xml version="1.0" encoding="utf-8"?>
<p:tagLst xmlns:a="http://schemas.openxmlformats.org/drawingml/2006/main" xmlns:r="http://schemas.openxmlformats.org/officeDocument/2006/relationships" xmlns:p="http://schemas.openxmlformats.org/presentationml/2006/main">
  <p:tag name="AS_UNIQUEID" val="3719"/>
</p:tagLst>
</file>

<file path=ppt/tags/tag30.xml><?xml version="1.0" encoding="utf-8"?>
<p:tagLst xmlns:a="http://schemas.openxmlformats.org/drawingml/2006/main" xmlns:r="http://schemas.openxmlformats.org/officeDocument/2006/relationships" xmlns:p="http://schemas.openxmlformats.org/presentationml/2006/main">
  <p:tag name="AS_UNIQUEID" val="3750"/>
</p:tagLst>
</file>

<file path=ppt/tags/tag300.xml><?xml version="1.0" encoding="utf-8"?>
<p:tagLst xmlns:a="http://schemas.openxmlformats.org/drawingml/2006/main" xmlns:r="http://schemas.openxmlformats.org/officeDocument/2006/relationships" xmlns:p="http://schemas.openxmlformats.org/presentationml/2006/main">
  <p:tag name="AS_UNIQUEID" val="3962"/>
</p:tagLst>
</file>

<file path=ppt/tags/tag301.xml><?xml version="1.0" encoding="utf-8"?>
<p:tagLst xmlns:a="http://schemas.openxmlformats.org/drawingml/2006/main" xmlns:r="http://schemas.openxmlformats.org/officeDocument/2006/relationships" xmlns:p="http://schemas.openxmlformats.org/presentationml/2006/main">
  <p:tag name="AS_UNIQUEID" val="2932"/>
</p:tagLst>
</file>

<file path=ppt/tags/tag302.xml><?xml version="1.0" encoding="utf-8"?>
<p:tagLst xmlns:a="http://schemas.openxmlformats.org/drawingml/2006/main" xmlns:r="http://schemas.openxmlformats.org/officeDocument/2006/relationships" xmlns:p="http://schemas.openxmlformats.org/presentationml/2006/main">
  <p:tag name="AS_UNIQUEID" val="404"/>
</p:tagLst>
</file>

<file path=ppt/tags/tag303.xml><?xml version="1.0" encoding="utf-8"?>
<p:tagLst xmlns:a="http://schemas.openxmlformats.org/drawingml/2006/main" xmlns:r="http://schemas.openxmlformats.org/officeDocument/2006/relationships" xmlns:p="http://schemas.openxmlformats.org/presentationml/2006/main">
  <p:tag name="AS_UNIQUEID" val="2932"/>
</p:tagLst>
</file>

<file path=ppt/tags/tag304.xml><?xml version="1.0" encoding="utf-8"?>
<p:tagLst xmlns:a="http://schemas.openxmlformats.org/drawingml/2006/main" xmlns:r="http://schemas.openxmlformats.org/officeDocument/2006/relationships" xmlns:p="http://schemas.openxmlformats.org/presentationml/2006/main">
  <p:tag name="AS_UNIQUEID" val="3963"/>
</p:tagLst>
</file>

<file path=ppt/tags/tag305.xml><?xml version="1.0" encoding="utf-8"?>
<p:tagLst xmlns:a="http://schemas.openxmlformats.org/drawingml/2006/main" xmlns:r="http://schemas.openxmlformats.org/officeDocument/2006/relationships" xmlns:p="http://schemas.openxmlformats.org/presentationml/2006/main">
  <p:tag name="AS_UNIQUEID" val="3964"/>
</p:tagLst>
</file>

<file path=ppt/tags/tag306.xml><?xml version="1.0" encoding="utf-8"?>
<p:tagLst xmlns:a="http://schemas.openxmlformats.org/drawingml/2006/main" xmlns:r="http://schemas.openxmlformats.org/officeDocument/2006/relationships" xmlns:p="http://schemas.openxmlformats.org/presentationml/2006/main">
  <p:tag name="AS_UNIQUEID" val="404"/>
</p:tagLst>
</file>

<file path=ppt/tags/tag307.xml><?xml version="1.0" encoding="utf-8"?>
<p:tagLst xmlns:a="http://schemas.openxmlformats.org/drawingml/2006/main" xmlns:r="http://schemas.openxmlformats.org/officeDocument/2006/relationships" xmlns:p="http://schemas.openxmlformats.org/presentationml/2006/main">
  <p:tag name="AS_UNIQUEID" val="3965"/>
</p:tagLst>
</file>

<file path=ppt/tags/tag308.xml><?xml version="1.0" encoding="utf-8"?>
<p:tagLst xmlns:a="http://schemas.openxmlformats.org/drawingml/2006/main" xmlns:r="http://schemas.openxmlformats.org/officeDocument/2006/relationships" xmlns:p="http://schemas.openxmlformats.org/presentationml/2006/main">
  <p:tag name="AS_UNIQUEID" val="3966"/>
</p:tagLst>
</file>

<file path=ppt/tags/tag309.xml><?xml version="1.0" encoding="utf-8"?>
<p:tagLst xmlns:a="http://schemas.openxmlformats.org/drawingml/2006/main" xmlns:r="http://schemas.openxmlformats.org/officeDocument/2006/relationships" xmlns:p="http://schemas.openxmlformats.org/presentationml/2006/main">
  <p:tag name="AS_UNIQUEID" val="3967"/>
</p:tagLst>
</file>

<file path=ppt/tags/tag31.xml><?xml version="1.0" encoding="utf-8"?>
<p:tagLst xmlns:a="http://schemas.openxmlformats.org/drawingml/2006/main" xmlns:r="http://schemas.openxmlformats.org/officeDocument/2006/relationships" xmlns:p="http://schemas.openxmlformats.org/presentationml/2006/main">
  <p:tag name="AS_UNIQUEID" val="3751"/>
</p:tagLst>
</file>

<file path=ppt/tags/tag310.xml><?xml version="1.0" encoding="utf-8"?>
<p:tagLst xmlns:a="http://schemas.openxmlformats.org/drawingml/2006/main" xmlns:r="http://schemas.openxmlformats.org/officeDocument/2006/relationships" xmlns:p="http://schemas.openxmlformats.org/presentationml/2006/main">
  <p:tag name="AS_UNIQUEID" val="404"/>
</p:tagLst>
</file>

<file path=ppt/tags/tag311.xml><?xml version="1.0" encoding="utf-8"?>
<p:tagLst xmlns:a="http://schemas.openxmlformats.org/drawingml/2006/main" xmlns:r="http://schemas.openxmlformats.org/officeDocument/2006/relationships" xmlns:p="http://schemas.openxmlformats.org/presentationml/2006/main">
  <p:tag name="AS_UNIQUEID" val="3968"/>
</p:tagLst>
</file>

<file path=ppt/tags/tag312.xml><?xml version="1.0" encoding="utf-8"?>
<p:tagLst xmlns:a="http://schemas.openxmlformats.org/drawingml/2006/main" xmlns:r="http://schemas.openxmlformats.org/officeDocument/2006/relationships" xmlns:p="http://schemas.openxmlformats.org/presentationml/2006/main">
  <p:tag name="AS_UNIQUEID" val="2933"/>
</p:tagLst>
</file>

<file path=ppt/tags/tag313.xml><?xml version="1.0" encoding="utf-8"?>
<p:tagLst xmlns:a="http://schemas.openxmlformats.org/drawingml/2006/main" xmlns:r="http://schemas.openxmlformats.org/officeDocument/2006/relationships" xmlns:p="http://schemas.openxmlformats.org/presentationml/2006/main">
  <p:tag name="AS_UNIQUEID" val="2936"/>
</p:tagLst>
</file>

<file path=ppt/tags/tag314.xml><?xml version="1.0" encoding="utf-8"?>
<p:tagLst xmlns:a="http://schemas.openxmlformats.org/drawingml/2006/main" xmlns:r="http://schemas.openxmlformats.org/officeDocument/2006/relationships" xmlns:p="http://schemas.openxmlformats.org/presentationml/2006/main">
  <p:tag name="AS_UNIQUEID" val="2934"/>
</p:tagLst>
</file>

<file path=ppt/tags/tag315.xml><?xml version="1.0" encoding="utf-8"?>
<p:tagLst xmlns:a="http://schemas.openxmlformats.org/drawingml/2006/main" xmlns:r="http://schemas.openxmlformats.org/officeDocument/2006/relationships" xmlns:p="http://schemas.openxmlformats.org/presentationml/2006/main">
  <p:tag name="AS_UNIQUEID" val="2935"/>
</p:tagLst>
</file>

<file path=ppt/tags/tag316.xml><?xml version="1.0" encoding="utf-8"?>
<p:tagLst xmlns:a="http://schemas.openxmlformats.org/drawingml/2006/main" xmlns:r="http://schemas.openxmlformats.org/officeDocument/2006/relationships" xmlns:p="http://schemas.openxmlformats.org/presentationml/2006/main">
  <p:tag name="AS_UNIQUEID" val="2933"/>
</p:tagLst>
</file>

<file path=ppt/tags/tag317.xml><?xml version="1.0" encoding="utf-8"?>
<p:tagLst xmlns:a="http://schemas.openxmlformats.org/drawingml/2006/main" xmlns:r="http://schemas.openxmlformats.org/officeDocument/2006/relationships" xmlns:p="http://schemas.openxmlformats.org/presentationml/2006/main">
  <p:tag name="AS_UNIQUEID" val="2936"/>
</p:tagLst>
</file>

<file path=ppt/tags/tag318.xml><?xml version="1.0" encoding="utf-8"?>
<p:tagLst xmlns:a="http://schemas.openxmlformats.org/drawingml/2006/main" xmlns:r="http://schemas.openxmlformats.org/officeDocument/2006/relationships" xmlns:p="http://schemas.openxmlformats.org/presentationml/2006/main">
  <p:tag name="AS_UNIQUEID" val="2934"/>
</p:tagLst>
</file>

<file path=ppt/tags/tag319.xml><?xml version="1.0" encoding="utf-8"?>
<p:tagLst xmlns:a="http://schemas.openxmlformats.org/drawingml/2006/main" xmlns:r="http://schemas.openxmlformats.org/officeDocument/2006/relationships" xmlns:p="http://schemas.openxmlformats.org/presentationml/2006/main">
  <p:tag name="AS_UNIQUEID" val="2935"/>
</p:tagLst>
</file>

<file path=ppt/tags/tag32.xml><?xml version="1.0" encoding="utf-8"?>
<p:tagLst xmlns:a="http://schemas.openxmlformats.org/drawingml/2006/main" xmlns:r="http://schemas.openxmlformats.org/officeDocument/2006/relationships" xmlns:p="http://schemas.openxmlformats.org/presentationml/2006/main">
  <p:tag name="AS_UNIQUEID" val="3753"/>
</p:tagLst>
</file>

<file path=ppt/tags/tag320.xml><?xml version="1.0" encoding="utf-8"?>
<p:tagLst xmlns:a="http://schemas.openxmlformats.org/drawingml/2006/main" xmlns:r="http://schemas.openxmlformats.org/officeDocument/2006/relationships" xmlns:p="http://schemas.openxmlformats.org/presentationml/2006/main">
  <p:tag name="AS_UNIQUEID" val="3970"/>
</p:tagLst>
</file>

<file path=ppt/tags/tag321.xml><?xml version="1.0" encoding="utf-8"?>
<p:tagLst xmlns:a="http://schemas.openxmlformats.org/drawingml/2006/main" xmlns:r="http://schemas.openxmlformats.org/officeDocument/2006/relationships" xmlns:p="http://schemas.openxmlformats.org/presentationml/2006/main">
  <p:tag name="AS_UNIQUEID" val="3971"/>
</p:tagLst>
</file>

<file path=ppt/tags/tag322.xml><?xml version="1.0" encoding="utf-8"?>
<p:tagLst xmlns:a="http://schemas.openxmlformats.org/drawingml/2006/main" xmlns:r="http://schemas.openxmlformats.org/officeDocument/2006/relationships" xmlns:p="http://schemas.openxmlformats.org/presentationml/2006/main">
  <p:tag name="AS_UNIQUEID" val="404"/>
</p:tagLst>
</file>

<file path=ppt/tags/tag323.xml><?xml version="1.0" encoding="utf-8"?>
<p:tagLst xmlns:a="http://schemas.openxmlformats.org/drawingml/2006/main" xmlns:r="http://schemas.openxmlformats.org/officeDocument/2006/relationships" xmlns:p="http://schemas.openxmlformats.org/presentationml/2006/main">
  <p:tag name="AS_UNIQUEID" val="10"/>
  <p:tag name="KSO_WM_DIAGRAM_VIRTUALLY_FRAME" val="{&quot;height&quot;:447.43700787401576,&quot;left&quot;:38.008976377952756,&quot;top&quot;:65.67062992125985,&quot;width&quot;:876.8804724409449}"/>
</p:tagLst>
</file>

<file path=ppt/tags/tag324.xml><?xml version="1.0" encoding="utf-8"?>
<p:tagLst xmlns:a="http://schemas.openxmlformats.org/drawingml/2006/main" xmlns:r="http://schemas.openxmlformats.org/officeDocument/2006/relationships" xmlns:p="http://schemas.openxmlformats.org/presentationml/2006/main">
  <p:tag name="AS_UNIQUEID" val="3972"/>
</p:tagLst>
</file>

<file path=ppt/tags/tag325.xml><?xml version="1.0" encoding="utf-8"?>
<p:tagLst xmlns:a="http://schemas.openxmlformats.org/drawingml/2006/main" xmlns:r="http://schemas.openxmlformats.org/officeDocument/2006/relationships" xmlns:p="http://schemas.openxmlformats.org/presentationml/2006/main">
  <p:tag name="AS_UNIQUEID" val="3331"/>
</p:tagLst>
</file>

<file path=ppt/tags/tag326.xml><?xml version="1.0" encoding="utf-8"?>
<p:tagLst xmlns:a="http://schemas.openxmlformats.org/drawingml/2006/main" xmlns:r="http://schemas.openxmlformats.org/officeDocument/2006/relationships" xmlns:p="http://schemas.openxmlformats.org/presentationml/2006/main">
  <p:tag name="AS_UNIQUEID" val="3330"/>
</p:tagLst>
</file>

<file path=ppt/tags/tag327.xml><?xml version="1.0" encoding="utf-8"?>
<p:tagLst xmlns:a="http://schemas.openxmlformats.org/drawingml/2006/main" xmlns:r="http://schemas.openxmlformats.org/officeDocument/2006/relationships" xmlns:p="http://schemas.openxmlformats.org/presentationml/2006/main">
  <p:tag name="AS_UNIQUEID" val="3974"/>
</p:tagLst>
</file>

<file path=ppt/tags/tag328.xml><?xml version="1.0" encoding="utf-8"?>
<p:tagLst xmlns:a="http://schemas.openxmlformats.org/drawingml/2006/main" xmlns:r="http://schemas.openxmlformats.org/officeDocument/2006/relationships" xmlns:p="http://schemas.openxmlformats.org/presentationml/2006/main">
  <p:tag name="AS_UNIQUEID" val="3975"/>
</p:tagLst>
</file>

<file path=ppt/tags/tag329.xml><?xml version="1.0" encoding="utf-8"?>
<p:tagLst xmlns:a="http://schemas.openxmlformats.org/drawingml/2006/main" xmlns:r="http://schemas.openxmlformats.org/officeDocument/2006/relationships" xmlns:p="http://schemas.openxmlformats.org/presentationml/2006/main">
  <p:tag name="AS_UNIQUEID" val="404"/>
</p:tagLst>
</file>

<file path=ppt/tags/tag33.xml><?xml version="1.0" encoding="utf-8"?>
<p:tagLst xmlns:a="http://schemas.openxmlformats.org/drawingml/2006/main" xmlns:r="http://schemas.openxmlformats.org/officeDocument/2006/relationships" xmlns:p="http://schemas.openxmlformats.org/presentationml/2006/main">
  <p:tag name="AS_UNIQUEID" val="3754"/>
</p:tagLst>
</file>

<file path=ppt/tags/tag330.xml><?xml version="1.0" encoding="utf-8"?>
<p:tagLst xmlns:a="http://schemas.openxmlformats.org/drawingml/2006/main" xmlns:r="http://schemas.openxmlformats.org/officeDocument/2006/relationships" xmlns:p="http://schemas.openxmlformats.org/presentationml/2006/main">
  <p:tag name="AS_UNIQUEID" val="9"/>
  <p:tag name="KSO_WM_DIAGRAM_VIRTUALLY_FRAME" val="{&quot;height&quot;:447.43700787401576,&quot;left&quot;:38.008976377952756,&quot;top&quot;:65.67062992125985,&quot;width&quot;:876.8804724409449}"/>
</p:tagLst>
</file>

<file path=ppt/tags/tag331.xml><?xml version="1.0" encoding="utf-8"?>
<p:tagLst xmlns:a="http://schemas.openxmlformats.org/drawingml/2006/main" xmlns:r="http://schemas.openxmlformats.org/officeDocument/2006/relationships" xmlns:p="http://schemas.openxmlformats.org/presentationml/2006/main">
  <p:tag name="AS_UNIQUEID" val="3976"/>
</p:tagLst>
</file>

<file path=ppt/tags/tag332.xml><?xml version="1.0" encoding="utf-8"?>
<p:tagLst xmlns:a="http://schemas.openxmlformats.org/drawingml/2006/main" xmlns:r="http://schemas.openxmlformats.org/officeDocument/2006/relationships" xmlns:p="http://schemas.openxmlformats.org/presentationml/2006/main">
  <p:tag name="AS_UNIQUEID" val="404"/>
</p:tagLst>
</file>

<file path=ppt/tags/tag333.xml><?xml version="1.0" encoding="utf-8"?>
<p:tagLst xmlns:a="http://schemas.openxmlformats.org/drawingml/2006/main" xmlns:r="http://schemas.openxmlformats.org/officeDocument/2006/relationships" xmlns:p="http://schemas.openxmlformats.org/presentationml/2006/main">
  <p:tag name="AS_UNIQUEID" val="3978"/>
</p:tagLst>
</file>

<file path=ppt/tags/tag334.xml><?xml version="1.0" encoding="utf-8"?>
<p:tagLst xmlns:a="http://schemas.openxmlformats.org/drawingml/2006/main" xmlns:r="http://schemas.openxmlformats.org/officeDocument/2006/relationships" xmlns:p="http://schemas.openxmlformats.org/presentationml/2006/main">
  <p:tag name="AS_UNIQUEID" val="3980"/>
</p:tagLst>
</file>

<file path=ppt/tags/tag335.xml><?xml version="1.0" encoding="utf-8"?>
<p:tagLst xmlns:a="http://schemas.openxmlformats.org/drawingml/2006/main" xmlns:r="http://schemas.openxmlformats.org/officeDocument/2006/relationships" xmlns:p="http://schemas.openxmlformats.org/presentationml/2006/main">
  <p:tag name="AS_UNIQUEID" val="3981"/>
</p:tagLst>
</file>

<file path=ppt/tags/tag336.xml><?xml version="1.0" encoding="utf-8"?>
<p:tagLst xmlns:a="http://schemas.openxmlformats.org/drawingml/2006/main" xmlns:r="http://schemas.openxmlformats.org/officeDocument/2006/relationships" xmlns:p="http://schemas.openxmlformats.org/presentationml/2006/main">
  <p:tag name="AS_UNIQUEID" val="404"/>
</p:tagLst>
</file>

<file path=ppt/tags/tag337.xml><?xml version="1.0" encoding="utf-8"?>
<p:tagLst xmlns:a="http://schemas.openxmlformats.org/drawingml/2006/main" xmlns:r="http://schemas.openxmlformats.org/officeDocument/2006/relationships" xmlns:p="http://schemas.openxmlformats.org/presentationml/2006/main">
  <p:tag name="AS_UNIQUEID" val="3982"/>
</p:tagLst>
</file>

<file path=ppt/tags/tag338.xml><?xml version="1.0" encoding="utf-8"?>
<p:tagLst xmlns:a="http://schemas.openxmlformats.org/drawingml/2006/main" xmlns:r="http://schemas.openxmlformats.org/officeDocument/2006/relationships" xmlns:p="http://schemas.openxmlformats.org/presentationml/2006/main">
  <p:tag name="AS_UNIQUEID" val="2987"/>
</p:tagLst>
</file>

<file path=ppt/tags/tag339.xml><?xml version="1.0" encoding="utf-8"?>
<p:tagLst xmlns:a="http://schemas.openxmlformats.org/drawingml/2006/main" xmlns:r="http://schemas.openxmlformats.org/officeDocument/2006/relationships" xmlns:p="http://schemas.openxmlformats.org/presentationml/2006/main">
  <p:tag name="AS_UNIQUEID" val="3983"/>
</p:tagLst>
</file>

<file path=ppt/tags/tag34.xml><?xml version="1.0" encoding="utf-8"?>
<p:tagLst xmlns:a="http://schemas.openxmlformats.org/drawingml/2006/main" xmlns:r="http://schemas.openxmlformats.org/officeDocument/2006/relationships" xmlns:p="http://schemas.openxmlformats.org/presentationml/2006/main">
  <p:tag name="AS_UNIQUEID" val="3755"/>
</p:tagLst>
</file>

<file path=ppt/tags/tag340.xml><?xml version="1.0" encoding="utf-8"?>
<p:tagLst xmlns:a="http://schemas.openxmlformats.org/drawingml/2006/main" xmlns:r="http://schemas.openxmlformats.org/officeDocument/2006/relationships" xmlns:p="http://schemas.openxmlformats.org/presentationml/2006/main">
  <p:tag name="AS_UNIQUEID" val="2988"/>
</p:tagLst>
</file>

<file path=ppt/tags/tag341.xml><?xml version="1.0" encoding="utf-8"?>
<p:tagLst xmlns:a="http://schemas.openxmlformats.org/drawingml/2006/main" xmlns:r="http://schemas.openxmlformats.org/officeDocument/2006/relationships" xmlns:p="http://schemas.openxmlformats.org/presentationml/2006/main">
  <p:tag name="AS_UNIQUEID" val="2989"/>
</p:tagLst>
</file>

<file path=ppt/tags/tag342.xml><?xml version="1.0" encoding="utf-8"?>
<p:tagLst xmlns:a="http://schemas.openxmlformats.org/drawingml/2006/main" xmlns:r="http://schemas.openxmlformats.org/officeDocument/2006/relationships" xmlns:p="http://schemas.openxmlformats.org/presentationml/2006/main">
  <p:tag name="AS_UNIQUEID" val="3984"/>
</p:tagLst>
</file>

<file path=ppt/tags/tag343.xml><?xml version="1.0" encoding="utf-8"?>
<p:tagLst xmlns:a="http://schemas.openxmlformats.org/drawingml/2006/main" xmlns:r="http://schemas.openxmlformats.org/officeDocument/2006/relationships" xmlns:p="http://schemas.openxmlformats.org/presentationml/2006/main">
  <p:tag name="AS_UNIQUEID" val="3986"/>
</p:tagLst>
</file>

<file path=ppt/tags/tag344.xml><?xml version="1.0" encoding="utf-8"?>
<p:tagLst xmlns:a="http://schemas.openxmlformats.org/drawingml/2006/main" xmlns:r="http://schemas.openxmlformats.org/officeDocument/2006/relationships" xmlns:p="http://schemas.openxmlformats.org/presentationml/2006/main">
  <p:tag name="AS_UNIQUEID" val="3987"/>
</p:tagLst>
</file>

<file path=ppt/tags/tag345.xml><?xml version="1.0" encoding="utf-8"?>
<p:tagLst xmlns:a="http://schemas.openxmlformats.org/drawingml/2006/main" xmlns:r="http://schemas.openxmlformats.org/officeDocument/2006/relationships" xmlns:p="http://schemas.openxmlformats.org/presentationml/2006/main">
  <p:tag name="AS_UNIQUEID" val="3988"/>
</p:tagLst>
</file>

<file path=ppt/tags/tag346.xml><?xml version="1.0" encoding="utf-8"?>
<p:tagLst xmlns:a="http://schemas.openxmlformats.org/drawingml/2006/main" xmlns:r="http://schemas.openxmlformats.org/officeDocument/2006/relationships" xmlns:p="http://schemas.openxmlformats.org/presentationml/2006/main">
  <p:tag name="AS_UNIQUEID" val="3989"/>
</p:tagLst>
</file>

<file path=ppt/tags/tag347.xml><?xml version="1.0" encoding="utf-8"?>
<p:tagLst xmlns:a="http://schemas.openxmlformats.org/drawingml/2006/main" xmlns:r="http://schemas.openxmlformats.org/officeDocument/2006/relationships" xmlns:p="http://schemas.openxmlformats.org/presentationml/2006/main">
  <p:tag name="AS_UNIQUEID" val="3990"/>
</p:tagLst>
</file>

<file path=ppt/tags/tag348.xml><?xml version="1.0" encoding="utf-8"?>
<p:tagLst xmlns:a="http://schemas.openxmlformats.org/drawingml/2006/main" xmlns:r="http://schemas.openxmlformats.org/officeDocument/2006/relationships" xmlns:p="http://schemas.openxmlformats.org/presentationml/2006/main">
  <p:tag name="AS_UNIQUEID" val="3991"/>
</p:tagLst>
</file>

<file path=ppt/tags/tag349.xml><?xml version="1.0" encoding="utf-8"?>
<p:tagLst xmlns:a="http://schemas.openxmlformats.org/drawingml/2006/main" xmlns:r="http://schemas.openxmlformats.org/officeDocument/2006/relationships" xmlns:p="http://schemas.openxmlformats.org/presentationml/2006/main">
  <p:tag name="AS_UNIQUEID" val="3992"/>
</p:tagLst>
</file>

<file path=ppt/tags/tag35.xml><?xml version="1.0" encoding="utf-8"?>
<p:tagLst xmlns:a="http://schemas.openxmlformats.org/drawingml/2006/main" xmlns:r="http://schemas.openxmlformats.org/officeDocument/2006/relationships" xmlns:p="http://schemas.openxmlformats.org/presentationml/2006/main">
  <p:tag name="AS_UNIQUEID" val="3756"/>
</p:tagLst>
</file>

<file path=ppt/tags/tag350.xml><?xml version="1.0" encoding="utf-8"?>
<p:tagLst xmlns:a="http://schemas.openxmlformats.org/drawingml/2006/main" xmlns:r="http://schemas.openxmlformats.org/officeDocument/2006/relationships" xmlns:p="http://schemas.openxmlformats.org/presentationml/2006/main">
  <p:tag name="AS_UNIQUEID" val="3993"/>
</p:tagLst>
</file>

<file path=ppt/tags/tag351.xml><?xml version="1.0" encoding="utf-8"?>
<p:tagLst xmlns:a="http://schemas.openxmlformats.org/drawingml/2006/main" xmlns:r="http://schemas.openxmlformats.org/officeDocument/2006/relationships" xmlns:p="http://schemas.openxmlformats.org/presentationml/2006/main">
  <p:tag name="AS_UNIQUEID" val="3994"/>
</p:tagLst>
</file>

<file path=ppt/tags/tag352.xml><?xml version="1.0" encoding="utf-8"?>
<p:tagLst xmlns:a="http://schemas.openxmlformats.org/drawingml/2006/main" xmlns:r="http://schemas.openxmlformats.org/officeDocument/2006/relationships" xmlns:p="http://schemas.openxmlformats.org/presentationml/2006/main">
  <p:tag name="AS_UNIQUEID" val="3995"/>
</p:tagLst>
</file>

<file path=ppt/tags/tag353.xml><?xml version="1.0" encoding="utf-8"?>
<p:tagLst xmlns:a="http://schemas.openxmlformats.org/drawingml/2006/main" xmlns:r="http://schemas.openxmlformats.org/officeDocument/2006/relationships" xmlns:p="http://schemas.openxmlformats.org/presentationml/2006/main">
  <p:tag name="AS_UNIQUEID" val="3996"/>
</p:tagLst>
</file>

<file path=ppt/tags/tag354.xml><?xml version="1.0" encoding="utf-8"?>
<p:tagLst xmlns:a="http://schemas.openxmlformats.org/drawingml/2006/main" xmlns:r="http://schemas.openxmlformats.org/officeDocument/2006/relationships" xmlns:p="http://schemas.openxmlformats.org/presentationml/2006/main">
  <p:tag name="AS_UNIQUEID" val="3997"/>
</p:tagLst>
</file>

<file path=ppt/tags/tag355.xml><?xml version="1.0" encoding="utf-8"?>
<p:tagLst xmlns:a="http://schemas.openxmlformats.org/drawingml/2006/main" xmlns:r="http://schemas.openxmlformats.org/officeDocument/2006/relationships" xmlns:p="http://schemas.openxmlformats.org/presentationml/2006/main">
  <p:tag name="AS_UNIQUEID" val="3998"/>
</p:tagLst>
</file>

<file path=ppt/tags/tag356.xml><?xml version="1.0" encoding="utf-8"?>
<p:tagLst xmlns:a="http://schemas.openxmlformats.org/drawingml/2006/main" xmlns:r="http://schemas.openxmlformats.org/officeDocument/2006/relationships" xmlns:p="http://schemas.openxmlformats.org/presentationml/2006/main">
  <p:tag name="AS_UNIQUEID" val="3999"/>
</p:tagLst>
</file>

<file path=ppt/tags/tag357.xml><?xml version="1.0" encoding="utf-8"?>
<p:tagLst xmlns:a="http://schemas.openxmlformats.org/drawingml/2006/main" xmlns:r="http://schemas.openxmlformats.org/officeDocument/2006/relationships" xmlns:p="http://schemas.openxmlformats.org/presentationml/2006/main">
  <p:tag name="AS_UNIQUEID" val="4001"/>
</p:tagLst>
</file>

<file path=ppt/tags/tag358.xml><?xml version="1.0" encoding="utf-8"?>
<p:tagLst xmlns:a="http://schemas.openxmlformats.org/drawingml/2006/main" xmlns:r="http://schemas.openxmlformats.org/officeDocument/2006/relationships" xmlns:p="http://schemas.openxmlformats.org/presentationml/2006/main">
  <p:tag name="AS_UNIQUEID" val="4002"/>
</p:tagLst>
</file>

<file path=ppt/tags/tag359.xml><?xml version="1.0" encoding="utf-8"?>
<p:tagLst xmlns:a="http://schemas.openxmlformats.org/drawingml/2006/main" xmlns:r="http://schemas.openxmlformats.org/officeDocument/2006/relationships" xmlns:p="http://schemas.openxmlformats.org/presentationml/2006/main">
  <p:tag name="AS_UNIQUEID" val="4003"/>
</p:tagLst>
</file>

<file path=ppt/tags/tag36.xml><?xml version="1.0" encoding="utf-8"?>
<p:tagLst xmlns:a="http://schemas.openxmlformats.org/drawingml/2006/main" xmlns:r="http://schemas.openxmlformats.org/officeDocument/2006/relationships" xmlns:p="http://schemas.openxmlformats.org/presentationml/2006/main">
  <p:tag name="AS_UNIQUEID" val="3758"/>
</p:tagLst>
</file>

<file path=ppt/tags/tag360.xml><?xml version="1.0" encoding="utf-8"?>
<p:tagLst xmlns:a="http://schemas.openxmlformats.org/drawingml/2006/main" xmlns:r="http://schemas.openxmlformats.org/officeDocument/2006/relationships" xmlns:p="http://schemas.openxmlformats.org/presentationml/2006/main">
  <p:tag name="AS_UNIQUEID" val="4006"/>
</p:tagLst>
</file>

<file path=ppt/tags/tag361.xml><?xml version="1.0" encoding="utf-8"?>
<p:tagLst xmlns:a="http://schemas.openxmlformats.org/drawingml/2006/main" xmlns:r="http://schemas.openxmlformats.org/officeDocument/2006/relationships" xmlns:p="http://schemas.openxmlformats.org/presentationml/2006/main">
  <p:tag name="AS_UNIQUEID" val="4007"/>
</p:tagLst>
</file>

<file path=ppt/tags/tag362.xml><?xml version="1.0" encoding="utf-8"?>
<p:tagLst xmlns:a="http://schemas.openxmlformats.org/drawingml/2006/main" xmlns:r="http://schemas.openxmlformats.org/officeDocument/2006/relationships" xmlns:p="http://schemas.openxmlformats.org/presentationml/2006/main">
  <p:tag name="AS_UNIQUEID" val="4008"/>
</p:tagLst>
</file>

<file path=ppt/tags/tag363.xml><?xml version="1.0" encoding="utf-8"?>
<p:tagLst xmlns:a="http://schemas.openxmlformats.org/drawingml/2006/main" xmlns:r="http://schemas.openxmlformats.org/officeDocument/2006/relationships" xmlns:p="http://schemas.openxmlformats.org/presentationml/2006/main">
  <p:tag name="AS_UNIQUEID" val="4009"/>
</p:tagLst>
</file>

<file path=ppt/tags/tag364.xml><?xml version="1.0" encoding="utf-8"?>
<p:tagLst xmlns:a="http://schemas.openxmlformats.org/drawingml/2006/main" xmlns:r="http://schemas.openxmlformats.org/officeDocument/2006/relationships" xmlns:p="http://schemas.openxmlformats.org/presentationml/2006/main">
  <p:tag name="AS_UNIQUEID" val="4010"/>
</p:tagLst>
</file>

<file path=ppt/tags/tag365.xml><?xml version="1.0" encoding="utf-8"?>
<p:tagLst xmlns:a="http://schemas.openxmlformats.org/drawingml/2006/main" xmlns:r="http://schemas.openxmlformats.org/officeDocument/2006/relationships" xmlns:p="http://schemas.openxmlformats.org/presentationml/2006/main">
  <p:tag name="AS_UNIQUEID" val="4004"/>
</p:tagLst>
</file>

<file path=ppt/tags/tag366.xml><?xml version="1.0" encoding="utf-8"?>
<p:tagLst xmlns:a="http://schemas.openxmlformats.org/drawingml/2006/main" xmlns:r="http://schemas.openxmlformats.org/officeDocument/2006/relationships" xmlns:p="http://schemas.openxmlformats.org/presentationml/2006/main">
  <p:tag name="AS_UNIQUEID" val="4005"/>
</p:tagLst>
</file>

<file path=ppt/tags/tag367.xml><?xml version="1.0" encoding="utf-8"?>
<p:tagLst xmlns:a="http://schemas.openxmlformats.org/drawingml/2006/main" xmlns:r="http://schemas.openxmlformats.org/officeDocument/2006/relationships" xmlns:p="http://schemas.openxmlformats.org/presentationml/2006/main">
  <p:tag name="AS_UNIQUEID" val="4012"/>
</p:tagLst>
</file>

<file path=ppt/tags/tag368.xml><?xml version="1.0" encoding="utf-8"?>
<p:tagLst xmlns:a="http://schemas.openxmlformats.org/drawingml/2006/main" xmlns:r="http://schemas.openxmlformats.org/officeDocument/2006/relationships" xmlns:p="http://schemas.openxmlformats.org/presentationml/2006/main">
  <p:tag name="AS_UNIQUEID" val="4013"/>
</p:tagLst>
</file>

<file path=ppt/tags/tag369.xml><?xml version="1.0" encoding="utf-8"?>
<p:tagLst xmlns:a="http://schemas.openxmlformats.org/drawingml/2006/main" xmlns:r="http://schemas.openxmlformats.org/officeDocument/2006/relationships" xmlns:p="http://schemas.openxmlformats.org/presentationml/2006/main">
  <p:tag name="AS_UNIQUEID" val="4014"/>
</p:tagLst>
</file>

<file path=ppt/tags/tag37.xml><?xml version="1.0" encoding="utf-8"?>
<p:tagLst xmlns:a="http://schemas.openxmlformats.org/drawingml/2006/main" xmlns:r="http://schemas.openxmlformats.org/officeDocument/2006/relationships" xmlns:p="http://schemas.openxmlformats.org/presentationml/2006/main">
  <p:tag name="AS_UNIQUEID" val="3759"/>
</p:tagLst>
</file>

<file path=ppt/tags/tag370.xml><?xml version="1.0" encoding="utf-8"?>
<p:tagLst xmlns:a="http://schemas.openxmlformats.org/drawingml/2006/main" xmlns:r="http://schemas.openxmlformats.org/officeDocument/2006/relationships" xmlns:p="http://schemas.openxmlformats.org/presentationml/2006/main">
  <p:tag name="AS_UNIQUEID" val="4017"/>
</p:tagLst>
</file>

<file path=ppt/tags/tag371.xml><?xml version="1.0" encoding="utf-8"?>
<p:tagLst xmlns:a="http://schemas.openxmlformats.org/drawingml/2006/main" xmlns:r="http://schemas.openxmlformats.org/officeDocument/2006/relationships" xmlns:p="http://schemas.openxmlformats.org/presentationml/2006/main">
  <p:tag name="AS_UNIQUEID" val="4018"/>
</p:tagLst>
</file>

<file path=ppt/tags/tag372.xml><?xml version="1.0" encoding="utf-8"?>
<p:tagLst xmlns:a="http://schemas.openxmlformats.org/drawingml/2006/main" xmlns:r="http://schemas.openxmlformats.org/officeDocument/2006/relationships" xmlns:p="http://schemas.openxmlformats.org/presentationml/2006/main">
  <p:tag name="AS_UNIQUEID" val="4019"/>
</p:tagLst>
</file>

<file path=ppt/tags/tag373.xml><?xml version="1.0" encoding="utf-8"?>
<p:tagLst xmlns:a="http://schemas.openxmlformats.org/drawingml/2006/main" xmlns:r="http://schemas.openxmlformats.org/officeDocument/2006/relationships" xmlns:p="http://schemas.openxmlformats.org/presentationml/2006/main">
  <p:tag name="AS_UNIQUEID" val="4020"/>
</p:tagLst>
</file>

<file path=ppt/tags/tag374.xml><?xml version="1.0" encoding="utf-8"?>
<p:tagLst xmlns:a="http://schemas.openxmlformats.org/drawingml/2006/main" xmlns:r="http://schemas.openxmlformats.org/officeDocument/2006/relationships" xmlns:p="http://schemas.openxmlformats.org/presentationml/2006/main">
  <p:tag name="AS_UNIQUEID" val="4021"/>
</p:tagLst>
</file>

<file path=ppt/tags/tag375.xml><?xml version="1.0" encoding="utf-8"?>
<p:tagLst xmlns:a="http://schemas.openxmlformats.org/drawingml/2006/main" xmlns:r="http://schemas.openxmlformats.org/officeDocument/2006/relationships" xmlns:p="http://schemas.openxmlformats.org/presentationml/2006/main">
  <p:tag name="AS_UNIQUEID" val="4015"/>
</p:tagLst>
</file>

<file path=ppt/tags/tag376.xml><?xml version="1.0" encoding="utf-8"?>
<p:tagLst xmlns:a="http://schemas.openxmlformats.org/drawingml/2006/main" xmlns:r="http://schemas.openxmlformats.org/officeDocument/2006/relationships" xmlns:p="http://schemas.openxmlformats.org/presentationml/2006/main">
  <p:tag name="AS_UNIQUEID" val="4016"/>
</p:tagLst>
</file>

<file path=ppt/tags/tag377.xml><?xml version="1.0" encoding="utf-8"?>
<p:tagLst xmlns:a="http://schemas.openxmlformats.org/drawingml/2006/main" xmlns:r="http://schemas.openxmlformats.org/officeDocument/2006/relationships" xmlns:p="http://schemas.openxmlformats.org/presentationml/2006/main">
  <p:tag name="AS_UNIQUEID" val="4023"/>
</p:tagLst>
</file>

<file path=ppt/tags/tag378.xml><?xml version="1.0" encoding="utf-8"?>
<p:tagLst xmlns:a="http://schemas.openxmlformats.org/drawingml/2006/main" xmlns:r="http://schemas.openxmlformats.org/officeDocument/2006/relationships" xmlns:p="http://schemas.openxmlformats.org/presentationml/2006/main">
  <p:tag name="AS_UNIQUEID" val="4024"/>
</p:tagLst>
</file>

<file path=ppt/tags/tag379.xml><?xml version="1.0" encoding="utf-8"?>
<p:tagLst xmlns:a="http://schemas.openxmlformats.org/drawingml/2006/main" xmlns:r="http://schemas.openxmlformats.org/officeDocument/2006/relationships" xmlns:p="http://schemas.openxmlformats.org/presentationml/2006/main">
  <p:tag name="AS_UNIQUEID" val="4025"/>
</p:tagLst>
</file>

<file path=ppt/tags/tag38.xml><?xml version="1.0" encoding="utf-8"?>
<p:tagLst xmlns:a="http://schemas.openxmlformats.org/drawingml/2006/main" xmlns:r="http://schemas.openxmlformats.org/officeDocument/2006/relationships" xmlns:p="http://schemas.openxmlformats.org/presentationml/2006/main">
  <p:tag name="AS_UNIQUEID" val="3760"/>
</p:tagLst>
</file>

<file path=ppt/tags/tag380.xml><?xml version="1.0" encoding="utf-8"?>
<p:tagLst xmlns:a="http://schemas.openxmlformats.org/drawingml/2006/main" xmlns:r="http://schemas.openxmlformats.org/officeDocument/2006/relationships" xmlns:p="http://schemas.openxmlformats.org/presentationml/2006/main">
  <p:tag name="AS_UNIQUEID" val="4028"/>
</p:tagLst>
</file>

<file path=ppt/tags/tag381.xml><?xml version="1.0" encoding="utf-8"?>
<p:tagLst xmlns:a="http://schemas.openxmlformats.org/drawingml/2006/main" xmlns:r="http://schemas.openxmlformats.org/officeDocument/2006/relationships" xmlns:p="http://schemas.openxmlformats.org/presentationml/2006/main">
  <p:tag name="AS_UNIQUEID" val="4029"/>
</p:tagLst>
</file>

<file path=ppt/tags/tag382.xml><?xml version="1.0" encoding="utf-8"?>
<p:tagLst xmlns:a="http://schemas.openxmlformats.org/drawingml/2006/main" xmlns:r="http://schemas.openxmlformats.org/officeDocument/2006/relationships" xmlns:p="http://schemas.openxmlformats.org/presentationml/2006/main">
  <p:tag name="AS_UNIQUEID" val="4030"/>
</p:tagLst>
</file>

<file path=ppt/tags/tag383.xml><?xml version="1.0" encoding="utf-8"?>
<p:tagLst xmlns:a="http://schemas.openxmlformats.org/drawingml/2006/main" xmlns:r="http://schemas.openxmlformats.org/officeDocument/2006/relationships" xmlns:p="http://schemas.openxmlformats.org/presentationml/2006/main">
  <p:tag name="AS_UNIQUEID" val="4031"/>
</p:tagLst>
</file>

<file path=ppt/tags/tag384.xml><?xml version="1.0" encoding="utf-8"?>
<p:tagLst xmlns:a="http://schemas.openxmlformats.org/drawingml/2006/main" xmlns:r="http://schemas.openxmlformats.org/officeDocument/2006/relationships" xmlns:p="http://schemas.openxmlformats.org/presentationml/2006/main">
  <p:tag name="AS_UNIQUEID" val="4032"/>
</p:tagLst>
</file>

<file path=ppt/tags/tag385.xml><?xml version="1.0" encoding="utf-8"?>
<p:tagLst xmlns:a="http://schemas.openxmlformats.org/drawingml/2006/main" xmlns:r="http://schemas.openxmlformats.org/officeDocument/2006/relationships" xmlns:p="http://schemas.openxmlformats.org/presentationml/2006/main">
  <p:tag name="AS_UNIQUEID" val="4026"/>
</p:tagLst>
</file>

<file path=ppt/tags/tag386.xml><?xml version="1.0" encoding="utf-8"?>
<p:tagLst xmlns:a="http://schemas.openxmlformats.org/drawingml/2006/main" xmlns:r="http://schemas.openxmlformats.org/officeDocument/2006/relationships" xmlns:p="http://schemas.openxmlformats.org/presentationml/2006/main">
  <p:tag name="AS_UNIQUEID" val="4027"/>
</p:tagLst>
</file>

<file path=ppt/tags/tag387.xml><?xml version="1.0" encoding="utf-8"?>
<p:tagLst xmlns:a="http://schemas.openxmlformats.org/drawingml/2006/main" xmlns:r="http://schemas.openxmlformats.org/officeDocument/2006/relationships" xmlns:p="http://schemas.openxmlformats.org/presentationml/2006/main">
  <p:tag name="AS_UNIQUEID" val="4034"/>
</p:tagLst>
</file>

<file path=ppt/tags/tag388.xml><?xml version="1.0" encoding="utf-8"?>
<p:tagLst xmlns:a="http://schemas.openxmlformats.org/drawingml/2006/main" xmlns:r="http://schemas.openxmlformats.org/officeDocument/2006/relationships" xmlns:p="http://schemas.openxmlformats.org/presentationml/2006/main">
  <p:tag name="AS_UNIQUEID" val="4035"/>
</p:tagLst>
</file>

<file path=ppt/tags/tag389.xml><?xml version="1.0" encoding="utf-8"?>
<p:tagLst xmlns:a="http://schemas.openxmlformats.org/drawingml/2006/main" xmlns:r="http://schemas.openxmlformats.org/officeDocument/2006/relationships" xmlns:p="http://schemas.openxmlformats.org/presentationml/2006/main">
  <p:tag name="AS_UNIQUEID" val="91"/>
</p:tagLst>
</file>

<file path=ppt/tags/tag39.xml><?xml version="1.0" encoding="utf-8"?>
<p:tagLst xmlns:a="http://schemas.openxmlformats.org/drawingml/2006/main" xmlns:r="http://schemas.openxmlformats.org/officeDocument/2006/relationships" xmlns:p="http://schemas.openxmlformats.org/presentationml/2006/main">
  <p:tag name="AS_UNIQUEID" val="3762"/>
</p:tagLst>
</file>

<file path=ppt/tags/tag390.xml><?xml version="1.0" encoding="utf-8"?>
<p:tagLst xmlns:a="http://schemas.openxmlformats.org/drawingml/2006/main" xmlns:r="http://schemas.openxmlformats.org/officeDocument/2006/relationships" xmlns:p="http://schemas.openxmlformats.org/presentationml/2006/main">
  <p:tag name="AS_UNIQUEID" val="92"/>
</p:tagLst>
</file>

<file path=ppt/tags/tag391.xml><?xml version="1.0" encoding="utf-8"?>
<p:tagLst xmlns:a="http://schemas.openxmlformats.org/drawingml/2006/main" xmlns:r="http://schemas.openxmlformats.org/officeDocument/2006/relationships" xmlns:p="http://schemas.openxmlformats.org/presentationml/2006/main">
  <p:tag name="AS_UNIQUEID" val="93"/>
</p:tagLst>
</file>

<file path=ppt/tags/tag392.xml><?xml version="1.0" encoding="utf-8"?>
<p:tagLst xmlns:a="http://schemas.openxmlformats.org/drawingml/2006/main" xmlns:r="http://schemas.openxmlformats.org/officeDocument/2006/relationships" xmlns:p="http://schemas.openxmlformats.org/presentationml/2006/main">
  <p:tag name="AS_UNIQUEID" val="4037"/>
</p:tagLst>
</file>

<file path=ppt/tags/tag393.xml><?xml version="1.0" encoding="utf-8"?>
<p:tagLst xmlns:a="http://schemas.openxmlformats.org/drawingml/2006/main" xmlns:r="http://schemas.openxmlformats.org/officeDocument/2006/relationships" xmlns:p="http://schemas.openxmlformats.org/presentationml/2006/main">
  <p:tag name="AS_UNIQUEID" val="4038"/>
</p:tagLst>
</file>

<file path=ppt/tags/tag394.xml><?xml version="1.0" encoding="utf-8"?>
<p:tagLst xmlns:a="http://schemas.openxmlformats.org/drawingml/2006/main" xmlns:r="http://schemas.openxmlformats.org/officeDocument/2006/relationships" xmlns:p="http://schemas.openxmlformats.org/presentationml/2006/main">
  <p:tag name="AS_UNIQUEID" val="4039"/>
</p:tagLst>
</file>

<file path=ppt/tags/tag395.xml><?xml version="1.0" encoding="utf-8"?>
<p:tagLst xmlns:a="http://schemas.openxmlformats.org/drawingml/2006/main" xmlns:r="http://schemas.openxmlformats.org/officeDocument/2006/relationships" xmlns:p="http://schemas.openxmlformats.org/presentationml/2006/main">
  <p:tag name="AS_UNIQUEID" val="92"/>
</p:tagLst>
</file>

<file path=ppt/tags/tag396.xml><?xml version="1.0" encoding="utf-8"?>
<p:tagLst xmlns:a="http://schemas.openxmlformats.org/drawingml/2006/main" xmlns:r="http://schemas.openxmlformats.org/officeDocument/2006/relationships" xmlns:p="http://schemas.openxmlformats.org/presentationml/2006/main">
  <p:tag name="AS_UNIQUEID" val="4040"/>
</p:tagLst>
</file>

<file path=ppt/tags/tag397.xml><?xml version="1.0" encoding="utf-8"?>
<p:tagLst xmlns:a="http://schemas.openxmlformats.org/drawingml/2006/main" xmlns:r="http://schemas.openxmlformats.org/officeDocument/2006/relationships" xmlns:p="http://schemas.openxmlformats.org/presentationml/2006/main">
  <p:tag name="AS_UNIQUEID" val="3155"/>
</p:tagLst>
</file>

<file path=ppt/tags/tag398.xml><?xml version="1.0" encoding="utf-8"?>
<p:tagLst xmlns:a="http://schemas.openxmlformats.org/drawingml/2006/main" xmlns:r="http://schemas.openxmlformats.org/officeDocument/2006/relationships" xmlns:p="http://schemas.openxmlformats.org/presentationml/2006/main">
  <p:tag name="AS_UNIQUEID" val="3156"/>
</p:tagLst>
</file>

<file path=ppt/tags/tag399.xml><?xml version="1.0" encoding="utf-8"?>
<p:tagLst xmlns:a="http://schemas.openxmlformats.org/drawingml/2006/main" xmlns:r="http://schemas.openxmlformats.org/officeDocument/2006/relationships" xmlns:p="http://schemas.openxmlformats.org/presentationml/2006/main">
  <p:tag name="AS_UNIQUEID" val="3159"/>
</p:tagLst>
</file>

<file path=ppt/tags/tag4.xml><?xml version="1.0" encoding="utf-8"?>
<p:tagLst xmlns:a="http://schemas.openxmlformats.org/drawingml/2006/main" xmlns:r="http://schemas.openxmlformats.org/officeDocument/2006/relationships" xmlns:p="http://schemas.openxmlformats.org/presentationml/2006/main">
  <p:tag name="AS_UNIQUEID" val="3720"/>
</p:tagLst>
</file>

<file path=ppt/tags/tag40.xml><?xml version="1.0" encoding="utf-8"?>
<p:tagLst xmlns:a="http://schemas.openxmlformats.org/drawingml/2006/main" xmlns:r="http://schemas.openxmlformats.org/officeDocument/2006/relationships" xmlns:p="http://schemas.openxmlformats.org/presentationml/2006/main">
  <p:tag name="AS_UNIQUEID" val="3763"/>
</p:tagLst>
</file>

<file path=ppt/tags/tag400.xml><?xml version="1.0" encoding="utf-8"?>
<p:tagLst xmlns:a="http://schemas.openxmlformats.org/drawingml/2006/main" xmlns:r="http://schemas.openxmlformats.org/officeDocument/2006/relationships" xmlns:p="http://schemas.openxmlformats.org/presentationml/2006/main">
  <p:tag name="AS_UNIQUEID" val="4041"/>
</p:tagLst>
</file>

<file path=ppt/tags/tag401.xml><?xml version="1.0" encoding="utf-8"?>
<p:tagLst xmlns:a="http://schemas.openxmlformats.org/drawingml/2006/main" xmlns:r="http://schemas.openxmlformats.org/officeDocument/2006/relationships" xmlns:p="http://schemas.openxmlformats.org/presentationml/2006/main">
  <p:tag name="AS_UNIQUEID" val="4042"/>
</p:tagLst>
</file>

<file path=ppt/tags/tag402.xml><?xml version="1.0" encoding="utf-8"?>
<p:tagLst xmlns:a="http://schemas.openxmlformats.org/drawingml/2006/main" xmlns:r="http://schemas.openxmlformats.org/officeDocument/2006/relationships" xmlns:p="http://schemas.openxmlformats.org/presentationml/2006/main">
  <p:tag name="AS_UNIQUEID" val="2932"/>
</p:tagLst>
</file>

<file path=ppt/tags/tag403.xml><?xml version="1.0" encoding="utf-8"?>
<p:tagLst xmlns:a="http://schemas.openxmlformats.org/drawingml/2006/main" xmlns:r="http://schemas.openxmlformats.org/officeDocument/2006/relationships" xmlns:p="http://schemas.openxmlformats.org/presentationml/2006/main">
  <p:tag name="AS_UNIQUEID" val="2932"/>
</p:tagLst>
</file>

<file path=ppt/tags/tag404.xml><?xml version="1.0" encoding="utf-8"?>
<p:tagLst xmlns:a="http://schemas.openxmlformats.org/drawingml/2006/main" xmlns:r="http://schemas.openxmlformats.org/officeDocument/2006/relationships" xmlns:p="http://schemas.openxmlformats.org/presentationml/2006/main">
  <p:tag name="AS_UNIQUEID" val="2933"/>
</p:tagLst>
</file>

<file path=ppt/tags/tag405.xml><?xml version="1.0" encoding="utf-8"?>
<p:tagLst xmlns:a="http://schemas.openxmlformats.org/drawingml/2006/main" xmlns:r="http://schemas.openxmlformats.org/officeDocument/2006/relationships" xmlns:p="http://schemas.openxmlformats.org/presentationml/2006/main">
  <p:tag name="AS_UNIQUEID" val="2936"/>
</p:tagLst>
</file>

<file path=ppt/tags/tag406.xml><?xml version="1.0" encoding="utf-8"?>
<p:tagLst xmlns:a="http://schemas.openxmlformats.org/drawingml/2006/main" xmlns:r="http://schemas.openxmlformats.org/officeDocument/2006/relationships" xmlns:p="http://schemas.openxmlformats.org/presentationml/2006/main">
  <p:tag name="AS_UNIQUEID" val="2934"/>
</p:tagLst>
</file>

<file path=ppt/tags/tag407.xml><?xml version="1.0" encoding="utf-8"?>
<p:tagLst xmlns:a="http://schemas.openxmlformats.org/drawingml/2006/main" xmlns:r="http://schemas.openxmlformats.org/officeDocument/2006/relationships" xmlns:p="http://schemas.openxmlformats.org/presentationml/2006/main">
  <p:tag name="AS_UNIQUEID" val="2935"/>
</p:tagLst>
</file>

<file path=ppt/tags/tag408.xml><?xml version="1.0" encoding="utf-8"?>
<p:tagLst xmlns:a="http://schemas.openxmlformats.org/drawingml/2006/main" xmlns:r="http://schemas.openxmlformats.org/officeDocument/2006/relationships" xmlns:p="http://schemas.openxmlformats.org/presentationml/2006/main">
  <p:tag name="AS_UNIQUEID" val="2933"/>
</p:tagLst>
</file>

<file path=ppt/tags/tag409.xml><?xml version="1.0" encoding="utf-8"?>
<p:tagLst xmlns:a="http://schemas.openxmlformats.org/drawingml/2006/main" xmlns:r="http://schemas.openxmlformats.org/officeDocument/2006/relationships" xmlns:p="http://schemas.openxmlformats.org/presentationml/2006/main">
  <p:tag name="AS_UNIQUEID" val="2936"/>
</p:tagLst>
</file>

<file path=ppt/tags/tag41.xml><?xml version="1.0" encoding="utf-8"?>
<p:tagLst xmlns:a="http://schemas.openxmlformats.org/drawingml/2006/main" xmlns:r="http://schemas.openxmlformats.org/officeDocument/2006/relationships" xmlns:p="http://schemas.openxmlformats.org/presentationml/2006/main">
  <p:tag name="AS_UNIQUEID" val="3764"/>
</p:tagLst>
</file>

<file path=ppt/tags/tag410.xml><?xml version="1.0" encoding="utf-8"?>
<p:tagLst xmlns:a="http://schemas.openxmlformats.org/drawingml/2006/main" xmlns:r="http://schemas.openxmlformats.org/officeDocument/2006/relationships" xmlns:p="http://schemas.openxmlformats.org/presentationml/2006/main">
  <p:tag name="AS_UNIQUEID" val="2934"/>
</p:tagLst>
</file>

<file path=ppt/tags/tag411.xml><?xml version="1.0" encoding="utf-8"?>
<p:tagLst xmlns:a="http://schemas.openxmlformats.org/drawingml/2006/main" xmlns:r="http://schemas.openxmlformats.org/officeDocument/2006/relationships" xmlns:p="http://schemas.openxmlformats.org/presentationml/2006/main">
  <p:tag name="AS_UNIQUEID" val="2935"/>
</p:tagLst>
</file>

<file path=ppt/tags/tag412.xml><?xml version="1.0" encoding="utf-8"?>
<p:tagLst xmlns:a="http://schemas.openxmlformats.org/drawingml/2006/main" xmlns:r="http://schemas.openxmlformats.org/officeDocument/2006/relationships" xmlns:p="http://schemas.openxmlformats.org/presentationml/2006/main">
  <p:tag name="AS_UNIQUEID" val="3157"/>
</p:tagLst>
</file>

<file path=ppt/tags/tag413.xml><?xml version="1.0" encoding="utf-8"?>
<p:tagLst xmlns:a="http://schemas.openxmlformats.org/drawingml/2006/main" xmlns:r="http://schemas.openxmlformats.org/officeDocument/2006/relationships" xmlns:p="http://schemas.openxmlformats.org/presentationml/2006/main">
  <p:tag name="AS_UNIQUEID" val="3158"/>
</p:tagLst>
</file>

<file path=ppt/tags/tag414.xml><?xml version="1.0" encoding="utf-8"?>
<p:tagLst xmlns:a="http://schemas.openxmlformats.org/drawingml/2006/main" xmlns:r="http://schemas.openxmlformats.org/officeDocument/2006/relationships" xmlns:p="http://schemas.openxmlformats.org/presentationml/2006/main">
  <p:tag name="AS_UNIQUEID" val="122"/>
</p:tagLst>
</file>

<file path=ppt/tags/tag415.xml><?xml version="1.0" encoding="utf-8"?>
<p:tagLst xmlns:a="http://schemas.openxmlformats.org/drawingml/2006/main" xmlns:r="http://schemas.openxmlformats.org/officeDocument/2006/relationships" xmlns:p="http://schemas.openxmlformats.org/presentationml/2006/main">
  <p:tag name="AS_UNIQUEID" val="123"/>
</p:tagLst>
</file>

<file path=ppt/tags/tag416.xml><?xml version="1.0" encoding="utf-8"?>
<p:tagLst xmlns:a="http://schemas.openxmlformats.org/drawingml/2006/main" xmlns:r="http://schemas.openxmlformats.org/officeDocument/2006/relationships" xmlns:p="http://schemas.openxmlformats.org/presentationml/2006/main">
  <p:tag name="AS_UNIQUEID" val="124"/>
</p:tagLst>
</file>

<file path=ppt/tags/tag417.xml><?xml version="1.0" encoding="utf-8"?>
<p:tagLst xmlns:a="http://schemas.openxmlformats.org/drawingml/2006/main" xmlns:r="http://schemas.openxmlformats.org/officeDocument/2006/relationships" xmlns:p="http://schemas.openxmlformats.org/presentationml/2006/main">
  <p:tag name="AS_UNIQUEID" val="125"/>
</p:tagLst>
</file>

<file path=ppt/tags/tag418.xml><?xml version="1.0" encoding="utf-8"?>
<p:tagLst xmlns:a="http://schemas.openxmlformats.org/drawingml/2006/main" xmlns:r="http://schemas.openxmlformats.org/officeDocument/2006/relationships" xmlns:p="http://schemas.openxmlformats.org/presentationml/2006/main">
  <p:tag name="AS_UNIQUEID" val="126"/>
</p:tagLst>
</file>

<file path=ppt/tags/tag419.xml><?xml version="1.0" encoding="utf-8"?>
<p:tagLst xmlns:a="http://schemas.openxmlformats.org/drawingml/2006/main" xmlns:r="http://schemas.openxmlformats.org/officeDocument/2006/relationships" xmlns:p="http://schemas.openxmlformats.org/presentationml/2006/main">
  <p:tag name="AS_UNIQUEID" val="127"/>
</p:tagLst>
</file>

<file path=ppt/tags/tag42.xml><?xml version="1.0" encoding="utf-8"?>
<p:tagLst xmlns:a="http://schemas.openxmlformats.org/drawingml/2006/main" xmlns:r="http://schemas.openxmlformats.org/officeDocument/2006/relationships" xmlns:p="http://schemas.openxmlformats.org/presentationml/2006/main">
  <p:tag name="AS_UNIQUEID" val="3765"/>
</p:tagLst>
</file>

<file path=ppt/tags/tag420.xml><?xml version="1.0" encoding="utf-8"?>
<p:tagLst xmlns:a="http://schemas.openxmlformats.org/drawingml/2006/main" xmlns:r="http://schemas.openxmlformats.org/officeDocument/2006/relationships" xmlns:p="http://schemas.openxmlformats.org/presentationml/2006/main">
  <p:tag name="AS_UNIQUEID" val="129"/>
</p:tagLst>
</file>

<file path=ppt/tags/tag421.xml><?xml version="1.0" encoding="utf-8"?>
<p:tagLst xmlns:a="http://schemas.openxmlformats.org/drawingml/2006/main" xmlns:r="http://schemas.openxmlformats.org/officeDocument/2006/relationships" xmlns:p="http://schemas.openxmlformats.org/presentationml/2006/main">
  <p:tag name="AS_UNIQUEID" val="4045"/>
</p:tagLst>
</file>

<file path=ppt/tags/tag422.xml><?xml version="1.0" encoding="utf-8"?>
<p:tagLst xmlns:a="http://schemas.openxmlformats.org/drawingml/2006/main" xmlns:r="http://schemas.openxmlformats.org/officeDocument/2006/relationships" xmlns:p="http://schemas.openxmlformats.org/presentationml/2006/main">
  <p:tag name="AS_UNIQUEID" val="4046"/>
</p:tagLst>
</file>

<file path=ppt/tags/tag423.xml><?xml version="1.0" encoding="utf-8"?>
<p:tagLst xmlns:a="http://schemas.openxmlformats.org/drawingml/2006/main" xmlns:r="http://schemas.openxmlformats.org/officeDocument/2006/relationships" xmlns:p="http://schemas.openxmlformats.org/presentationml/2006/main">
  <p:tag name="AS_UNIQUEID" val="4049"/>
</p:tagLst>
</file>

<file path=ppt/tags/tag424.xml><?xml version="1.0" encoding="utf-8"?>
<p:tagLst xmlns:a="http://schemas.openxmlformats.org/drawingml/2006/main" xmlns:r="http://schemas.openxmlformats.org/officeDocument/2006/relationships" xmlns:p="http://schemas.openxmlformats.org/presentationml/2006/main">
  <p:tag name="AS_UNIQUEID" val="4052"/>
</p:tagLst>
</file>

<file path=ppt/tags/tag425.xml><?xml version="1.0" encoding="utf-8"?>
<p:tagLst xmlns:a="http://schemas.openxmlformats.org/drawingml/2006/main" xmlns:r="http://schemas.openxmlformats.org/officeDocument/2006/relationships" xmlns:p="http://schemas.openxmlformats.org/presentationml/2006/main">
  <p:tag name="AS_UNIQUEID" val="4053"/>
</p:tagLst>
</file>

<file path=ppt/tags/tag426.xml><?xml version="1.0" encoding="utf-8"?>
<p:tagLst xmlns:a="http://schemas.openxmlformats.org/drawingml/2006/main" xmlns:r="http://schemas.openxmlformats.org/officeDocument/2006/relationships" xmlns:p="http://schemas.openxmlformats.org/presentationml/2006/main">
  <p:tag name="AS_UNIQUEID" val="4056"/>
</p:tagLst>
</file>

<file path=ppt/tags/tag427.xml><?xml version="1.0" encoding="utf-8"?>
<p:tagLst xmlns:a="http://schemas.openxmlformats.org/drawingml/2006/main" xmlns:r="http://schemas.openxmlformats.org/officeDocument/2006/relationships" xmlns:p="http://schemas.openxmlformats.org/presentationml/2006/main">
  <p:tag name="AS_UNIQUEID" val="4054"/>
</p:tagLst>
</file>

<file path=ppt/tags/tag428.xml><?xml version="1.0" encoding="utf-8"?>
<p:tagLst xmlns:a="http://schemas.openxmlformats.org/drawingml/2006/main" xmlns:r="http://schemas.openxmlformats.org/officeDocument/2006/relationships" xmlns:p="http://schemas.openxmlformats.org/presentationml/2006/main">
  <p:tag name="AS_UNIQUEID" val="4055"/>
</p:tagLst>
</file>

<file path=ppt/tags/tag429.xml><?xml version="1.0" encoding="utf-8"?>
<p:tagLst xmlns:a="http://schemas.openxmlformats.org/drawingml/2006/main" xmlns:r="http://schemas.openxmlformats.org/officeDocument/2006/relationships" xmlns:p="http://schemas.openxmlformats.org/presentationml/2006/main">
  <p:tag name="AS_UNIQUEID" val="4050"/>
  <p:tag name="KSO_WM_DIAGRAM_VIRTUALLY_FRAME" val="{&quot;height&quot;:225.63506533956894,&quot;left&quot;:116.97503937007875,&quot;top&quot;:220.92503937007874,&quot;width&quot;:690.25}"/>
</p:tagLst>
</file>

<file path=ppt/tags/tag43.xml><?xml version="1.0" encoding="utf-8"?>
<p:tagLst xmlns:a="http://schemas.openxmlformats.org/drawingml/2006/main" xmlns:r="http://schemas.openxmlformats.org/officeDocument/2006/relationships" xmlns:p="http://schemas.openxmlformats.org/presentationml/2006/main">
  <p:tag name="AS_UNIQUEID" val="3766"/>
</p:tagLst>
</file>

<file path=ppt/tags/tag430.xml><?xml version="1.0" encoding="utf-8"?>
<p:tagLst xmlns:a="http://schemas.openxmlformats.org/drawingml/2006/main" xmlns:r="http://schemas.openxmlformats.org/officeDocument/2006/relationships" xmlns:p="http://schemas.openxmlformats.org/presentationml/2006/main">
  <p:tag name="AS_UNIQUEID" val="4051"/>
</p:tagLst>
</file>

<file path=ppt/tags/tag431.xml><?xml version="1.0" encoding="utf-8"?>
<p:tagLst xmlns:a="http://schemas.openxmlformats.org/drawingml/2006/main" xmlns:r="http://schemas.openxmlformats.org/officeDocument/2006/relationships" xmlns:p="http://schemas.openxmlformats.org/presentationml/2006/main">
  <p:tag name="AS_UNIQUEID" val="4047"/>
</p:tagLst>
</file>

<file path=ppt/tags/tag432.xml><?xml version="1.0" encoding="utf-8"?>
<p:tagLst xmlns:a="http://schemas.openxmlformats.org/drawingml/2006/main" xmlns:r="http://schemas.openxmlformats.org/officeDocument/2006/relationships" xmlns:p="http://schemas.openxmlformats.org/presentationml/2006/main">
  <p:tag name="AS_UNIQUEID" val="4048"/>
</p:tagLst>
</file>

<file path=ppt/tags/tag433.xml><?xml version="1.0" encoding="utf-8"?>
<p:tagLst xmlns:a="http://schemas.openxmlformats.org/drawingml/2006/main" xmlns:r="http://schemas.openxmlformats.org/officeDocument/2006/relationships" xmlns:p="http://schemas.openxmlformats.org/presentationml/2006/main">
  <p:tag name="AS_UNIQUEID" val="4058"/>
</p:tagLst>
</file>

<file path=ppt/tags/tag434.xml><?xml version="1.0" encoding="utf-8"?>
<p:tagLst xmlns:a="http://schemas.openxmlformats.org/drawingml/2006/main" xmlns:r="http://schemas.openxmlformats.org/officeDocument/2006/relationships" xmlns:p="http://schemas.openxmlformats.org/presentationml/2006/main">
  <p:tag name="AS_UNIQUEID" val="4059"/>
</p:tagLst>
</file>

<file path=ppt/tags/tag435.xml><?xml version="1.0" encoding="utf-8"?>
<p:tagLst xmlns:a="http://schemas.openxmlformats.org/drawingml/2006/main" xmlns:r="http://schemas.openxmlformats.org/officeDocument/2006/relationships" xmlns:p="http://schemas.openxmlformats.org/presentationml/2006/main">
  <p:tag name="AS_UNIQUEID" val="4060"/>
</p:tagLst>
</file>

<file path=ppt/tags/tag436.xml><?xml version="1.0" encoding="utf-8"?>
<p:tagLst xmlns:a="http://schemas.openxmlformats.org/drawingml/2006/main" xmlns:r="http://schemas.openxmlformats.org/officeDocument/2006/relationships" xmlns:p="http://schemas.openxmlformats.org/presentationml/2006/main">
  <p:tag name="AS_UNIQUEID" val="4063"/>
</p:tagLst>
</file>

<file path=ppt/tags/tag437.xml><?xml version="1.0" encoding="utf-8"?>
<p:tagLst xmlns:a="http://schemas.openxmlformats.org/drawingml/2006/main" xmlns:r="http://schemas.openxmlformats.org/officeDocument/2006/relationships" xmlns:p="http://schemas.openxmlformats.org/presentationml/2006/main">
  <p:tag name="AS_UNIQUEID" val="4066"/>
</p:tagLst>
</file>

<file path=ppt/tags/tag438.xml><?xml version="1.0" encoding="utf-8"?>
<p:tagLst xmlns:a="http://schemas.openxmlformats.org/drawingml/2006/main" xmlns:r="http://schemas.openxmlformats.org/officeDocument/2006/relationships" xmlns:p="http://schemas.openxmlformats.org/presentationml/2006/main">
  <p:tag name="AS_UNIQUEID" val="3365"/>
</p:tagLst>
</file>

<file path=ppt/tags/tag439.xml><?xml version="1.0" encoding="utf-8"?>
<p:tagLst xmlns:a="http://schemas.openxmlformats.org/drawingml/2006/main" xmlns:r="http://schemas.openxmlformats.org/officeDocument/2006/relationships" xmlns:p="http://schemas.openxmlformats.org/presentationml/2006/main">
  <p:tag name="AS_UNIQUEID" val="3366"/>
</p:tagLst>
</file>

<file path=ppt/tags/tag44.xml><?xml version="1.0" encoding="utf-8"?>
<p:tagLst xmlns:a="http://schemas.openxmlformats.org/drawingml/2006/main" xmlns:r="http://schemas.openxmlformats.org/officeDocument/2006/relationships" xmlns:p="http://schemas.openxmlformats.org/presentationml/2006/main">
  <p:tag name="AS_UNIQUEID" val="3767"/>
</p:tagLst>
</file>

<file path=ppt/tags/tag440.xml><?xml version="1.0" encoding="utf-8"?>
<p:tagLst xmlns:a="http://schemas.openxmlformats.org/drawingml/2006/main" xmlns:r="http://schemas.openxmlformats.org/officeDocument/2006/relationships" xmlns:p="http://schemas.openxmlformats.org/presentationml/2006/main">
  <p:tag name="AS_UNIQUEID" val="3367"/>
</p:tagLst>
</file>

<file path=ppt/tags/tag441.xml><?xml version="1.0" encoding="utf-8"?>
<p:tagLst xmlns:a="http://schemas.openxmlformats.org/drawingml/2006/main" xmlns:r="http://schemas.openxmlformats.org/officeDocument/2006/relationships" xmlns:p="http://schemas.openxmlformats.org/presentationml/2006/main">
  <p:tag name="AS_UNIQUEID" val="4064"/>
</p:tagLst>
</file>

<file path=ppt/tags/tag442.xml><?xml version="1.0" encoding="utf-8"?>
<p:tagLst xmlns:a="http://schemas.openxmlformats.org/drawingml/2006/main" xmlns:r="http://schemas.openxmlformats.org/officeDocument/2006/relationships" xmlns:p="http://schemas.openxmlformats.org/presentationml/2006/main">
  <p:tag name="AS_UNIQUEID" val="4065"/>
</p:tagLst>
</file>

<file path=ppt/tags/tag443.xml><?xml version="1.0" encoding="utf-8"?>
<p:tagLst xmlns:a="http://schemas.openxmlformats.org/drawingml/2006/main" xmlns:r="http://schemas.openxmlformats.org/officeDocument/2006/relationships" xmlns:p="http://schemas.openxmlformats.org/presentationml/2006/main">
  <p:tag name="AS_UNIQUEID" val="4061"/>
</p:tagLst>
</file>

<file path=ppt/tags/tag444.xml><?xml version="1.0" encoding="utf-8"?>
<p:tagLst xmlns:a="http://schemas.openxmlformats.org/drawingml/2006/main" xmlns:r="http://schemas.openxmlformats.org/officeDocument/2006/relationships" xmlns:p="http://schemas.openxmlformats.org/presentationml/2006/main">
  <p:tag name="AS_UNIQUEID" val="4062"/>
</p:tagLst>
</file>

<file path=ppt/tags/tag445.xml><?xml version="1.0" encoding="utf-8"?>
<p:tagLst xmlns:a="http://schemas.openxmlformats.org/drawingml/2006/main" xmlns:r="http://schemas.openxmlformats.org/officeDocument/2006/relationships" xmlns:p="http://schemas.openxmlformats.org/presentationml/2006/main">
  <p:tag name="AS_UNIQUEID" val="4068"/>
</p:tagLst>
</file>

<file path=ppt/tags/tag446.xml><?xml version="1.0" encoding="utf-8"?>
<p:tagLst xmlns:a="http://schemas.openxmlformats.org/drawingml/2006/main" xmlns:r="http://schemas.openxmlformats.org/officeDocument/2006/relationships" xmlns:p="http://schemas.openxmlformats.org/presentationml/2006/main">
  <p:tag name="AS_UNIQUEID" val="4069"/>
</p:tagLst>
</file>

<file path=ppt/tags/tag447.xml><?xml version="1.0" encoding="utf-8"?>
<p:tagLst xmlns:a="http://schemas.openxmlformats.org/drawingml/2006/main" xmlns:r="http://schemas.openxmlformats.org/officeDocument/2006/relationships" xmlns:p="http://schemas.openxmlformats.org/presentationml/2006/main">
  <p:tag name="AS_UNIQUEID" val="4070"/>
</p:tagLst>
</file>

<file path=ppt/tags/tag448.xml><?xml version="1.0" encoding="utf-8"?>
<p:tagLst xmlns:a="http://schemas.openxmlformats.org/drawingml/2006/main" xmlns:r="http://schemas.openxmlformats.org/officeDocument/2006/relationships" xmlns:p="http://schemas.openxmlformats.org/presentationml/2006/main">
  <p:tag name="AS_UNIQUEID" val="4071"/>
</p:tagLst>
</file>

<file path=ppt/tags/tag449.xml><?xml version="1.0" encoding="utf-8"?>
<p:tagLst xmlns:a="http://schemas.openxmlformats.org/drawingml/2006/main" xmlns:r="http://schemas.openxmlformats.org/officeDocument/2006/relationships" xmlns:p="http://schemas.openxmlformats.org/presentationml/2006/main">
  <p:tag name="AS_UNIQUEID" val="4072"/>
</p:tagLst>
</file>

<file path=ppt/tags/tag45.xml><?xml version="1.0" encoding="utf-8"?>
<p:tagLst xmlns:a="http://schemas.openxmlformats.org/drawingml/2006/main" xmlns:r="http://schemas.openxmlformats.org/officeDocument/2006/relationships" xmlns:p="http://schemas.openxmlformats.org/presentationml/2006/main">
  <p:tag name="AS_UNIQUEID" val="3769"/>
</p:tagLst>
</file>

<file path=ppt/tags/tag450.xml><?xml version="1.0" encoding="utf-8"?>
<p:tagLst xmlns:a="http://schemas.openxmlformats.org/drawingml/2006/main" xmlns:r="http://schemas.openxmlformats.org/officeDocument/2006/relationships" xmlns:p="http://schemas.openxmlformats.org/presentationml/2006/main">
  <p:tag name="AS_UNIQUEID" val="4073"/>
</p:tagLst>
</file>

<file path=ppt/tags/tag451.xml><?xml version="1.0" encoding="utf-8"?>
<p:tagLst xmlns:a="http://schemas.openxmlformats.org/drawingml/2006/main" xmlns:r="http://schemas.openxmlformats.org/officeDocument/2006/relationships" xmlns:p="http://schemas.openxmlformats.org/presentationml/2006/main">
  <p:tag name="AS_UNIQUEID" val="4075"/>
</p:tagLst>
</file>

<file path=ppt/tags/tag452.xml><?xml version="1.0" encoding="utf-8"?>
<p:tagLst xmlns:a="http://schemas.openxmlformats.org/drawingml/2006/main" xmlns:r="http://schemas.openxmlformats.org/officeDocument/2006/relationships" xmlns:p="http://schemas.openxmlformats.org/presentationml/2006/main">
  <p:tag name="AS_UNIQUEID" val="4076"/>
</p:tagLst>
</file>

<file path=ppt/tags/tag453.xml><?xml version="1.0" encoding="utf-8"?>
<p:tagLst xmlns:a="http://schemas.openxmlformats.org/drawingml/2006/main" xmlns:r="http://schemas.openxmlformats.org/officeDocument/2006/relationships" xmlns:p="http://schemas.openxmlformats.org/presentationml/2006/main">
  <p:tag name="AS_UNIQUEID" val="4077"/>
</p:tagLst>
</file>

<file path=ppt/tags/tag454.xml><?xml version="1.0" encoding="utf-8"?>
<p:tagLst xmlns:a="http://schemas.openxmlformats.org/drawingml/2006/main" xmlns:r="http://schemas.openxmlformats.org/officeDocument/2006/relationships" xmlns:p="http://schemas.openxmlformats.org/presentationml/2006/main">
  <p:tag name="AS_UNIQUEID" val="4080"/>
</p:tagLst>
</file>

<file path=ppt/tags/tag455.xml><?xml version="1.0" encoding="utf-8"?>
<p:tagLst xmlns:a="http://schemas.openxmlformats.org/drawingml/2006/main" xmlns:r="http://schemas.openxmlformats.org/officeDocument/2006/relationships" xmlns:p="http://schemas.openxmlformats.org/presentationml/2006/main">
  <p:tag name="AS_UNIQUEID" val="4081"/>
</p:tagLst>
</file>

<file path=ppt/tags/tag456.xml><?xml version="1.0" encoding="utf-8"?>
<p:tagLst xmlns:a="http://schemas.openxmlformats.org/drawingml/2006/main" xmlns:r="http://schemas.openxmlformats.org/officeDocument/2006/relationships" xmlns:p="http://schemas.openxmlformats.org/presentationml/2006/main">
  <p:tag name="AS_UNIQUEID" val="4082"/>
  <p:tag name="KSO_WM_DIAGRAM_VIRTUALLY_FRAME" val="{&quot;height&quot;:225.63506533956894,&quot;left&quot;:116.97503937007875,&quot;top&quot;:220.92503937007874,&quot;width&quot;:690.25}"/>
</p:tagLst>
</file>

<file path=ppt/tags/tag457.xml><?xml version="1.0" encoding="utf-8"?>
<p:tagLst xmlns:a="http://schemas.openxmlformats.org/drawingml/2006/main" xmlns:r="http://schemas.openxmlformats.org/officeDocument/2006/relationships" xmlns:p="http://schemas.openxmlformats.org/presentationml/2006/main">
  <p:tag name="AS_UNIQUEID" val="4083"/>
  <p:tag name="KSO_WM_DIAGRAM_VIRTUALLY_FRAME" val="{&quot;height&quot;:225.63506533956894,&quot;left&quot;:116.97503937007875,&quot;top&quot;:220.92503937007874,&quot;width&quot;:690.25}"/>
</p:tagLst>
</file>

<file path=ppt/tags/tag458.xml><?xml version="1.0" encoding="utf-8"?>
<p:tagLst xmlns:a="http://schemas.openxmlformats.org/drawingml/2006/main" xmlns:r="http://schemas.openxmlformats.org/officeDocument/2006/relationships" xmlns:p="http://schemas.openxmlformats.org/presentationml/2006/main">
  <p:tag name="AS_UNIQUEID" val="4078"/>
  <p:tag name="KSO_WM_DIAGRAM_VIRTUALLY_FRAME" val="{&quot;height&quot;:225.63506533956894,&quot;left&quot;:116.97503937007875,&quot;top&quot;:220.92503937007874,&quot;width&quot;:690.25}"/>
</p:tagLst>
</file>

<file path=ppt/tags/tag459.xml><?xml version="1.0" encoding="utf-8"?>
<p:tagLst xmlns:a="http://schemas.openxmlformats.org/drawingml/2006/main" xmlns:r="http://schemas.openxmlformats.org/officeDocument/2006/relationships" xmlns:p="http://schemas.openxmlformats.org/presentationml/2006/main">
  <p:tag name="AS_UNIQUEID" val="4079"/>
  <p:tag name="KSO_WM_DIAGRAM_VIRTUALLY_FRAME" val="{&quot;height&quot;:225.63506533956894,&quot;left&quot;:116.97503937007875,&quot;top&quot;:220.92503937007874,&quot;width&quot;:690.25}"/>
</p:tagLst>
</file>

<file path=ppt/tags/tag46.xml><?xml version="1.0" encoding="utf-8"?>
<p:tagLst xmlns:a="http://schemas.openxmlformats.org/drawingml/2006/main" xmlns:r="http://schemas.openxmlformats.org/officeDocument/2006/relationships" xmlns:p="http://schemas.openxmlformats.org/presentationml/2006/main">
  <p:tag name="AS_UNIQUEID" val="3770"/>
</p:tagLst>
</file>

<file path=ppt/tags/tag460.xml><?xml version="1.0" encoding="utf-8"?>
<p:tagLst xmlns:a="http://schemas.openxmlformats.org/drawingml/2006/main" xmlns:r="http://schemas.openxmlformats.org/officeDocument/2006/relationships" xmlns:p="http://schemas.openxmlformats.org/presentationml/2006/main">
  <p:tag name="AS_UNIQUEID" val="4085"/>
</p:tagLst>
</file>

<file path=ppt/tags/tag461.xml><?xml version="1.0" encoding="utf-8"?>
<p:tagLst xmlns:a="http://schemas.openxmlformats.org/drawingml/2006/main" xmlns:r="http://schemas.openxmlformats.org/officeDocument/2006/relationships" xmlns:p="http://schemas.openxmlformats.org/presentationml/2006/main">
  <p:tag name="AS_UNIQUEID" val="4086"/>
</p:tagLst>
</file>

<file path=ppt/tags/tag462.xml><?xml version="1.0" encoding="utf-8"?>
<p:tagLst xmlns:a="http://schemas.openxmlformats.org/drawingml/2006/main" xmlns:r="http://schemas.openxmlformats.org/officeDocument/2006/relationships" xmlns:p="http://schemas.openxmlformats.org/presentationml/2006/main">
  <p:tag name="AS_UNIQUEID" val="171"/>
</p:tagLst>
</file>

<file path=ppt/tags/tag463.xml><?xml version="1.0" encoding="utf-8"?>
<p:tagLst xmlns:a="http://schemas.openxmlformats.org/drawingml/2006/main" xmlns:r="http://schemas.openxmlformats.org/officeDocument/2006/relationships" xmlns:p="http://schemas.openxmlformats.org/presentationml/2006/main">
  <p:tag name="AS_UNIQUEID" val="172"/>
</p:tagLst>
</file>

<file path=ppt/tags/tag464.xml><?xml version="1.0" encoding="utf-8"?>
<p:tagLst xmlns:a="http://schemas.openxmlformats.org/drawingml/2006/main" xmlns:r="http://schemas.openxmlformats.org/officeDocument/2006/relationships" xmlns:p="http://schemas.openxmlformats.org/presentationml/2006/main">
  <p:tag name="AS_UNIQUEID" val="173"/>
</p:tagLst>
</file>

<file path=ppt/tags/tag465.xml><?xml version="1.0" encoding="utf-8"?>
<p:tagLst xmlns:a="http://schemas.openxmlformats.org/drawingml/2006/main" xmlns:r="http://schemas.openxmlformats.org/officeDocument/2006/relationships" xmlns:p="http://schemas.openxmlformats.org/presentationml/2006/main">
  <p:tag name="AS_UNIQUEID" val="174"/>
</p:tagLst>
</file>

<file path=ppt/tags/tag466.xml><?xml version="1.0" encoding="utf-8"?>
<p:tagLst xmlns:a="http://schemas.openxmlformats.org/drawingml/2006/main" xmlns:r="http://schemas.openxmlformats.org/officeDocument/2006/relationships" xmlns:p="http://schemas.openxmlformats.org/presentationml/2006/main">
  <p:tag name="AS_UNIQUEID" val="175"/>
</p:tagLst>
</file>

<file path=ppt/tags/tag467.xml><?xml version="1.0" encoding="utf-8"?>
<p:tagLst xmlns:a="http://schemas.openxmlformats.org/drawingml/2006/main" xmlns:r="http://schemas.openxmlformats.org/officeDocument/2006/relationships" xmlns:p="http://schemas.openxmlformats.org/presentationml/2006/main">
  <p:tag name="AS_UNIQUEID" val="176"/>
</p:tagLst>
</file>

<file path=ppt/tags/tag468.xml><?xml version="1.0" encoding="utf-8"?>
<p:tagLst xmlns:a="http://schemas.openxmlformats.org/drawingml/2006/main" xmlns:r="http://schemas.openxmlformats.org/officeDocument/2006/relationships" xmlns:p="http://schemas.openxmlformats.org/presentationml/2006/main">
  <p:tag name="AS_UNIQUEID" val="4088"/>
</p:tagLst>
</file>

<file path=ppt/tags/tag469.xml><?xml version="1.0" encoding="utf-8"?>
<p:tagLst xmlns:a="http://schemas.openxmlformats.org/drawingml/2006/main" xmlns:r="http://schemas.openxmlformats.org/officeDocument/2006/relationships" xmlns:p="http://schemas.openxmlformats.org/presentationml/2006/main">
  <p:tag name="AS_UNIQUEID" val="4089"/>
</p:tagLst>
</file>

<file path=ppt/tags/tag47.xml><?xml version="1.0" encoding="utf-8"?>
<p:tagLst xmlns:a="http://schemas.openxmlformats.org/drawingml/2006/main" xmlns:r="http://schemas.openxmlformats.org/officeDocument/2006/relationships" xmlns:p="http://schemas.openxmlformats.org/presentationml/2006/main">
  <p:tag name="AS_UNIQUEID" val="3771"/>
</p:tagLst>
</file>

<file path=ppt/tags/tag470.xml><?xml version="1.0" encoding="utf-8"?>
<p:tagLst xmlns:a="http://schemas.openxmlformats.org/drawingml/2006/main" xmlns:r="http://schemas.openxmlformats.org/officeDocument/2006/relationships" xmlns:p="http://schemas.openxmlformats.org/presentationml/2006/main">
  <p:tag name="AS_UNIQUEID" val="4090"/>
</p:tagLst>
</file>

<file path=ppt/tags/tag471.xml><?xml version="1.0" encoding="utf-8"?>
<p:tagLst xmlns:a="http://schemas.openxmlformats.org/drawingml/2006/main" xmlns:r="http://schemas.openxmlformats.org/officeDocument/2006/relationships" xmlns:p="http://schemas.openxmlformats.org/presentationml/2006/main">
  <p:tag name="AS_UNIQUEID" val="4091"/>
</p:tagLst>
</file>

<file path=ppt/tags/tag472.xml><?xml version="1.0" encoding="utf-8"?>
<p:tagLst xmlns:a="http://schemas.openxmlformats.org/drawingml/2006/main" xmlns:r="http://schemas.openxmlformats.org/officeDocument/2006/relationships" xmlns:p="http://schemas.openxmlformats.org/presentationml/2006/main">
  <p:tag name="AS_UNIQUEID" val="4094"/>
</p:tagLst>
</file>

<file path=ppt/tags/tag473.xml><?xml version="1.0" encoding="utf-8"?>
<p:tagLst xmlns:a="http://schemas.openxmlformats.org/drawingml/2006/main" xmlns:r="http://schemas.openxmlformats.org/officeDocument/2006/relationships" xmlns:p="http://schemas.openxmlformats.org/presentationml/2006/main">
  <p:tag name="AS_UNIQUEID" val="3365"/>
</p:tagLst>
</file>

<file path=ppt/tags/tag474.xml><?xml version="1.0" encoding="utf-8"?>
<p:tagLst xmlns:a="http://schemas.openxmlformats.org/drawingml/2006/main" xmlns:r="http://schemas.openxmlformats.org/officeDocument/2006/relationships" xmlns:p="http://schemas.openxmlformats.org/presentationml/2006/main">
  <p:tag name="AS_UNIQUEID" val="3366"/>
</p:tagLst>
</file>

<file path=ppt/tags/tag475.xml><?xml version="1.0" encoding="utf-8"?>
<p:tagLst xmlns:a="http://schemas.openxmlformats.org/drawingml/2006/main" xmlns:r="http://schemas.openxmlformats.org/officeDocument/2006/relationships" xmlns:p="http://schemas.openxmlformats.org/presentationml/2006/main">
  <p:tag name="AS_UNIQUEID" val="3367"/>
</p:tagLst>
</file>

<file path=ppt/tags/tag476.xml><?xml version="1.0" encoding="utf-8"?>
<p:tagLst xmlns:a="http://schemas.openxmlformats.org/drawingml/2006/main" xmlns:r="http://schemas.openxmlformats.org/officeDocument/2006/relationships" xmlns:p="http://schemas.openxmlformats.org/presentationml/2006/main">
  <p:tag name="AS_UNIQUEID" val="4095"/>
</p:tagLst>
</file>

<file path=ppt/tags/tag477.xml><?xml version="1.0" encoding="utf-8"?>
<p:tagLst xmlns:a="http://schemas.openxmlformats.org/drawingml/2006/main" xmlns:r="http://schemas.openxmlformats.org/officeDocument/2006/relationships" xmlns:p="http://schemas.openxmlformats.org/presentationml/2006/main">
  <p:tag name="AS_UNIQUEID" val="4096"/>
</p:tagLst>
</file>

<file path=ppt/tags/tag478.xml><?xml version="1.0" encoding="utf-8"?>
<p:tagLst xmlns:a="http://schemas.openxmlformats.org/drawingml/2006/main" xmlns:r="http://schemas.openxmlformats.org/officeDocument/2006/relationships" xmlns:p="http://schemas.openxmlformats.org/presentationml/2006/main">
  <p:tag name="AS_UNIQUEID" val="4092"/>
</p:tagLst>
</file>

<file path=ppt/tags/tag479.xml><?xml version="1.0" encoding="utf-8"?>
<p:tagLst xmlns:a="http://schemas.openxmlformats.org/drawingml/2006/main" xmlns:r="http://schemas.openxmlformats.org/officeDocument/2006/relationships" xmlns:p="http://schemas.openxmlformats.org/presentationml/2006/main">
  <p:tag name="AS_UNIQUEID" val="4093"/>
</p:tagLst>
</file>

<file path=ppt/tags/tag48.xml><?xml version="1.0" encoding="utf-8"?>
<p:tagLst xmlns:a="http://schemas.openxmlformats.org/drawingml/2006/main" xmlns:r="http://schemas.openxmlformats.org/officeDocument/2006/relationships" xmlns:p="http://schemas.openxmlformats.org/presentationml/2006/main">
  <p:tag name="AS_UNIQUEID" val="3772"/>
</p:tagLst>
</file>

<file path=ppt/tags/tag480.xml><?xml version="1.0" encoding="utf-8"?>
<p:tagLst xmlns:a="http://schemas.openxmlformats.org/drawingml/2006/main" xmlns:r="http://schemas.openxmlformats.org/officeDocument/2006/relationships" xmlns:p="http://schemas.openxmlformats.org/presentationml/2006/main">
  <p:tag name="AS_UNIQUEID" val="4098"/>
</p:tagLst>
</file>

<file path=ppt/tags/tag481.xml><?xml version="1.0" encoding="utf-8"?>
<p:tagLst xmlns:a="http://schemas.openxmlformats.org/drawingml/2006/main" xmlns:r="http://schemas.openxmlformats.org/officeDocument/2006/relationships" xmlns:p="http://schemas.openxmlformats.org/presentationml/2006/main">
  <p:tag name="AS_UNIQUEID" val="212"/>
</p:tagLst>
</file>

<file path=ppt/tags/tag482.xml><?xml version="1.0" encoding="utf-8"?>
<p:tagLst xmlns:a="http://schemas.openxmlformats.org/drawingml/2006/main" xmlns:r="http://schemas.openxmlformats.org/officeDocument/2006/relationships" xmlns:p="http://schemas.openxmlformats.org/presentationml/2006/main">
  <p:tag name="AS_UNIQUEID" val="213"/>
</p:tagLst>
</file>

<file path=ppt/tags/tag483.xml><?xml version="1.0" encoding="utf-8"?>
<p:tagLst xmlns:a="http://schemas.openxmlformats.org/drawingml/2006/main" xmlns:r="http://schemas.openxmlformats.org/officeDocument/2006/relationships" xmlns:p="http://schemas.openxmlformats.org/presentationml/2006/main">
  <p:tag name="AS_UNIQUEID" val="214"/>
</p:tagLst>
</file>

<file path=ppt/tags/tag484.xml><?xml version="1.0" encoding="utf-8"?>
<p:tagLst xmlns:a="http://schemas.openxmlformats.org/drawingml/2006/main" xmlns:r="http://schemas.openxmlformats.org/officeDocument/2006/relationships" xmlns:p="http://schemas.openxmlformats.org/presentationml/2006/main">
  <p:tag name="AS_UNIQUEID" val="215"/>
</p:tagLst>
</file>

<file path=ppt/tags/tag485.xml><?xml version="1.0" encoding="utf-8"?>
<p:tagLst xmlns:a="http://schemas.openxmlformats.org/drawingml/2006/main" xmlns:r="http://schemas.openxmlformats.org/officeDocument/2006/relationships" xmlns:p="http://schemas.openxmlformats.org/presentationml/2006/main">
  <p:tag name="AS_UNIQUEID" val="216"/>
</p:tagLst>
</file>

<file path=ppt/tags/tag486.xml><?xml version="1.0" encoding="utf-8"?>
<p:tagLst xmlns:a="http://schemas.openxmlformats.org/drawingml/2006/main" xmlns:r="http://schemas.openxmlformats.org/officeDocument/2006/relationships" xmlns:p="http://schemas.openxmlformats.org/presentationml/2006/main">
  <p:tag name="AS_UNIQUEID" val="217"/>
</p:tagLst>
</file>

<file path=ppt/tags/tag487.xml><?xml version="1.0" encoding="utf-8"?>
<p:tagLst xmlns:a="http://schemas.openxmlformats.org/drawingml/2006/main" xmlns:r="http://schemas.openxmlformats.org/officeDocument/2006/relationships" xmlns:p="http://schemas.openxmlformats.org/presentationml/2006/main">
  <p:tag name="AS_UNIQUEID" val="218"/>
</p:tagLst>
</file>

<file path=ppt/tags/tag488.xml><?xml version="1.0" encoding="utf-8"?>
<p:tagLst xmlns:a="http://schemas.openxmlformats.org/drawingml/2006/main" xmlns:r="http://schemas.openxmlformats.org/officeDocument/2006/relationships" xmlns:p="http://schemas.openxmlformats.org/presentationml/2006/main">
  <p:tag name="AS_UNIQUEID" val="219"/>
</p:tagLst>
</file>

<file path=ppt/tags/tag489.xml><?xml version="1.0" encoding="utf-8"?>
<p:tagLst xmlns:a="http://schemas.openxmlformats.org/drawingml/2006/main" xmlns:r="http://schemas.openxmlformats.org/officeDocument/2006/relationships" xmlns:p="http://schemas.openxmlformats.org/presentationml/2006/main">
  <p:tag name="AS_UNIQUEID" val="227"/>
</p:tagLst>
</file>

<file path=ppt/tags/tag49.xml><?xml version="1.0" encoding="utf-8"?>
<p:tagLst xmlns:a="http://schemas.openxmlformats.org/drawingml/2006/main" xmlns:r="http://schemas.openxmlformats.org/officeDocument/2006/relationships" xmlns:p="http://schemas.openxmlformats.org/presentationml/2006/main">
  <p:tag name="AS_UNIQUEID" val="3773"/>
</p:tagLst>
</file>

<file path=ppt/tags/tag490.xml><?xml version="1.0" encoding="utf-8"?>
<p:tagLst xmlns:a="http://schemas.openxmlformats.org/drawingml/2006/main" xmlns:r="http://schemas.openxmlformats.org/officeDocument/2006/relationships" xmlns:p="http://schemas.openxmlformats.org/presentationml/2006/main">
  <p:tag name="AS_UNIQUEID" val="220"/>
</p:tagLst>
</file>

<file path=ppt/tags/tag491.xml><?xml version="1.0" encoding="utf-8"?>
<p:tagLst xmlns:a="http://schemas.openxmlformats.org/drawingml/2006/main" xmlns:r="http://schemas.openxmlformats.org/officeDocument/2006/relationships" xmlns:p="http://schemas.openxmlformats.org/presentationml/2006/main">
  <p:tag name="AS_UNIQUEID" val="221"/>
</p:tagLst>
</file>

<file path=ppt/tags/tag492.xml><?xml version="1.0" encoding="utf-8"?>
<p:tagLst xmlns:a="http://schemas.openxmlformats.org/drawingml/2006/main" xmlns:r="http://schemas.openxmlformats.org/officeDocument/2006/relationships" xmlns:p="http://schemas.openxmlformats.org/presentationml/2006/main">
  <p:tag name="AS_UNIQUEID" val="222"/>
</p:tagLst>
</file>

<file path=ppt/tags/tag493.xml><?xml version="1.0" encoding="utf-8"?>
<p:tagLst xmlns:a="http://schemas.openxmlformats.org/drawingml/2006/main" xmlns:r="http://schemas.openxmlformats.org/officeDocument/2006/relationships" xmlns:p="http://schemas.openxmlformats.org/presentationml/2006/main">
  <p:tag name="AS_UNIQUEID" val="223"/>
</p:tagLst>
</file>

<file path=ppt/tags/tag494.xml><?xml version="1.0" encoding="utf-8"?>
<p:tagLst xmlns:a="http://schemas.openxmlformats.org/drawingml/2006/main" xmlns:r="http://schemas.openxmlformats.org/officeDocument/2006/relationships" xmlns:p="http://schemas.openxmlformats.org/presentationml/2006/main">
  <p:tag name="AS_UNIQUEID" val="224"/>
</p:tagLst>
</file>

<file path=ppt/tags/tag495.xml><?xml version="1.0" encoding="utf-8"?>
<p:tagLst xmlns:a="http://schemas.openxmlformats.org/drawingml/2006/main" xmlns:r="http://schemas.openxmlformats.org/officeDocument/2006/relationships" xmlns:p="http://schemas.openxmlformats.org/presentationml/2006/main">
  <p:tag name="AS_UNIQUEID" val="225"/>
</p:tagLst>
</file>

<file path=ppt/tags/tag496.xml><?xml version="1.0" encoding="utf-8"?>
<p:tagLst xmlns:a="http://schemas.openxmlformats.org/drawingml/2006/main" xmlns:r="http://schemas.openxmlformats.org/officeDocument/2006/relationships" xmlns:p="http://schemas.openxmlformats.org/presentationml/2006/main">
  <p:tag name="AS_UNIQUEID" val="226"/>
</p:tagLst>
</file>

<file path=ppt/tags/tag497.xml><?xml version="1.0" encoding="utf-8"?>
<p:tagLst xmlns:a="http://schemas.openxmlformats.org/drawingml/2006/main" xmlns:r="http://schemas.openxmlformats.org/officeDocument/2006/relationships" xmlns:p="http://schemas.openxmlformats.org/presentationml/2006/main">
  <p:tag name="AS_UNIQUEID" val="4100"/>
</p:tagLst>
</file>

<file path=ppt/tags/tag498.xml><?xml version="1.0" encoding="utf-8"?>
<p:tagLst xmlns:a="http://schemas.openxmlformats.org/drawingml/2006/main" xmlns:r="http://schemas.openxmlformats.org/officeDocument/2006/relationships" xmlns:p="http://schemas.openxmlformats.org/presentationml/2006/main">
  <p:tag name="AS_UNIQUEID" val="3542"/>
</p:tagLst>
</file>

<file path=ppt/tags/tag499.xml><?xml version="1.0" encoding="utf-8"?>
<p:tagLst xmlns:a="http://schemas.openxmlformats.org/drawingml/2006/main" xmlns:r="http://schemas.openxmlformats.org/officeDocument/2006/relationships" xmlns:p="http://schemas.openxmlformats.org/presentationml/2006/main">
  <p:tag name="AS_UNIQUEID" val="3543"/>
</p:tagLst>
</file>

<file path=ppt/tags/tag5.xml><?xml version="1.0" encoding="utf-8"?>
<p:tagLst xmlns:a="http://schemas.openxmlformats.org/drawingml/2006/main" xmlns:r="http://schemas.openxmlformats.org/officeDocument/2006/relationships" xmlns:p="http://schemas.openxmlformats.org/presentationml/2006/main">
  <p:tag name="AS_UNIQUEID" val="3721"/>
</p:tagLst>
</file>

<file path=ppt/tags/tag50.xml><?xml version="1.0" encoding="utf-8"?>
<p:tagLst xmlns:a="http://schemas.openxmlformats.org/drawingml/2006/main" xmlns:r="http://schemas.openxmlformats.org/officeDocument/2006/relationships" xmlns:p="http://schemas.openxmlformats.org/presentationml/2006/main">
  <p:tag name="AS_UNIQUEID" val="3774"/>
</p:tagLst>
</file>

<file path=ppt/tags/tag500.xml><?xml version="1.0" encoding="utf-8"?>
<p:tagLst xmlns:a="http://schemas.openxmlformats.org/drawingml/2006/main" xmlns:r="http://schemas.openxmlformats.org/officeDocument/2006/relationships" xmlns:p="http://schemas.openxmlformats.org/presentationml/2006/main">
  <p:tag name="AS_UNIQUEID" val="3539"/>
</p:tagLst>
</file>

<file path=ppt/tags/tag501.xml><?xml version="1.0" encoding="utf-8"?>
<p:tagLst xmlns:a="http://schemas.openxmlformats.org/drawingml/2006/main" xmlns:r="http://schemas.openxmlformats.org/officeDocument/2006/relationships" xmlns:p="http://schemas.openxmlformats.org/presentationml/2006/main">
  <p:tag name="AS_UNIQUEID" val="4102"/>
</p:tagLst>
</file>

<file path=ppt/tags/tag502.xml><?xml version="1.0" encoding="utf-8"?>
<p:tagLst xmlns:a="http://schemas.openxmlformats.org/drawingml/2006/main" xmlns:r="http://schemas.openxmlformats.org/officeDocument/2006/relationships" xmlns:p="http://schemas.openxmlformats.org/presentationml/2006/main">
  <p:tag name="AS_UNIQUEID" val="3545"/>
</p:tagLst>
</file>

<file path=ppt/tags/tag503.xml><?xml version="1.0" encoding="utf-8"?>
<p:tagLst xmlns:a="http://schemas.openxmlformats.org/drawingml/2006/main" xmlns:r="http://schemas.openxmlformats.org/officeDocument/2006/relationships" xmlns:p="http://schemas.openxmlformats.org/presentationml/2006/main">
  <p:tag name="AS_UNIQUEID" val="3556"/>
</p:tagLst>
</file>

<file path=ppt/tags/tag504.xml><?xml version="1.0" encoding="utf-8"?>
<p:tagLst xmlns:a="http://schemas.openxmlformats.org/drawingml/2006/main" xmlns:r="http://schemas.openxmlformats.org/officeDocument/2006/relationships" xmlns:p="http://schemas.openxmlformats.org/presentationml/2006/main">
  <p:tag name="AS_UNIQUEID" val="3553"/>
</p:tagLst>
</file>

<file path=ppt/tags/tag505.xml><?xml version="1.0" encoding="utf-8"?>
<p:tagLst xmlns:a="http://schemas.openxmlformats.org/drawingml/2006/main" xmlns:r="http://schemas.openxmlformats.org/officeDocument/2006/relationships" xmlns:p="http://schemas.openxmlformats.org/presentationml/2006/main">
  <p:tag name="AS_UNIQUEID" val="4104"/>
</p:tagLst>
</file>

<file path=ppt/tags/tag506.xml><?xml version="1.0" encoding="utf-8"?>
<p:tagLst xmlns:a="http://schemas.openxmlformats.org/drawingml/2006/main" xmlns:r="http://schemas.openxmlformats.org/officeDocument/2006/relationships" xmlns:p="http://schemas.openxmlformats.org/presentationml/2006/main">
  <p:tag name="AS_UNIQUEID" val="3568"/>
</p:tagLst>
</file>

<file path=ppt/tags/tag507.xml><?xml version="1.0" encoding="utf-8"?>
<p:tagLst xmlns:a="http://schemas.openxmlformats.org/drawingml/2006/main" xmlns:r="http://schemas.openxmlformats.org/officeDocument/2006/relationships" xmlns:p="http://schemas.openxmlformats.org/presentationml/2006/main">
  <p:tag name="AS_UNIQUEID" val="4105"/>
  <p:tag name="KSO_WM_DIAGRAM_VIRTUALLY_FRAME" val="{&quot;height&quot;:225.63506533956894,&quot;left&quot;:116.97503937007875,&quot;top&quot;:220.92503937007874,&quot;width&quot;:690.25}"/>
</p:tagLst>
</file>

<file path=ppt/tags/tag508.xml><?xml version="1.0" encoding="utf-8"?>
<p:tagLst xmlns:a="http://schemas.openxmlformats.org/drawingml/2006/main" xmlns:r="http://schemas.openxmlformats.org/officeDocument/2006/relationships" xmlns:p="http://schemas.openxmlformats.org/presentationml/2006/main">
  <p:tag name="AS_UNIQUEID" val="3565"/>
</p:tagLst>
</file>

<file path=ppt/tags/tag509.xml><?xml version="1.0" encoding="utf-8"?>
<p:tagLst xmlns:a="http://schemas.openxmlformats.org/drawingml/2006/main" xmlns:r="http://schemas.openxmlformats.org/officeDocument/2006/relationships" xmlns:p="http://schemas.openxmlformats.org/presentationml/2006/main">
  <p:tag name="AS_UNIQUEID" val="4107"/>
</p:tagLst>
</file>

<file path=ppt/tags/tag51.xml><?xml version="1.0" encoding="utf-8"?>
<p:tagLst xmlns:a="http://schemas.openxmlformats.org/drawingml/2006/main" xmlns:r="http://schemas.openxmlformats.org/officeDocument/2006/relationships" xmlns:p="http://schemas.openxmlformats.org/presentationml/2006/main">
  <p:tag name="AS_UNIQUEID" val="3776"/>
</p:tagLst>
</file>

<file path=ppt/tags/tag510.xml><?xml version="1.0" encoding="utf-8"?>
<p:tagLst xmlns:a="http://schemas.openxmlformats.org/drawingml/2006/main" xmlns:r="http://schemas.openxmlformats.org/officeDocument/2006/relationships" xmlns:p="http://schemas.openxmlformats.org/presentationml/2006/main">
  <p:tag name="AS_UNIQUEID" val="3593"/>
</p:tagLst>
</file>

<file path=ppt/tags/tag511.xml><?xml version="1.0" encoding="utf-8"?>
<p:tagLst xmlns:a="http://schemas.openxmlformats.org/drawingml/2006/main" xmlns:r="http://schemas.openxmlformats.org/officeDocument/2006/relationships" xmlns:p="http://schemas.openxmlformats.org/presentationml/2006/main">
  <p:tag name="AS_UNIQUEID" val="3590"/>
</p:tagLst>
</file>

<file path=ppt/tags/tag512.xml><?xml version="1.0" encoding="utf-8"?>
<p:tagLst xmlns:a="http://schemas.openxmlformats.org/drawingml/2006/main" xmlns:r="http://schemas.openxmlformats.org/officeDocument/2006/relationships" xmlns:p="http://schemas.openxmlformats.org/presentationml/2006/main">
  <p:tag name="AS_UNIQUEID" val="4109"/>
</p:tagLst>
</file>

<file path=ppt/tags/tag513.xml><?xml version="1.0" encoding="utf-8"?>
<p:tagLst xmlns:a="http://schemas.openxmlformats.org/drawingml/2006/main" xmlns:r="http://schemas.openxmlformats.org/officeDocument/2006/relationships" xmlns:p="http://schemas.openxmlformats.org/presentationml/2006/main">
  <p:tag name="AS_UNIQUEID" val="4110"/>
</p:tagLst>
</file>

<file path=ppt/tags/tag514.xml><?xml version="1.0" encoding="utf-8"?>
<p:tagLst xmlns:a="http://schemas.openxmlformats.org/drawingml/2006/main" xmlns:r="http://schemas.openxmlformats.org/officeDocument/2006/relationships" xmlns:p="http://schemas.openxmlformats.org/presentationml/2006/main">
  <p:tag name="AS_UNIQUEID" val="4111"/>
</p:tagLst>
</file>

<file path=ppt/tags/tag515.xml><?xml version="1.0" encoding="utf-8"?>
<p:tagLst xmlns:a="http://schemas.openxmlformats.org/drawingml/2006/main" xmlns:r="http://schemas.openxmlformats.org/officeDocument/2006/relationships" xmlns:p="http://schemas.openxmlformats.org/presentationml/2006/main">
  <p:tag name="AS_UNIQUEID" val="4112"/>
</p:tagLst>
</file>

<file path=ppt/tags/tag516.xml><?xml version="1.0" encoding="utf-8"?>
<p:tagLst xmlns:a="http://schemas.openxmlformats.org/drawingml/2006/main" xmlns:r="http://schemas.openxmlformats.org/officeDocument/2006/relationships" xmlns:p="http://schemas.openxmlformats.org/presentationml/2006/main">
  <p:tag name="AS_UNIQUEID" val="4113"/>
</p:tagLst>
</file>

<file path=ppt/tags/tag517.xml><?xml version="1.0" encoding="utf-8"?>
<p:tagLst xmlns:a="http://schemas.openxmlformats.org/drawingml/2006/main" xmlns:r="http://schemas.openxmlformats.org/officeDocument/2006/relationships" xmlns:p="http://schemas.openxmlformats.org/presentationml/2006/main">
  <p:tag name="AS_UNIQUEID" val="4114"/>
</p:tagLst>
</file>

<file path=ppt/tags/tag518.xml><?xml version="1.0" encoding="utf-8"?>
<p:tagLst xmlns:a="http://schemas.openxmlformats.org/drawingml/2006/main" xmlns:r="http://schemas.openxmlformats.org/officeDocument/2006/relationships" xmlns:p="http://schemas.openxmlformats.org/presentationml/2006/main">
  <p:tag name="AS_UNIQUEID" val="4115"/>
</p:tagLst>
</file>

<file path=ppt/tags/tag519.xml><?xml version="1.0" encoding="utf-8"?>
<p:tagLst xmlns:a="http://schemas.openxmlformats.org/drawingml/2006/main" xmlns:r="http://schemas.openxmlformats.org/officeDocument/2006/relationships" xmlns:p="http://schemas.openxmlformats.org/presentationml/2006/main">
  <p:tag name="AS_UNIQUEID" val="4116"/>
</p:tagLst>
</file>

<file path=ppt/tags/tag52.xml><?xml version="1.0" encoding="utf-8"?>
<p:tagLst xmlns:a="http://schemas.openxmlformats.org/drawingml/2006/main" xmlns:r="http://schemas.openxmlformats.org/officeDocument/2006/relationships" xmlns:p="http://schemas.openxmlformats.org/presentationml/2006/main">
  <p:tag name="AS_UNIQUEID" val="3777"/>
</p:tagLst>
</file>

<file path=ppt/tags/tag520.xml><?xml version="1.0" encoding="utf-8"?>
<p:tagLst xmlns:a="http://schemas.openxmlformats.org/drawingml/2006/main" xmlns:r="http://schemas.openxmlformats.org/officeDocument/2006/relationships" xmlns:p="http://schemas.openxmlformats.org/presentationml/2006/main">
  <p:tag name="AS_UNIQUEID" val="4117"/>
</p:tagLst>
</file>

<file path=ppt/tags/tag521.xml><?xml version="1.0" encoding="utf-8"?>
<p:tagLst xmlns:a="http://schemas.openxmlformats.org/drawingml/2006/main" xmlns:r="http://schemas.openxmlformats.org/officeDocument/2006/relationships" xmlns:p="http://schemas.openxmlformats.org/presentationml/2006/main">
  <p:tag name="AS_UNIQUEID" val="4119"/>
</p:tagLst>
</file>

<file path=ppt/tags/tag522.xml><?xml version="1.0" encoding="utf-8"?>
<p:tagLst xmlns:a="http://schemas.openxmlformats.org/drawingml/2006/main" xmlns:r="http://schemas.openxmlformats.org/officeDocument/2006/relationships" xmlns:p="http://schemas.openxmlformats.org/presentationml/2006/main">
  <p:tag name="AS_UNIQUEID" val="4120"/>
</p:tagLst>
</file>

<file path=ppt/tags/tag523.xml><?xml version="1.0" encoding="utf-8"?>
<p:tagLst xmlns:a="http://schemas.openxmlformats.org/drawingml/2006/main" xmlns:r="http://schemas.openxmlformats.org/officeDocument/2006/relationships" xmlns:p="http://schemas.openxmlformats.org/presentationml/2006/main">
  <p:tag name="AS_UNIQUEID" val="4121"/>
</p:tagLst>
</file>

<file path=ppt/tags/tag524.xml><?xml version="1.0" encoding="utf-8"?>
<p:tagLst xmlns:a="http://schemas.openxmlformats.org/drawingml/2006/main" xmlns:r="http://schemas.openxmlformats.org/officeDocument/2006/relationships" xmlns:p="http://schemas.openxmlformats.org/presentationml/2006/main">
  <p:tag name="AS_UNIQUEID" val="4122"/>
</p:tagLst>
</file>

<file path=ppt/tags/tag525.xml><?xml version="1.0" encoding="utf-8"?>
<p:tagLst xmlns:a="http://schemas.openxmlformats.org/drawingml/2006/main" xmlns:r="http://schemas.openxmlformats.org/officeDocument/2006/relationships" xmlns:p="http://schemas.openxmlformats.org/presentationml/2006/main">
  <p:tag name="AS_UNIQUEID" val="4123"/>
</p:tagLst>
</file>

<file path=ppt/tags/tag526.xml><?xml version="1.0" encoding="utf-8"?>
<p:tagLst xmlns:a="http://schemas.openxmlformats.org/drawingml/2006/main" xmlns:r="http://schemas.openxmlformats.org/officeDocument/2006/relationships" xmlns:p="http://schemas.openxmlformats.org/presentationml/2006/main">
  <p:tag name="AS_UNIQUEID" val="4124"/>
</p:tagLst>
</file>

<file path=ppt/tags/tag527.xml><?xml version="1.0" encoding="utf-8"?>
<p:tagLst xmlns:a="http://schemas.openxmlformats.org/drawingml/2006/main" xmlns:r="http://schemas.openxmlformats.org/officeDocument/2006/relationships" xmlns:p="http://schemas.openxmlformats.org/presentationml/2006/main">
  <p:tag name="AS_UNIQUEID" val="4125"/>
</p:tagLst>
</file>

<file path=ppt/tags/tag528.xml><?xml version="1.0" encoding="utf-8"?>
<p:tagLst xmlns:a="http://schemas.openxmlformats.org/drawingml/2006/main" xmlns:r="http://schemas.openxmlformats.org/officeDocument/2006/relationships" xmlns:p="http://schemas.openxmlformats.org/presentationml/2006/main">
  <p:tag name="AS_UNIQUEID" val="4126"/>
</p:tagLst>
</file>

<file path=ppt/tags/tag529.xml><?xml version="1.0" encoding="utf-8"?>
<p:tagLst xmlns:a="http://schemas.openxmlformats.org/drawingml/2006/main" xmlns:r="http://schemas.openxmlformats.org/officeDocument/2006/relationships" xmlns:p="http://schemas.openxmlformats.org/presentationml/2006/main">
  <p:tag name="AS_UNIQUEID" val="4128"/>
</p:tagLst>
</file>

<file path=ppt/tags/tag53.xml><?xml version="1.0" encoding="utf-8"?>
<p:tagLst xmlns:a="http://schemas.openxmlformats.org/drawingml/2006/main" xmlns:r="http://schemas.openxmlformats.org/officeDocument/2006/relationships" xmlns:p="http://schemas.openxmlformats.org/presentationml/2006/main">
  <p:tag name="AS_UNIQUEID" val="3778"/>
</p:tagLst>
</file>

<file path=ppt/tags/tag530.xml><?xml version="1.0" encoding="utf-8"?>
<p:tagLst xmlns:a="http://schemas.openxmlformats.org/drawingml/2006/main" xmlns:r="http://schemas.openxmlformats.org/officeDocument/2006/relationships" xmlns:p="http://schemas.openxmlformats.org/presentationml/2006/main">
  <p:tag name="AS_UNIQUEID" val="230"/>
</p:tagLst>
</file>

<file path=ppt/tags/tag531.xml><?xml version="1.0" encoding="utf-8"?>
<p:tagLst xmlns:a="http://schemas.openxmlformats.org/drawingml/2006/main" xmlns:r="http://schemas.openxmlformats.org/officeDocument/2006/relationships" xmlns:p="http://schemas.openxmlformats.org/presentationml/2006/main">
  <p:tag name="AS_UNIQUEID" val="231"/>
</p:tagLst>
</file>

<file path=ppt/tags/tag532.xml><?xml version="1.0" encoding="utf-8"?>
<p:tagLst xmlns:a="http://schemas.openxmlformats.org/drawingml/2006/main" xmlns:r="http://schemas.openxmlformats.org/officeDocument/2006/relationships" xmlns:p="http://schemas.openxmlformats.org/presentationml/2006/main">
  <p:tag name="AS_UNIQUEID" val="232"/>
</p:tagLst>
</file>

<file path=ppt/tags/tag533.xml><?xml version="1.0" encoding="utf-8"?>
<p:tagLst xmlns:a="http://schemas.openxmlformats.org/drawingml/2006/main" xmlns:r="http://schemas.openxmlformats.org/officeDocument/2006/relationships" xmlns:p="http://schemas.openxmlformats.org/presentationml/2006/main">
  <p:tag name="AS_UNIQUEID" val="4130"/>
</p:tagLst>
</file>

<file path=ppt/tags/tag534.xml><?xml version="1.0" encoding="utf-8"?>
<p:tagLst xmlns:a="http://schemas.openxmlformats.org/drawingml/2006/main" xmlns:r="http://schemas.openxmlformats.org/officeDocument/2006/relationships" xmlns:p="http://schemas.openxmlformats.org/presentationml/2006/main">
  <p:tag name="AS_UNIQUEID" val="193"/>
</p:tagLst>
</file>

<file path=ppt/tags/tag535.xml><?xml version="1.0" encoding="utf-8"?>
<p:tagLst xmlns:a="http://schemas.openxmlformats.org/drawingml/2006/main" xmlns:r="http://schemas.openxmlformats.org/officeDocument/2006/relationships" xmlns:p="http://schemas.openxmlformats.org/presentationml/2006/main">
  <p:tag name="AS_UNIQUEID" val="194"/>
</p:tagLst>
</file>

<file path=ppt/tags/tag536.xml><?xml version="1.0" encoding="utf-8"?>
<p:tagLst xmlns:a="http://schemas.openxmlformats.org/drawingml/2006/main" xmlns:r="http://schemas.openxmlformats.org/officeDocument/2006/relationships" xmlns:p="http://schemas.openxmlformats.org/presentationml/2006/main">
  <p:tag name="AS_UNIQUEID" val="195"/>
</p:tagLst>
</file>

<file path=ppt/tags/tag537.xml><?xml version="1.0" encoding="utf-8"?>
<p:tagLst xmlns:a="http://schemas.openxmlformats.org/drawingml/2006/main" xmlns:r="http://schemas.openxmlformats.org/officeDocument/2006/relationships" xmlns:p="http://schemas.openxmlformats.org/presentationml/2006/main">
  <p:tag name="AS_UNIQUEID" val="196"/>
</p:tagLst>
</file>

<file path=ppt/tags/tag538.xml><?xml version="1.0" encoding="utf-8"?>
<p:tagLst xmlns:a="http://schemas.openxmlformats.org/drawingml/2006/main" xmlns:r="http://schemas.openxmlformats.org/officeDocument/2006/relationships" xmlns:p="http://schemas.openxmlformats.org/presentationml/2006/main">
  <p:tag name="AS_UNIQUEID" val="197"/>
</p:tagLst>
</file>

<file path=ppt/tags/tag539.xml><?xml version="1.0" encoding="utf-8"?>
<p:tagLst xmlns:a="http://schemas.openxmlformats.org/drawingml/2006/main" xmlns:r="http://schemas.openxmlformats.org/officeDocument/2006/relationships" xmlns:p="http://schemas.openxmlformats.org/presentationml/2006/main">
  <p:tag name="AS_UNIQUEID" val="200"/>
</p:tagLst>
</file>

<file path=ppt/tags/tag54.xml><?xml version="1.0" encoding="utf-8"?>
<p:tagLst xmlns:a="http://schemas.openxmlformats.org/drawingml/2006/main" xmlns:r="http://schemas.openxmlformats.org/officeDocument/2006/relationships" xmlns:p="http://schemas.openxmlformats.org/presentationml/2006/main">
  <p:tag name="AS_UNIQUEID" val="3779"/>
</p:tagLst>
</file>

<file path=ppt/tags/tag540.xml><?xml version="1.0" encoding="utf-8"?>
<p:tagLst xmlns:a="http://schemas.openxmlformats.org/drawingml/2006/main" xmlns:r="http://schemas.openxmlformats.org/officeDocument/2006/relationships" xmlns:p="http://schemas.openxmlformats.org/presentationml/2006/main">
  <p:tag name="AS_UNIQUEID" val="201"/>
</p:tagLst>
</file>

<file path=ppt/tags/tag541.xml><?xml version="1.0" encoding="utf-8"?>
<p:tagLst xmlns:a="http://schemas.openxmlformats.org/drawingml/2006/main" xmlns:r="http://schemas.openxmlformats.org/officeDocument/2006/relationships" xmlns:p="http://schemas.openxmlformats.org/presentationml/2006/main">
  <p:tag name="AS_UNIQUEID" val="202"/>
</p:tagLst>
</file>

<file path=ppt/tags/tag542.xml><?xml version="1.0" encoding="utf-8"?>
<p:tagLst xmlns:a="http://schemas.openxmlformats.org/drawingml/2006/main" xmlns:r="http://schemas.openxmlformats.org/officeDocument/2006/relationships" xmlns:p="http://schemas.openxmlformats.org/presentationml/2006/main">
  <p:tag name="AS_UNIQUEID" val="203"/>
</p:tagLst>
</file>

<file path=ppt/tags/tag543.xml><?xml version="1.0" encoding="utf-8"?>
<p:tagLst xmlns:a="http://schemas.openxmlformats.org/drawingml/2006/main" xmlns:r="http://schemas.openxmlformats.org/officeDocument/2006/relationships" xmlns:p="http://schemas.openxmlformats.org/presentationml/2006/main">
  <p:tag name="AS_UNIQUEID" val="204"/>
</p:tagLst>
</file>

<file path=ppt/tags/tag544.xml><?xml version="1.0" encoding="utf-8"?>
<p:tagLst xmlns:a="http://schemas.openxmlformats.org/drawingml/2006/main" xmlns:r="http://schemas.openxmlformats.org/officeDocument/2006/relationships" xmlns:p="http://schemas.openxmlformats.org/presentationml/2006/main">
  <p:tag name="AS_UNIQUEID" val="198"/>
</p:tagLst>
</file>

<file path=ppt/tags/tag545.xml><?xml version="1.0" encoding="utf-8"?>
<p:tagLst xmlns:a="http://schemas.openxmlformats.org/drawingml/2006/main" xmlns:r="http://schemas.openxmlformats.org/officeDocument/2006/relationships" xmlns:p="http://schemas.openxmlformats.org/presentationml/2006/main">
  <p:tag name="AS_UNIQUEID" val="199"/>
</p:tagLst>
</file>

<file path=ppt/tags/tag546.xml><?xml version="1.0" encoding="utf-8"?>
<p:tagLst xmlns:a="http://schemas.openxmlformats.org/drawingml/2006/main" xmlns:r="http://schemas.openxmlformats.org/officeDocument/2006/relationships" xmlns:p="http://schemas.openxmlformats.org/presentationml/2006/main">
  <p:tag name="AS_UNIQUEID" val="4132"/>
</p:tagLst>
</file>

<file path=ppt/tags/tag547.xml><?xml version="1.0" encoding="utf-8"?>
<p:tagLst xmlns:a="http://schemas.openxmlformats.org/drawingml/2006/main" xmlns:r="http://schemas.openxmlformats.org/officeDocument/2006/relationships" xmlns:p="http://schemas.openxmlformats.org/presentationml/2006/main">
  <p:tag name="AS_UNIQUEID" val="47"/>
</p:tagLst>
</file>

<file path=ppt/tags/tag548.xml><?xml version="1.0" encoding="utf-8"?>
<p:tagLst xmlns:a="http://schemas.openxmlformats.org/drawingml/2006/main" xmlns:r="http://schemas.openxmlformats.org/officeDocument/2006/relationships" xmlns:p="http://schemas.openxmlformats.org/presentationml/2006/main">
  <p:tag name="AS_UNIQUEID" val="48"/>
</p:tagLst>
</file>

<file path=ppt/tags/tag549.xml><?xml version="1.0" encoding="utf-8"?>
<p:tagLst xmlns:a="http://schemas.openxmlformats.org/drawingml/2006/main" xmlns:r="http://schemas.openxmlformats.org/officeDocument/2006/relationships" xmlns:p="http://schemas.openxmlformats.org/presentationml/2006/main">
  <p:tag name="AS_UNIQUEID" val="52"/>
</p:tagLst>
</file>

<file path=ppt/tags/tag55.xml><?xml version="1.0" encoding="utf-8"?>
<p:tagLst xmlns:a="http://schemas.openxmlformats.org/drawingml/2006/main" xmlns:r="http://schemas.openxmlformats.org/officeDocument/2006/relationships" xmlns:p="http://schemas.openxmlformats.org/presentationml/2006/main">
  <p:tag name="AS_UNIQUEID" val="3780"/>
</p:tagLst>
</file>

<file path=ppt/tags/tag550.xml><?xml version="1.0" encoding="utf-8"?>
<p:tagLst xmlns:a="http://schemas.openxmlformats.org/drawingml/2006/main" xmlns:r="http://schemas.openxmlformats.org/officeDocument/2006/relationships" xmlns:p="http://schemas.openxmlformats.org/presentationml/2006/main">
  <p:tag name="AS_UNIQUEID" val="53"/>
</p:tagLst>
</file>

<file path=ppt/tags/tag551.xml><?xml version="1.0" encoding="utf-8"?>
<p:tagLst xmlns:a="http://schemas.openxmlformats.org/drawingml/2006/main" xmlns:r="http://schemas.openxmlformats.org/officeDocument/2006/relationships" xmlns:p="http://schemas.openxmlformats.org/presentationml/2006/main">
  <p:tag name="AS_UNIQUEID" val="4134"/>
</p:tagLst>
</file>

<file path=ppt/tags/tag552.xml><?xml version="1.0" encoding="utf-8"?>
<p:tagLst xmlns:a="http://schemas.openxmlformats.org/drawingml/2006/main" xmlns:r="http://schemas.openxmlformats.org/officeDocument/2006/relationships" xmlns:p="http://schemas.openxmlformats.org/presentationml/2006/main">
  <p:tag name="AS_UNIQUEID" val="4135"/>
</p:tagLst>
</file>

<file path=ppt/tags/tag553.xml><?xml version="1.0" encoding="utf-8"?>
<p:tagLst xmlns:a="http://schemas.openxmlformats.org/drawingml/2006/main" xmlns:r="http://schemas.openxmlformats.org/officeDocument/2006/relationships" xmlns:p="http://schemas.openxmlformats.org/presentationml/2006/main">
  <p:tag name="AS_UNIQUEID" val="4136"/>
</p:tagLst>
</file>

<file path=ppt/tags/tag554.xml><?xml version="1.0" encoding="utf-8"?>
<p:tagLst xmlns:a="http://schemas.openxmlformats.org/drawingml/2006/main" xmlns:r="http://schemas.openxmlformats.org/officeDocument/2006/relationships" xmlns:p="http://schemas.openxmlformats.org/presentationml/2006/main">
  <p:tag name="AS_UNIQUEID" val="4137"/>
</p:tagLst>
</file>

<file path=ppt/tags/tag555.xml><?xml version="1.0" encoding="utf-8"?>
<p:tagLst xmlns:a="http://schemas.openxmlformats.org/drawingml/2006/main" xmlns:r="http://schemas.openxmlformats.org/officeDocument/2006/relationships" xmlns:p="http://schemas.openxmlformats.org/presentationml/2006/main">
  <p:tag name="AS_UNIQUEID" val="4139"/>
</p:tagLst>
</file>

<file path=ppt/tags/tag556.xml><?xml version="1.0" encoding="utf-8"?>
<p:tagLst xmlns:a="http://schemas.openxmlformats.org/drawingml/2006/main" xmlns:r="http://schemas.openxmlformats.org/officeDocument/2006/relationships" xmlns:p="http://schemas.openxmlformats.org/presentationml/2006/main">
  <p:tag name="AS_UNIQUEID" val="4140"/>
</p:tagLst>
</file>

<file path=ppt/tags/tag557.xml><?xml version="1.0" encoding="utf-8"?>
<p:tagLst xmlns:a="http://schemas.openxmlformats.org/drawingml/2006/main" xmlns:r="http://schemas.openxmlformats.org/officeDocument/2006/relationships" xmlns:p="http://schemas.openxmlformats.org/presentationml/2006/main">
  <p:tag name="AS_UNIQUEID" val="4141"/>
</p:tagLst>
</file>

<file path=ppt/tags/tag558.xml><?xml version="1.0" encoding="utf-8"?>
<p:tagLst xmlns:a="http://schemas.openxmlformats.org/drawingml/2006/main" xmlns:r="http://schemas.openxmlformats.org/officeDocument/2006/relationships" xmlns:p="http://schemas.openxmlformats.org/presentationml/2006/main">
  <p:tag name="AS_UNIQUEID" val="4143"/>
</p:tagLst>
</file>

<file path=ppt/tags/tag559.xml><?xml version="1.0" encoding="utf-8"?>
<p:tagLst xmlns:a="http://schemas.openxmlformats.org/drawingml/2006/main" xmlns:r="http://schemas.openxmlformats.org/officeDocument/2006/relationships" xmlns:p="http://schemas.openxmlformats.org/presentationml/2006/main">
  <p:tag name="AS_UNIQUEID" val="4144"/>
</p:tagLst>
</file>

<file path=ppt/tags/tag56.xml><?xml version="1.0" encoding="utf-8"?>
<p:tagLst xmlns:a="http://schemas.openxmlformats.org/drawingml/2006/main" xmlns:r="http://schemas.openxmlformats.org/officeDocument/2006/relationships" xmlns:p="http://schemas.openxmlformats.org/presentationml/2006/main">
  <p:tag name="AS_UNIQUEID" val="3782"/>
</p:tagLst>
</file>

<file path=ppt/tags/tag560.xml><?xml version="1.0" encoding="utf-8"?>
<p:tagLst xmlns:a="http://schemas.openxmlformats.org/drawingml/2006/main" xmlns:r="http://schemas.openxmlformats.org/officeDocument/2006/relationships" xmlns:p="http://schemas.openxmlformats.org/presentationml/2006/main">
  <p:tag name="AS_UNIQUEID" val="4145"/>
</p:tagLst>
</file>

<file path=ppt/tags/tag561.xml><?xml version="1.0" encoding="utf-8"?>
<p:tagLst xmlns:a="http://schemas.openxmlformats.org/drawingml/2006/main" xmlns:r="http://schemas.openxmlformats.org/officeDocument/2006/relationships" xmlns:p="http://schemas.openxmlformats.org/presentationml/2006/main">
  <p:tag name="AS_UNIQUEID" val="4146"/>
</p:tagLst>
</file>

<file path=ppt/tags/tag562.xml><?xml version="1.0" encoding="utf-8"?>
<p:tagLst xmlns:a="http://schemas.openxmlformats.org/drawingml/2006/main" xmlns:r="http://schemas.openxmlformats.org/officeDocument/2006/relationships" xmlns:p="http://schemas.openxmlformats.org/presentationml/2006/main">
  <p:tag name="AS_UNIQUEID" val="4147"/>
</p:tagLst>
</file>

<file path=ppt/tags/tag563.xml><?xml version="1.0" encoding="utf-8"?>
<p:tagLst xmlns:a="http://schemas.openxmlformats.org/drawingml/2006/main" xmlns:r="http://schemas.openxmlformats.org/officeDocument/2006/relationships" xmlns:p="http://schemas.openxmlformats.org/presentationml/2006/main">
  <p:tag name="AS_UNIQUEID" val="4148"/>
</p:tagLst>
</file>

<file path=ppt/tags/tag564.xml><?xml version="1.0" encoding="utf-8"?>
<p:tagLst xmlns:a="http://schemas.openxmlformats.org/drawingml/2006/main" xmlns:r="http://schemas.openxmlformats.org/officeDocument/2006/relationships" xmlns:p="http://schemas.openxmlformats.org/presentationml/2006/main">
  <p:tag name="AS_UNIQUEID" val="4149"/>
</p:tagLst>
</file>

<file path=ppt/tags/tag565.xml><?xml version="1.0" encoding="utf-8"?>
<p:tagLst xmlns:a="http://schemas.openxmlformats.org/drawingml/2006/main" xmlns:r="http://schemas.openxmlformats.org/officeDocument/2006/relationships" xmlns:p="http://schemas.openxmlformats.org/presentationml/2006/main">
  <p:tag name="AS_UNIQUEID" val="4151"/>
</p:tagLst>
</file>

<file path=ppt/tags/tag566.xml><?xml version="1.0" encoding="utf-8"?>
<p:tagLst xmlns:a="http://schemas.openxmlformats.org/drawingml/2006/main" xmlns:r="http://schemas.openxmlformats.org/officeDocument/2006/relationships" xmlns:p="http://schemas.openxmlformats.org/presentationml/2006/main">
  <p:tag name="AS_UNIQUEID" val="4152"/>
</p:tagLst>
</file>

<file path=ppt/tags/tag567.xml><?xml version="1.0" encoding="utf-8"?>
<p:tagLst xmlns:a="http://schemas.openxmlformats.org/drawingml/2006/main" xmlns:r="http://schemas.openxmlformats.org/officeDocument/2006/relationships" xmlns:p="http://schemas.openxmlformats.org/presentationml/2006/main">
  <p:tag name="AS_UNIQUEID" val="4153"/>
</p:tagLst>
</file>

<file path=ppt/tags/tag568.xml><?xml version="1.0" encoding="utf-8"?>
<p:tagLst xmlns:a="http://schemas.openxmlformats.org/drawingml/2006/main" xmlns:r="http://schemas.openxmlformats.org/officeDocument/2006/relationships" xmlns:p="http://schemas.openxmlformats.org/presentationml/2006/main">
  <p:tag name="AS_UNIQUEID" val="4154"/>
</p:tagLst>
</file>

<file path=ppt/tags/tag569.xml><?xml version="1.0" encoding="utf-8"?>
<p:tagLst xmlns:a="http://schemas.openxmlformats.org/drawingml/2006/main" xmlns:r="http://schemas.openxmlformats.org/officeDocument/2006/relationships" xmlns:p="http://schemas.openxmlformats.org/presentationml/2006/main">
  <p:tag name="AS_UNIQUEID" val="4156"/>
</p:tagLst>
</file>

<file path=ppt/tags/tag57.xml><?xml version="1.0" encoding="utf-8"?>
<p:tagLst xmlns:a="http://schemas.openxmlformats.org/drawingml/2006/main" xmlns:r="http://schemas.openxmlformats.org/officeDocument/2006/relationships" xmlns:p="http://schemas.openxmlformats.org/presentationml/2006/main">
  <p:tag name="AS_UNIQUEID" val="3783"/>
</p:tagLst>
</file>

<file path=ppt/tags/tag570.xml><?xml version="1.0" encoding="utf-8"?>
<p:tagLst xmlns:a="http://schemas.openxmlformats.org/drawingml/2006/main" xmlns:r="http://schemas.openxmlformats.org/officeDocument/2006/relationships" xmlns:p="http://schemas.openxmlformats.org/presentationml/2006/main">
  <p:tag name="AS_UNIQUEID" val="3642"/>
</p:tagLst>
</file>

<file path=ppt/tags/tag571.xml><?xml version="1.0" encoding="utf-8"?>
<p:tagLst xmlns:a="http://schemas.openxmlformats.org/drawingml/2006/main" xmlns:r="http://schemas.openxmlformats.org/officeDocument/2006/relationships" xmlns:p="http://schemas.openxmlformats.org/presentationml/2006/main">
  <p:tag name="AS_UNIQUEID" val="3643"/>
</p:tagLst>
</file>

<file path=ppt/tags/tag572.xml><?xml version="1.0" encoding="utf-8"?>
<p:tagLst xmlns:a="http://schemas.openxmlformats.org/drawingml/2006/main" xmlns:r="http://schemas.openxmlformats.org/officeDocument/2006/relationships" xmlns:p="http://schemas.openxmlformats.org/presentationml/2006/main">
  <p:tag name="AS_UNIQUEID" val="4182"/>
</p:tagLst>
</file>

<file path=ppt/tags/tag573.xml><?xml version="1.0" encoding="utf-8"?>
<p:tagLst xmlns:a="http://schemas.openxmlformats.org/drawingml/2006/main" xmlns:r="http://schemas.openxmlformats.org/officeDocument/2006/relationships" xmlns:p="http://schemas.openxmlformats.org/presentationml/2006/main">
  <p:tag name="AS_UNIQUEID" val="4158"/>
</p:tagLst>
</file>

<file path=ppt/tags/tag574.xml><?xml version="1.0" encoding="utf-8"?>
<p:tagLst xmlns:a="http://schemas.openxmlformats.org/drawingml/2006/main" xmlns:r="http://schemas.openxmlformats.org/officeDocument/2006/relationships" xmlns:p="http://schemas.openxmlformats.org/presentationml/2006/main">
  <p:tag name="AS_UNIQUEID" val="3663"/>
</p:tagLst>
</file>

<file path=ppt/tags/tag575.xml><?xml version="1.0" encoding="utf-8"?>
<p:tagLst xmlns:a="http://schemas.openxmlformats.org/drawingml/2006/main" xmlns:r="http://schemas.openxmlformats.org/officeDocument/2006/relationships" xmlns:p="http://schemas.openxmlformats.org/presentationml/2006/main">
  <p:tag name="AS_UNIQUEID" val="3664"/>
</p:tagLst>
</file>

<file path=ppt/tags/tag576.xml><?xml version="1.0" encoding="utf-8"?>
<p:tagLst xmlns:a="http://schemas.openxmlformats.org/drawingml/2006/main" xmlns:r="http://schemas.openxmlformats.org/officeDocument/2006/relationships" xmlns:p="http://schemas.openxmlformats.org/presentationml/2006/main">
  <p:tag name="AS_UNIQUEID" val="3665"/>
</p:tagLst>
</file>

<file path=ppt/tags/tag577.xml><?xml version="1.0" encoding="utf-8"?>
<p:tagLst xmlns:a="http://schemas.openxmlformats.org/drawingml/2006/main" xmlns:r="http://schemas.openxmlformats.org/officeDocument/2006/relationships" xmlns:p="http://schemas.openxmlformats.org/presentationml/2006/main">
  <p:tag name="AS_UNIQUEID" val="3673"/>
</p:tagLst>
</file>

<file path=ppt/tags/tag578.xml><?xml version="1.0" encoding="utf-8"?>
<p:tagLst xmlns:a="http://schemas.openxmlformats.org/drawingml/2006/main" xmlns:r="http://schemas.openxmlformats.org/officeDocument/2006/relationships" xmlns:p="http://schemas.openxmlformats.org/presentationml/2006/main">
  <p:tag name="AS_UNIQUEID" val="3674"/>
</p:tagLst>
</file>

<file path=ppt/tags/tag579.xml><?xml version="1.0" encoding="utf-8"?>
<p:tagLst xmlns:a="http://schemas.openxmlformats.org/drawingml/2006/main" xmlns:r="http://schemas.openxmlformats.org/officeDocument/2006/relationships" xmlns:p="http://schemas.openxmlformats.org/presentationml/2006/main">
  <p:tag name="AS_UNIQUEID" val="4160"/>
</p:tagLst>
</file>

<file path=ppt/tags/tag58.xml><?xml version="1.0" encoding="utf-8"?>
<p:tagLst xmlns:a="http://schemas.openxmlformats.org/drawingml/2006/main" xmlns:r="http://schemas.openxmlformats.org/officeDocument/2006/relationships" xmlns:p="http://schemas.openxmlformats.org/presentationml/2006/main">
  <p:tag name="AS_UNIQUEID" val="3784"/>
</p:tagLst>
</file>

<file path=ppt/tags/tag580.xml><?xml version="1.0" encoding="utf-8"?>
<p:tagLst xmlns:a="http://schemas.openxmlformats.org/drawingml/2006/main" xmlns:r="http://schemas.openxmlformats.org/officeDocument/2006/relationships" xmlns:p="http://schemas.openxmlformats.org/presentationml/2006/main">
  <p:tag name="AS_UNIQUEID" val="4161"/>
</p:tagLst>
</file>

<file path=ppt/tags/tag581.xml><?xml version="1.0" encoding="utf-8"?>
<p:tagLst xmlns:a="http://schemas.openxmlformats.org/drawingml/2006/main" xmlns:r="http://schemas.openxmlformats.org/officeDocument/2006/relationships" xmlns:p="http://schemas.openxmlformats.org/presentationml/2006/main">
  <p:tag name="AS_UNIQUEID" val="4162"/>
</p:tagLst>
</file>

<file path=ppt/tags/tag582.xml><?xml version="1.0" encoding="utf-8"?>
<p:tagLst xmlns:a="http://schemas.openxmlformats.org/drawingml/2006/main" xmlns:r="http://schemas.openxmlformats.org/officeDocument/2006/relationships" xmlns:p="http://schemas.openxmlformats.org/presentationml/2006/main">
  <p:tag name="AS_UNIQUEID" val="4163"/>
</p:tagLst>
</file>

<file path=ppt/tags/tag583.xml><?xml version="1.0" encoding="utf-8"?>
<p:tagLst xmlns:a="http://schemas.openxmlformats.org/drawingml/2006/main" xmlns:r="http://schemas.openxmlformats.org/officeDocument/2006/relationships" xmlns:p="http://schemas.openxmlformats.org/presentationml/2006/main">
  <p:tag name="AS_UNIQUEID" val="4164"/>
</p:tagLst>
</file>

<file path=ppt/tags/tag584.xml><?xml version="1.0" encoding="utf-8"?>
<p:tagLst xmlns:a="http://schemas.openxmlformats.org/drawingml/2006/main" xmlns:r="http://schemas.openxmlformats.org/officeDocument/2006/relationships" xmlns:p="http://schemas.openxmlformats.org/presentationml/2006/main">
  <p:tag name="AS_UNIQUEID" val="4165"/>
</p:tagLst>
</file>

<file path=ppt/tags/tag585.xml><?xml version="1.0" encoding="utf-8"?>
<p:tagLst xmlns:a="http://schemas.openxmlformats.org/drawingml/2006/main" xmlns:r="http://schemas.openxmlformats.org/officeDocument/2006/relationships" xmlns:p="http://schemas.openxmlformats.org/presentationml/2006/main">
  <p:tag name="AS_UNIQUEID" val="4166"/>
</p:tagLst>
</file>

<file path=ppt/tags/tag586.xml><?xml version="1.0" encoding="utf-8"?>
<p:tagLst xmlns:a="http://schemas.openxmlformats.org/drawingml/2006/main" xmlns:r="http://schemas.openxmlformats.org/officeDocument/2006/relationships" xmlns:p="http://schemas.openxmlformats.org/presentationml/2006/main">
  <p:tag name="AS_UNIQUEID" val="4169"/>
</p:tagLst>
</file>

<file path=ppt/tags/tag587.xml><?xml version="1.0" encoding="utf-8"?>
<p:tagLst xmlns:a="http://schemas.openxmlformats.org/drawingml/2006/main" xmlns:r="http://schemas.openxmlformats.org/officeDocument/2006/relationships" xmlns:p="http://schemas.openxmlformats.org/presentationml/2006/main">
  <p:tag name="AS_UNIQUEID" val="4170"/>
</p:tagLst>
</file>

<file path=ppt/tags/tag588.xml><?xml version="1.0" encoding="utf-8"?>
<p:tagLst xmlns:a="http://schemas.openxmlformats.org/drawingml/2006/main" xmlns:r="http://schemas.openxmlformats.org/officeDocument/2006/relationships" xmlns:p="http://schemas.openxmlformats.org/presentationml/2006/main">
  <p:tag name="AS_UNIQUEID" val="4171"/>
</p:tagLst>
</file>

<file path=ppt/tags/tag589.xml><?xml version="1.0" encoding="utf-8"?>
<p:tagLst xmlns:a="http://schemas.openxmlformats.org/drawingml/2006/main" xmlns:r="http://schemas.openxmlformats.org/officeDocument/2006/relationships" xmlns:p="http://schemas.openxmlformats.org/presentationml/2006/main">
  <p:tag name="AS_UNIQUEID" val="4167"/>
</p:tagLst>
</file>

<file path=ppt/tags/tag59.xml><?xml version="1.0" encoding="utf-8"?>
<p:tagLst xmlns:a="http://schemas.openxmlformats.org/drawingml/2006/main" xmlns:r="http://schemas.openxmlformats.org/officeDocument/2006/relationships" xmlns:p="http://schemas.openxmlformats.org/presentationml/2006/main">
  <p:tag name="AS_UNIQUEID" val="3785"/>
</p:tagLst>
</file>

<file path=ppt/tags/tag590.xml><?xml version="1.0" encoding="utf-8"?>
<p:tagLst xmlns:a="http://schemas.openxmlformats.org/drawingml/2006/main" xmlns:r="http://schemas.openxmlformats.org/officeDocument/2006/relationships" xmlns:p="http://schemas.openxmlformats.org/presentationml/2006/main">
  <p:tag name="AS_UNIQUEID" val="4168"/>
</p:tagLst>
</file>

<file path=ppt/tags/tag591.xml><?xml version="1.0" encoding="utf-8"?>
<p:tagLst xmlns:a="http://schemas.openxmlformats.org/drawingml/2006/main" xmlns:r="http://schemas.openxmlformats.org/officeDocument/2006/relationships" xmlns:p="http://schemas.openxmlformats.org/presentationml/2006/main">
  <p:tag name="AS_UNIQUEID" val="4173"/>
</p:tagLst>
</file>

<file path=ppt/tags/tag592.xml><?xml version="1.0" encoding="utf-8"?>
<p:tagLst xmlns:a="http://schemas.openxmlformats.org/drawingml/2006/main" xmlns:r="http://schemas.openxmlformats.org/officeDocument/2006/relationships" xmlns:p="http://schemas.openxmlformats.org/presentationml/2006/main">
  <p:tag name="AS_UNIQUEID" val="3699"/>
  <p:tag name="KSO_WM_FULL_TEXT_BEAUTIFY_COPY_ID" val="25605"/>
</p:tagLst>
</file>

<file path=ppt/tags/tag593.xml><?xml version="1.0" encoding="utf-8"?>
<p:tagLst xmlns:a="http://schemas.openxmlformats.org/drawingml/2006/main" xmlns:r="http://schemas.openxmlformats.org/officeDocument/2006/relationships" xmlns:p="http://schemas.openxmlformats.org/presentationml/2006/main">
  <p:tag name="AS_UNIQUEID" val="3700"/>
</p:tagLst>
</file>

<file path=ppt/tags/tag594.xml><?xml version="1.0" encoding="utf-8"?>
<p:tagLst xmlns:a="http://schemas.openxmlformats.org/drawingml/2006/main" xmlns:r="http://schemas.openxmlformats.org/officeDocument/2006/relationships" xmlns:p="http://schemas.openxmlformats.org/presentationml/2006/main">
  <p:tag name="AS_UNIQUEID" val="3701"/>
  <p:tag name="KSO_WM_FULL_TEXT_BEAUTIFY_COPY_ID" val="25605"/>
</p:tagLst>
</file>

<file path=ppt/tags/tag595.xml><?xml version="1.0" encoding="utf-8"?>
<p:tagLst xmlns:a="http://schemas.openxmlformats.org/drawingml/2006/main" xmlns:r="http://schemas.openxmlformats.org/officeDocument/2006/relationships" xmlns:p="http://schemas.openxmlformats.org/presentationml/2006/main">
  <p:tag name="AS_UNIQUEID" val="3702"/>
  <p:tag name="KSO_WM_FULL_TEXT_BEAUTIFY_COPY_ID" val="2"/>
</p:tagLst>
</file>

<file path=ppt/tags/tag596.xml><?xml version="1.0" encoding="utf-8"?>
<p:tagLst xmlns:a="http://schemas.openxmlformats.org/drawingml/2006/main" xmlns:r="http://schemas.openxmlformats.org/officeDocument/2006/relationships" xmlns:p="http://schemas.openxmlformats.org/presentationml/2006/main">
  <p:tag name="AS_UNIQUEID" val="3703"/>
</p:tagLst>
</file>

<file path=ppt/tags/tag597.xml><?xml version="1.0" encoding="utf-8"?>
<p:tagLst xmlns:a="http://schemas.openxmlformats.org/drawingml/2006/main" xmlns:r="http://schemas.openxmlformats.org/officeDocument/2006/relationships" xmlns:p="http://schemas.openxmlformats.org/presentationml/2006/main">
  <p:tag name="AS_UNIQUEID" val="4175"/>
</p:tagLst>
</file>

<file path=ppt/tags/tag598.xml><?xml version="1.0" encoding="utf-8"?>
<p:tagLst xmlns:a="http://schemas.openxmlformats.org/drawingml/2006/main" xmlns:r="http://schemas.openxmlformats.org/officeDocument/2006/relationships" xmlns:p="http://schemas.openxmlformats.org/presentationml/2006/main">
  <p:tag name="AS_UNIQUEID" val="3705"/>
  <p:tag name="KSO_WM_FULL_TEXT_BEAUTIFY_COPY_ID" val="25605"/>
</p:tagLst>
</file>

<file path=ppt/tags/tag599.xml><?xml version="1.0" encoding="utf-8"?>
<p:tagLst xmlns:a="http://schemas.openxmlformats.org/drawingml/2006/main" xmlns:r="http://schemas.openxmlformats.org/officeDocument/2006/relationships" xmlns:p="http://schemas.openxmlformats.org/presentationml/2006/main">
  <p:tag name="AS_UNIQUEID" val="3706"/>
</p:tagLst>
</file>

<file path=ppt/tags/tag6.xml><?xml version="1.0" encoding="utf-8"?>
<p:tagLst xmlns:a="http://schemas.openxmlformats.org/drawingml/2006/main" xmlns:r="http://schemas.openxmlformats.org/officeDocument/2006/relationships" xmlns:p="http://schemas.openxmlformats.org/presentationml/2006/main">
  <p:tag name="AS_UNIQUEID" val="3722"/>
</p:tagLst>
</file>

<file path=ppt/tags/tag60.xml><?xml version="1.0" encoding="utf-8"?>
<p:tagLst xmlns:a="http://schemas.openxmlformats.org/drawingml/2006/main" xmlns:r="http://schemas.openxmlformats.org/officeDocument/2006/relationships" xmlns:p="http://schemas.openxmlformats.org/presentationml/2006/main">
  <p:tag name="AS_UNIQUEID" val="3786"/>
</p:tagLst>
</file>

<file path=ppt/tags/tag600.xml><?xml version="1.0" encoding="utf-8"?>
<p:tagLst xmlns:a="http://schemas.openxmlformats.org/drawingml/2006/main" xmlns:r="http://schemas.openxmlformats.org/officeDocument/2006/relationships" xmlns:p="http://schemas.openxmlformats.org/presentationml/2006/main">
  <p:tag name="AS_UNIQUEID" val="3707"/>
  <p:tag name="KSO_WM_FULL_TEXT_BEAUTIFY_COPY_ID" val="25605"/>
</p:tagLst>
</file>

<file path=ppt/tags/tag601.xml><?xml version="1.0" encoding="utf-8"?>
<p:tagLst xmlns:a="http://schemas.openxmlformats.org/drawingml/2006/main" xmlns:r="http://schemas.openxmlformats.org/officeDocument/2006/relationships" xmlns:p="http://schemas.openxmlformats.org/presentationml/2006/main">
  <p:tag name="AS_UNIQUEID" val="3708"/>
  <p:tag name="KSO_WM_FULL_TEXT_BEAUTIFY_COPY_ID" val="3"/>
</p:tagLst>
</file>

<file path=ppt/tags/tag602.xml><?xml version="1.0" encoding="utf-8"?>
<p:tagLst xmlns:a="http://schemas.openxmlformats.org/drawingml/2006/main" xmlns:r="http://schemas.openxmlformats.org/officeDocument/2006/relationships" xmlns:p="http://schemas.openxmlformats.org/presentationml/2006/main">
  <p:tag name="AS_UNIQUEID" val="3714"/>
  <p:tag name="KSO_WM_FULL_TEXT_BEAUTIFY_COPY_ID" val="3"/>
</p:tagLst>
</file>

<file path=ppt/tags/tag603.xml><?xml version="1.0" encoding="utf-8"?>
<p:tagLst xmlns:a="http://schemas.openxmlformats.org/drawingml/2006/main" xmlns:r="http://schemas.openxmlformats.org/officeDocument/2006/relationships" xmlns:p="http://schemas.openxmlformats.org/presentationml/2006/main">
  <p:tag name="AS_UNIQUEID" val="4177"/>
</p:tagLst>
</file>

<file path=ppt/tags/tag604.xml><?xml version="1.0" encoding="utf-8"?>
<p:tagLst xmlns:a="http://schemas.openxmlformats.org/drawingml/2006/main" xmlns:r="http://schemas.openxmlformats.org/officeDocument/2006/relationships" xmlns:p="http://schemas.openxmlformats.org/presentationml/2006/main">
  <p:tag name="AS_UNIQUEID" val="3716"/>
  <p:tag name="KSO_WM_FULL_TEXT_BEAUTIFY_COPY_ID" val="25605"/>
</p:tagLst>
</file>

<file path=ppt/tags/tag605.xml><?xml version="1.0" encoding="utf-8"?>
<p:tagLst xmlns:a="http://schemas.openxmlformats.org/drawingml/2006/main" xmlns:r="http://schemas.openxmlformats.org/officeDocument/2006/relationships" xmlns:p="http://schemas.openxmlformats.org/presentationml/2006/main">
  <p:tag name="AS_UNIQUEID" val="3717"/>
</p:tagLst>
</file>

<file path=ppt/tags/tag606.xml><?xml version="1.0" encoding="utf-8"?>
<p:tagLst xmlns:a="http://schemas.openxmlformats.org/drawingml/2006/main" xmlns:r="http://schemas.openxmlformats.org/officeDocument/2006/relationships" xmlns:p="http://schemas.openxmlformats.org/presentationml/2006/main">
  <p:tag name="AS_UNIQUEID" val="3714"/>
  <p:tag name="KSO_WM_FULL_TEXT_BEAUTIFY_COPY_ID" val="3"/>
</p:tagLst>
</file>

<file path=ppt/tags/tag607.xml><?xml version="1.0" encoding="utf-8"?>
<p:tagLst xmlns:a="http://schemas.openxmlformats.org/drawingml/2006/main" xmlns:r="http://schemas.openxmlformats.org/officeDocument/2006/relationships" xmlns:p="http://schemas.openxmlformats.org/presentationml/2006/main">
  <p:tag name="AS_UNIQUEID" val="3714"/>
  <p:tag name="KSO_WM_FULL_TEXT_BEAUTIFY_COPY_ID" val="3"/>
</p:tagLst>
</file>

<file path=ppt/tags/tag608.xml><?xml version="1.0" encoding="utf-8"?>
<p:tagLst xmlns:a="http://schemas.openxmlformats.org/drawingml/2006/main" xmlns:r="http://schemas.openxmlformats.org/officeDocument/2006/relationships" xmlns:p="http://schemas.openxmlformats.org/presentationml/2006/main">
  <p:tag name="AS_UNIQUEID" val="99"/>
</p:tagLst>
</file>

<file path=ppt/tags/tag609.xml><?xml version="1.0" encoding="utf-8"?>
<p:tagLst xmlns:a="http://schemas.openxmlformats.org/drawingml/2006/main" xmlns:r="http://schemas.openxmlformats.org/officeDocument/2006/relationships" xmlns:p="http://schemas.openxmlformats.org/presentationml/2006/main">
  <p:tag name="AS_UNIQUEID" val="100"/>
</p:tagLst>
</file>

<file path=ppt/tags/tag61.xml><?xml version="1.0" encoding="utf-8"?>
<p:tagLst xmlns:a="http://schemas.openxmlformats.org/drawingml/2006/main" xmlns:r="http://schemas.openxmlformats.org/officeDocument/2006/relationships" xmlns:p="http://schemas.openxmlformats.org/presentationml/2006/main">
  <p:tag name="AS_UNIQUEID" val="3788"/>
</p:tagLst>
</file>

<file path=ppt/tags/tag610.xml><?xml version="1.0" encoding="utf-8"?>
<p:tagLst xmlns:a="http://schemas.openxmlformats.org/drawingml/2006/main" xmlns:r="http://schemas.openxmlformats.org/officeDocument/2006/relationships" xmlns:p="http://schemas.openxmlformats.org/presentationml/2006/main">
  <p:tag name="AS_UNIQUEID" val="102"/>
</p:tagLst>
</file>

<file path=ppt/tags/tag611.xml><?xml version="1.0" encoding="utf-8"?>
<p:tagLst xmlns:a="http://schemas.openxmlformats.org/drawingml/2006/main" xmlns:r="http://schemas.openxmlformats.org/officeDocument/2006/relationships" xmlns:p="http://schemas.openxmlformats.org/presentationml/2006/main">
  <p:tag name="AS_UNIQUEID" val="103"/>
</p:tagLst>
</file>

<file path=ppt/tags/tag612.xml><?xml version="1.0" encoding="utf-8"?>
<p:tagLst xmlns:a="http://schemas.openxmlformats.org/drawingml/2006/main" xmlns:r="http://schemas.openxmlformats.org/officeDocument/2006/relationships" xmlns:p="http://schemas.openxmlformats.org/presentationml/2006/main">
  <p:tag name="AS_UNIQUEID" val="104"/>
</p:tagLst>
</file>

<file path=ppt/tags/tag613.xml><?xml version="1.0" encoding="utf-8"?>
<p:tagLst xmlns:a="http://schemas.openxmlformats.org/drawingml/2006/main" xmlns:r="http://schemas.openxmlformats.org/officeDocument/2006/relationships" xmlns:p="http://schemas.openxmlformats.org/presentationml/2006/main">
  <p:tag name="AS_UNIQUEID" val="105"/>
</p:tagLst>
</file>

<file path=ppt/tags/tag614.xml><?xml version="1.0" encoding="utf-8"?>
<p:tagLst xmlns:a="http://schemas.openxmlformats.org/drawingml/2006/main" xmlns:r="http://schemas.openxmlformats.org/officeDocument/2006/relationships" xmlns:p="http://schemas.openxmlformats.org/presentationml/2006/main">
  <p:tag name="AS_UNIQUEID" val="106"/>
</p:tagLst>
</file>

<file path=ppt/tags/tag615.xml><?xml version="1.0" encoding="utf-8"?>
<p:tagLst xmlns:a="http://schemas.openxmlformats.org/drawingml/2006/main" xmlns:r="http://schemas.openxmlformats.org/officeDocument/2006/relationships" xmlns:p="http://schemas.openxmlformats.org/presentationml/2006/main">
  <p:tag name="AS_UNIQUEID" val="4179"/>
</p:tagLst>
</file>

<file path=ppt/tags/tag616.xml><?xml version="1.0" encoding="utf-8"?>
<p:tagLst xmlns:a="http://schemas.openxmlformats.org/drawingml/2006/main" xmlns:r="http://schemas.openxmlformats.org/officeDocument/2006/relationships" xmlns:p="http://schemas.openxmlformats.org/presentationml/2006/main">
  <p:tag name="AS_UNIQUEID" val="112"/>
</p:tagLst>
</file>

<file path=ppt/tags/tag617.xml><?xml version="1.0" encoding="utf-8"?>
<p:tagLst xmlns:a="http://schemas.openxmlformats.org/drawingml/2006/main" xmlns:r="http://schemas.openxmlformats.org/officeDocument/2006/relationships" xmlns:p="http://schemas.openxmlformats.org/presentationml/2006/main">
  <p:tag name="AS_UNIQUEID" val="113"/>
</p:tagLst>
</file>

<file path=ppt/tags/tag618.xml><?xml version="1.0" encoding="utf-8"?>
<p:tagLst xmlns:a="http://schemas.openxmlformats.org/drawingml/2006/main" xmlns:r="http://schemas.openxmlformats.org/officeDocument/2006/relationships" xmlns:p="http://schemas.openxmlformats.org/presentationml/2006/main">
  <p:tag name="AS_UNIQUEID" val="114"/>
</p:tagLst>
</file>

<file path=ppt/tags/tag619.xml><?xml version="1.0" encoding="utf-8"?>
<p:tagLst xmlns:a="http://schemas.openxmlformats.org/drawingml/2006/main" xmlns:r="http://schemas.openxmlformats.org/officeDocument/2006/relationships" xmlns:p="http://schemas.openxmlformats.org/presentationml/2006/main">
  <p:tag name="AS_UNIQUEID" val="115"/>
</p:tagLst>
</file>

<file path=ppt/tags/tag62.xml><?xml version="1.0" encoding="utf-8"?>
<p:tagLst xmlns:a="http://schemas.openxmlformats.org/drawingml/2006/main" xmlns:r="http://schemas.openxmlformats.org/officeDocument/2006/relationships" xmlns:p="http://schemas.openxmlformats.org/presentationml/2006/main">
  <p:tag name="AS_UNIQUEID" val="3789"/>
</p:tagLst>
</file>

<file path=ppt/tags/tag620.xml><?xml version="1.0" encoding="utf-8"?>
<p:tagLst xmlns:a="http://schemas.openxmlformats.org/drawingml/2006/main" xmlns:r="http://schemas.openxmlformats.org/officeDocument/2006/relationships" xmlns:p="http://schemas.openxmlformats.org/presentationml/2006/main">
  <p:tag name="AS_UNIQUEID" val="4181"/>
</p:tagLst>
</file>

<file path=ppt/tags/tag63.xml><?xml version="1.0" encoding="utf-8"?>
<p:tagLst xmlns:a="http://schemas.openxmlformats.org/drawingml/2006/main" xmlns:r="http://schemas.openxmlformats.org/officeDocument/2006/relationships" xmlns:p="http://schemas.openxmlformats.org/presentationml/2006/main">
  <p:tag name="AS_UNIQUEID" val="3790"/>
</p:tagLst>
</file>

<file path=ppt/tags/tag64.xml><?xml version="1.0" encoding="utf-8"?>
<p:tagLst xmlns:a="http://schemas.openxmlformats.org/drawingml/2006/main" xmlns:r="http://schemas.openxmlformats.org/officeDocument/2006/relationships" xmlns:p="http://schemas.openxmlformats.org/presentationml/2006/main">
  <p:tag name="AS_UNIQUEID" val="3791"/>
</p:tagLst>
</file>

<file path=ppt/tags/tag65.xml><?xml version="1.0" encoding="utf-8"?>
<p:tagLst xmlns:a="http://schemas.openxmlformats.org/drawingml/2006/main" xmlns:r="http://schemas.openxmlformats.org/officeDocument/2006/relationships" xmlns:p="http://schemas.openxmlformats.org/presentationml/2006/main">
  <p:tag name="AS_UNIQUEID" val="3793"/>
</p:tagLst>
</file>

<file path=ppt/tags/tag66.xml><?xml version="1.0" encoding="utf-8"?>
<p:tagLst xmlns:a="http://schemas.openxmlformats.org/drawingml/2006/main" xmlns:r="http://schemas.openxmlformats.org/officeDocument/2006/relationships" xmlns:p="http://schemas.openxmlformats.org/presentationml/2006/main">
  <p:tag name="AS_UNIQUEID" val="3794"/>
</p:tagLst>
</file>

<file path=ppt/tags/tag67.xml><?xml version="1.0" encoding="utf-8"?>
<p:tagLst xmlns:a="http://schemas.openxmlformats.org/drawingml/2006/main" xmlns:r="http://schemas.openxmlformats.org/officeDocument/2006/relationships" xmlns:p="http://schemas.openxmlformats.org/presentationml/2006/main">
  <p:tag name="AS_UNIQUEID" val="3795"/>
</p:tagLst>
</file>

<file path=ppt/tags/tag68.xml><?xml version="1.0" encoding="utf-8"?>
<p:tagLst xmlns:a="http://schemas.openxmlformats.org/drawingml/2006/main" xmlns:r="http://schemas.openxmlformats.org/officeDocument/2006/relationships" xmlns:p="http://schemas.openxmlformats.org/presentationml/2006/main">
  <p:tag name="AS_UNIQUEID" val="3796"/>
</p:tagLst>
</file>

<file path=ppt/tags/tag69.xml><?xml version="1.0" encoding="utf-8"?>
<p:tagLst xmlns:a="http://schemas.openxmlformats.org/drawingml/2006/main" xmlns:r="http://schemas.openxmlformats.org/officeDocument/2006/relationships" xmlns:p="http://schemas.openxmlformats.org/presentationml/2006/main">
  <p:tag name="AS_UNIQUEID" val="3797"/>
</p:tagLst>
</file>

<file path=ppt/tags/tag7.xml><?xml version="1.0" encoding="utf-8"?>
<p:tagLst xmlns:a="http://schemas.openxmlformats.org/drawingml/2006/main" xmlns:r="http://schemas.openxmlformats.org/officeDocument/2006/relationships" xmlns:p="http://schemas.openxmlformats.org/presentationml/2006/main">
  <p:tag name="AS_UNIQUEID" val="3723"/>
</p:tagLst>
</file>

<file path=ppt/tags/tag70.xml><?xml version="1.0" encoding="utf-8"?>
<p:tagLst xmlns:a="http://schemas.openxmlformats.org/drawingml/2006/main" xmlns:r="http://schemas.openxmlformats.org/officeDocument/2006/relationships" xmlns:p="http://schemas.openxmlformats.org/presentationml/2006/main">
  <p:tag name="AS_UNIQUEID" val="3798"/>
</p:tagLst>
</file>

<file path=ppt/tags/tag71.xml><?xml version="1.0" encoding="utf-8"?>
<p:tagLst xmlns:a="http://schemas.openxmlformats.org/drawingml/2006/main" xmlns:r="http://schemas.openxmlformats.org/officeDocument/2006/relationships" xmlns:p="http://schemas.openxmlformats.org/presentationml/2006/main">
  <p:tag name="AS_UNIQUEID" val="3802"/>
</p:tagLst>
</file>

<file path=ppt/tags/tag72.xml><?xml version="1.0" encoding="utf-8"?>
<p:tagLst xmlns:a="http://schemas.openxmlformats.org/drawingml/2006/main" xmlns:r="http://schemas.openxmlformats.org/officeDocument/2006/relationships" xmlns:p="http://schemas.openxmlformats.org/presentationml/2006/main">
  <p:tag name="AS_UNIQUEID" val="3803"/>
</p:tagLst>
</file>

<file path=ppt/tags/tag73.xml><?xml version="1.0" encoding="utf-8"?>
<p:tagLst xmlns:a="http://schemas.openxmlformats.org/drawingml/2006/main" xmlns:r="http://schemas.openxmlformats.org/officeDocument/2006/relationships" xmlns:p="http://schemas.openxmlformats.org/presentationml/2006/main">
  <p:tag name="AS_UNIQUEID" val="3804"/>
</p:tagLst>
</file>

<file path=ppt/tags/tag74.xml><?xml version="1.0" encoding="utf-8"?>
<p:tagLst xmlns:a="http://schemas.openxmlformats.org/drawingml/2006/main" xmlns:r="http://schemas.openxmlformats.org/officeDocument/2006/relationships" xmlns:p="http://schemas.openxmlformats.org/presentationml/2006/main">
  <p:tag name="AS_UNIQUEID" val="3805"/>
</p:tagLst>
</file>

<file path=ppt/tags/tag75.xml><?xml version="1.0" encoding="utf-8"?>
<p:tagLst xmlns:a="http://schemas.openxmlformats.org/drawingml/2006/main" xmlns:r="http://schemas.openxmlformats.org/officeDocument/2006/relationships" xmlns:p="http://schemas.openxmlformats.org/presentationml/2006/main">
  <p:tag name="AS_UNIQUEID" val="3806"/>
</p:tagLst>
</file>

<file path=ppt/tags/tag76.xml><?xml version="1.0" encoding="utf-8"?>
<p:tagLst xmlns:a="http://schemas.openxmlformats.org/drawingml/2006/main" xmlns:r="http://schemas.openxmlformats.org/officeDocument/2006/relationships" xmlns:p="http://schemas.openxmlformats.org/presentationml/2006/main">
  <p:tag name="AS_UNIQUEID" val="3807"/>
</p:tagLst>
</file>

<file path=ppt/tags/tag77.xml><?xml version="1.0" encoding="utf-8"?>
<p:tagLst xmlns:a="http://schemas.openxmlformats.org/drawingml/2006/main" xmlns:r="http://schemas.openxmlformats.org/officeDocument/2006/relationships" xmlns:p="http://schemas.openxmlformats.org/presentationml/2006/main">
  <p:tag name="AS_UNIQUEID" val="3809"/>
</p:tagLst>
</file>

<file path=ppt/tags/tag78.xml><?xml version="1.0" encoding="utf-8"?>
<p:tagLst xmlns:a="http://schemas.openxmlformats.org/drawingml/2006/main" xmlns:r="http://schemas.openxmlformats.org/officeDocument/2006/relationships" xmlns:p="http://schemas.openxmlformats.org/presentationml/2006/main">
  <p:tag name="AS_UNIQUEID" val="3810"/>
</p:tagLst>
</file>

<file path=ppt/tags/tag79.xml><?xml version="1.0" encoding="utf-8"?>
<p:tagLst xmlns:a="http://schemas.openxmlformats.org/drawingml/2006/main" xmlns:r="http://schemas.openxmlformats.org/officeDocument/2006/relationships" xmlns:p="http://schemas.openxmlformats.org/presentationml/2006/main">
  <p:tag name="AS_UNIQUEID" val="3811"/>
</p:tagLst>
</file>

<file path=ppt/tags/tag8.xml><?xml version="1.0" encoding="utf-8"?>
<p:tagLst xmlns:a="http://schemas.openxmlformats.org/drawingml/2006/main" xmlns:r="http://schemas.openxmlformats.org/officeDocument/2006/relationships" xmlns:p="http://schemas.openxmlformats.org/presentationml/2006/main">
  <p:tag name="AS_UNIQUEID" val="3725"/>
</p:tagLst>
</file>

<file path=ppt/tags/tag80.xml><?xml version="1.0" encoding="utf-8"?>
<p:tagLst xmlns:a="http://schemas.openxmlformats.org/drawingml/2006/main" xmlns:r="http://schemas.openxmlformats.org/officeDocument/2006/relationships" xmlns:p="http://schemas.openxmlformats.org/presentationml/2006/main">
  <p:tag name="AS_UNIQUEID" val="3812"/>
</p:tagLst>
</file>

<file path=ppt/tags/tag81.xml><?xml version="1.0" encoding="utf-8"?>
<p:tagLst xmlns:a="http://schemas.openxmlformats.org/drawingml/2006/main" xmlns:r="http://schemas.openxmlformats.org/officeDocument/2006/relationships" xmlns:p="http://schemas.openxmlformats.org/presentationml/2006/main">
  <p:tag name="AS_UNIQUEID" val="3818"/>
</p:tagLst>
</file>

<file path=ppt/tags/tag82.xml><?xml version="1.0" encoding="utf-8"?>
<p:tagLst xmlns:a="http://schemas.openxmlformats.org/drawingml/2006/main" xmlns:r="http://schemas.openxmlformats.org/officeDocument/2006/relationships" xmlns:p="http://schemas.openxmlformats.org/presentationml/2006/main">
  <p:tag name="AS_UNIQUEID" val="3819"/>
</p:tagLst>
</file>

<file path=ppt/tags/tag83.xml><?xml version="1.0" encoding="utf-8"?>
<p:tagLst xmlns:a="http://schemas.openxmlformats.org/drawingml/2006/main" xmlns:r="http://schemas.openxmlformats.org/officeDocument/2006/relationships" xmlns:p="http://schemas.openxmlformats.org/presentationml/2006/main">
  <p:tag name="AS_UNIQUEID" val="3820"/>
</p:tagLst>
</file>

<file path=ppt/tags/tag84.xml><?xml version="1.0" encoding="utf-8"?>
<p:tagLst xmlns:a="http://schemas.openxmlformats.org/drawingml/2006/main" xmlns:r="http://schemas.openxmlformats.org/officeDocument/2006/relationships" xmlns:p="http://schemas.openxmlformats.org/presentationml/2006/main">
  <p:tag name="AS_UNIQUEID" val="3821"/>
</p:tagLst>
</file>

<file path=ppt/tags/tag85.xml><?xml version="1.0" encoding="utf-8"?>
<p:tagLst xmlns:a="http://schemas.openxmlformats.org/drawingml/2006/main" xmlns:r="http://schemas.openxmlformats.org/officeDocument/2006/relationships" xmlns:p="http://schemas.openxmlformats.org/presentationml/2006/main">
  <p:tag name="AS_UNIQUEID" val="3814"/>
</p:tagLst>
</file>

<file path=ppt/tags/tag86.xml><?xml version="1.0" encoding="utf-8"?>
<p:tagLst xmlns:a="http://schemas.openxmlformats.org/drawingml/2006/main" xmlns:r="http://schemas.openxmlformats.org/officeDocument/2006/relationships" xmlns:p="http://schemas.openxmlformats.org/presentationml/2006/main">
  <p:tag name="AS_UNIQUEID" val="3815"/>
</p:tagLst>
</file>

<file path=ppt/tags/tag87.xml><?xml version="1.0" encoding="utf-8"?>
<p:tagLst xmlns:a="http://schemas.openxmlformats.org/drawingml/2006/main" xmlns:r="http://schemas.openxmlformats.org/officeDocument/2006/relationships" xmlns:p="http://schemas.openxmlformats.org/presentationml/2006/main">
  <p:tag name="AS_UNIQUEID" val="3816"/>
</p:tagLst>
</file>

<file path=ppt/tags/tag88.xml><?xml version="1.0" encoding="utf-8"?>
<p:tagLst xmlns:a="http://schemas.openxmlformats.org/drawingml/2006/main" xmlns:r="http://schemas.openxmlformats.org/officeDocument/2006/relationships" xmlns:p="http://schemas.openxmlformats.org/presentationml/2006/main">
  <p:tag name="AS_UNIQUEID" val="3823"/>
</p:tagLst>
</file>

<file path=ppt/tags/tag89.xml><?xml version="1.0" encoding="utf-8"?>
<p:tagLst xmlns:a="http://schemas.openxmlformats.org/drawingml/2006/main" xmlns:r="http://schemas.openxmlformats.org/officeDocument/2006/relationships" xmlns:p="http://schemas.openxmlformats.org/presentationml/2006/main">
  <p:tag name="AS_UNIQUEID" val="3824"/>
</p:tagLst>
</file>

<file path=ppt/tags/tag9.xml><?xml version="1.0" encoding="utf-8"?>
<p:tagLst xmlns:a="http://schemas.openxmlformats.org/drawingml/2006/main" xmlns:r="http://schemas.openxmlformats.org/officeDocument/2006/relationships" xmlns:p="http://schemas.openxmlformats.org/presentationml/2006/main">
  <p:tag name="AS_UNIQUEID" val="3726"/>
</p:tagLst>
</file>

<file path=ppt/tags/tag90.xml><?xml version="1.0" encoding="utf-8"?>
<p:tagLst xmlns:a="http://schemas.openxmlformats.org/drawingml/2006/main" xmlns:r="http://schemas.openxmlformats.org/officeDocument/2006/relationships" xmlns:p="http://schemas.openxmlformats.org/presentationml/2006/main">
  <p:tag name="AS_UNIQUEID" val="3825"/>
</p:tagLst>
</file>

<file path=ppt/tags/tag91.xml><?xml version="1.0" encoding="utf-8"?>
<p:tagLst xmlns:a="http://schemas.openxmlformats.org/drawingml/2006/main" xmlns:r="http://schemas.openxmlformats.org/officeDocument/2006/relationships" xmlns:p="http://schemas.openxmlformats.org/presentationml/2006/main">
  <p:tag name="AS_UNIQUEID" val="3826"/>
</p:tagLst>
</file>

<file path=ppt/tags/tag92.xml><?xml version="1.0" encoding="utf-8"?>
<p:tagLst xmlns:a="http://schemas.openxmlformats.org/drawingml/2006/main" xmlns:r="http://schemas.openxmlformats.org/officeDocument/2006/relationships" xmlns:p="http://schemas.openxmlformats.org/presentationml/2006/main">
  <p:tag name="AS_UNIQUEID" val="3832"/>
</p:tagLst>
</file>

<file path=ppt/tags/tag93.xml><?xml version="1.0" encoding="utf-8"?>
<p:tagLst xmlns:a="http://schemas.openxmlformats.org/drawingml/2006/main" xmlns:r="http://schemas.openxmlformats.org/officeDocument/2006/relationships" xmlns:p="http://schemas.openxmlformats.org/presentationml/2006/main">
  <p:tag name="AS_UNIQUEID" val="3833"/>
</p:tagLst>
</file>

<file path=ppt/tags/tag94.xml><?xml version="1.0" encoding="utf-8"?>
<p:tagLst xmlns:a="http://schemas.openxmlformats.org/drawingml/2006/main" xmlns:r="http://schemas.openxmlformats.org/officeDocument/2006/relationships" xmlns:p="http://schemas.openxmlformats.org/presentationml/2006/main">
  <p:tag name="AS_UNIQUEID" val="3834"/>
</p:tagLst>
</file>

<file path=ppt/tags/tag95.xml><?xml version="1.0" encoding="utf-8"?>
<p:tagLst xmlns:a="http://schemas.openxmlformats.org/drawingml/2006/main" xmlns:r="http://schemas.openxmlformats.org/officeDocument/2006/relationships" xmlns:p="http://schemas.openxmlformats.org/presentationml/2006/main">
  <p:tag name="AS_UNIQUEID" val="3835"/>
</p:tagLst>
</file>

<file path=ppt/tags/tag96.xml><?xml version="1.0" encoding="utf-8"?>
<p:tagLst xmlns:a="http://schemas.openxmlformats.org/drawingml/2006/main" xmlns:r="http://schemas.openxmlformats.org/officeDocument/2006/relationships" xmlns:p="http://schemas.openxmlformats.org/presentationml/2006/main">
  <p:tag name="AS_UNIQUEID" val="3836"/>
</p:tagLst>
</file>

<file path=ppt/tags/tag97.xml><?xml version="1.0" encoding="utf-8"?>
<p:tagLst xmlns:a="http://schemas.openxmlformats.org/drawingml/2006/main" xmlns:r="http://schemas.openxmlformats.org/officeDocument/2006/relationships" xmlns:p="http://schemas.openxmlformats.org/presentationml/2006/main">
  <p:tag name="AS_UNIQUEID" val="3837"/>
</p:tagLst>
</file>

<file path=ppt/tags/tag98.xml><?xml version="1.0" encoding="utf-8"?>
<p:tagLst xmlns:a="http://schemas.openxmlformats.org/drawingml/2006/main" xmlns:r="http://schemas.openxmlformats.org/officeDocument/2006/relationships" xmlns:p="http://schemas.openxmlformats.org/presentationml/2006/main">
  <p:tag name="AS_UNIQUEID" val="3828"/>
</p:tagLst>
</file>

<file path=ppt/tags/tag99.xml><?xml version="1.0" encoding="utf-8"?>
<p:tagLst xmlns:a="http://schemas.openxmlformats.org/drawingml/2006/main" xmlns:r="http://schemas.openxmlformats.org/officeDocument/2006/relationships" xmlns:p="http://schemas.openxmlformats.org/presentationml/2006/main">
  <p:tag name="AS_UNIQUEID" val="3829"/>
</p:tagLst>
</file>

<file path=ppt/theme/theme1.xml><?xml version="1.0" encoding="utf-8"?>
<a:theme xmlns:a="http://schemas.openxmlformats.org/drawingml/2006/main" name="默认设计模板">
  <a:themeElements>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fontScheme name="">
      <a:majorFont>
        <a:latin typeface="Arial"/>
        <a:ea typeface="宋体"/>
        <a:cs typeface="Arial"/>
      </a:majorFont>
      <a:minorFont>
        <a:latin typeface="Arial"/>
        <a:ea typeface="宋体"/>
        <a:cs typeface="Arial"/>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2301</Words>
  <Application>Microsoft Office PowerPoint</Application>
  <PresentationFormat>宽屏</PresentationFormat>
  <Paragraphs>377</Paragraphs>
  <Slides>49</Slides>
  <Notes>4</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49</vt:i4>
      </vt:variant>
    </vt:vector>
  </HeadingPairs>
  <TitlesOfParts>
    <vt:vector size="62" baseType="lpstr">
      <vt:lpstr>黑体</vt:lpstr>
      <vt:lpstr>华文楷体</vt:lpstr>
      <vt:lpstr>华文细黑</vt:lpstr>
      <vt:lpstr>楷体</vt:lpstr>
      <vt:lpstr>隶书</vt:lpstr>
      <vt:lpstr>宋体</vt:lpstr>
      <vt:lpstr>微软雅黑</vt:lpstr>
      <vt:lpstr>Arial</vt:lpstr>
      <vt:lpstr>Calibri</vt:lpstr>
      <vt:lpstr>Times New Roman</vt:lpstr>
      <vt:lpstr>Wingdings</vt:lpstr>
      <vt:lpstr>默认设计模板</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2024-11-12T13:11:34Z</cp:lastPrinted>
  <dcterms:created xsi:type="dcterms:W3CDTF">2024-11-12T13:11:34Z</dcterms:created>
  <dcterms:modified xsi:type="dcterms:W3CDTF">2026-02-24T01:58:23Z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