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7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5" d="100"/>
          <a:sy n="85" d="100"/>
        </p:scale>
        <p:origin x="-72" y="-120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  <a:endParaRPr lang="en-US" altLang="zh-CN" sz="2400" b="1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  <a:endParaRPr lang="en-US" altLang="zh-CN" sz="2400" b="1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0815" y="2251710"/>
            <a:ext cx="11850370" cy="235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47165" y="856615"/>
            <a:ext cx="9297035" cy="51441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35160" y="212407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80515" y="925195"/>
            <a:ext cx="9030335" cy="500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960" y="993775"/>
            <a:ext cx="11498580" cy="5137150"/>
            <a:chOff x="513" y="1207"/>
            <a:chExt cx="22537" cy="86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13" y="1207"/>
              <a:ext cx="14785" cy="86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98" y="1338"/>
              <a:ext cx="7753" cy="5064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6875780" y="332486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58595" y="637540"/>
            <a:ext cx="9645015" cy="5904230"/>
            <a:chOff x="2297" y="857"/>
            <a:chExt cx="15450" cy="944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97" y="857"/>
              <a:ext cx="14605" cy="908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rcRect b="1414"/>
            <a:stretch>
              <a:fillRect/>
            </a:stretch>
          </p:blipFill>
          <p:spPr>
            <a:xfrm>
              <a:off x="12527" y="5772"/>
              <a:ext cx="5220" cy="453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506585" y="319087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14120" y="1485265"/>
            <a:ext cx="9556115" cy="3886835"/>
            <a:chOff x="1912" y="2339"/>
            <a:chExt cx="15049" cy="61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37" y="2339"/>
              <a:ext cx="14725" cy="61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2" y="4204"/>
              <a:ext cx="492" cy="4257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682230" y="4192858"/>
            <a:ext cx="588645" cy="38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92855" y="469265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31925" y="650875"/>
            <a:ext cx="9327515" cy="55556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06060" y="257683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77895" y="2727960"/>
            <a:ext cx="5235575" cy="140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8585" y="1496695"/>
            <a:ext cx="9434195" cy="4180840"/>
            <a:chOff x="2171" y="2357"/>
            <a:chExt cx="14857" cy="65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71" y="2357"/>
              <a:ext cx="14857" cy="608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80" y="4237"/>
              <a:ext cx="5748" cy="4704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662160" y="221424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4475" y="1592580"/>
            <a:ext cx="11757025" cy="4058285"/>
            <a:chOff x="548" y="2541"/>
            <a:chExt cx="18515" cy="639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8" y="2541"/>
              <a:ext cx="14749" cy="59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71" y="4312"/>
              <a:ext cx="6193" cy="462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8517255" y="224091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63345" y="2392680"/>
            <a:ext cx="9464675" cy="207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872105" y="2830830"/>
            <a:ext cx="6447155" cy="119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9875" y="1485900"/>
            <a:ext cx="11687810" cy="3512820"/>
            <a:chOff x="84" y="2130"/>
            <a:chExt cx="20521" cy="595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4" y="2130"/>
              <a:ext cx="14797" cy="595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81" y="2526"/>
              <a:ext cx="5724" cy="516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329170" y="4429760"/>
            <a:ext cx="78613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50035" y="1069975"/>
            <a:ext cx="9091295" cy="471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0350" y="1392555"/>
            <a:ext cx="11695430" cy="3938905"/>
            <a:chOff x="2007" y="-148"/>
            <a:chExt cx="22838" cy="68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007" y="-148"/>
              <a:ext cx="14665" cy="682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72" y="-2"/>
              <a:ext cx="8173" cy="528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6254115" y="295846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9960" y="411607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21910" y="4116070"/>
            <a:ext cx="125349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63345" y="970915"/>
            <a:ext cx="9464675" cy="49155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8500" y="4048125"/>
            <a:ext cx="81407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50135" y="4728999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70965" y="2381250"/>
            <a:ext cx="944943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63345" y="1123315"/>
            <a:ext cx="9464675" cy="46107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06585" y="298704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17320" y="1132840"/>
            <a:ext cx="9357360" cy="4998720"/>
            <a:chOff x="2231" y="3510"/>
            <a:chExt cx="14736" cy="78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31" y="3510"/>
              <a:ext cx="14737" cy="37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" y="7290"/>
              <a:ext cx="4356" cy="4092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620250" y="235077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8600" y="1645285"/>
            <a:ext cx="11773535" cy="3567430"/>
            <a:chOff x="-258" y="3259"/>
            <a:chExt cx="19861" cy="584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258" y="3259"/>
              <a:ext cx="14797" cy="584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39" y="3434"/>
              <a:ext cx="5064" cy="4356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823835" y="404812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2875" y="1855470"/>
            <a:ext cx="9365615" cy="314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12875" y="961390"/>
            <a:ext cx="9425940" cy="5105400"/>
            <a:chOff x="2177" y="3468"/>
            <a:chExt cx="14844" cy="80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77" y="3468"/>
              <a:ext cx="14845" cy="386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8" y="7332"/>
              <a:ext cx="4812" cy="4176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2349500" y="2167255"/>
            <a:ext cx="111188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60870" y="2816860"/>
            <a:ext cx="119634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6685" y="1104265"/>
            <a:ext cx="9357995" cy="46488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718675" y="527685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5270" y="922655"/>
            <a:ext cx="11643995" cy="5349875"/>
            <a:chOff x="1184" y="1340"/>
            <a:chExt cx="18337" cy="84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84" y="1340"/>
              <a:ext cx="14941" cy="421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01" y="5433"/>
              <a:ext cx="5220" cy="433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4" y="5552"/>
              <a:ext cx="11797" cy="192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8584565" y="304546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5255" y="1047115"/>
            <a:ext cx="9380855" cy="47631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19615" y="249174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9575" y="2137410"/>
            <a:ext cx="8832215" cy="258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78000" y="630555"/>
            <a:ext cx="8587105" cy="57956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94495" y="304355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94815" y="1435735"/>
            <a:ext cx="8801735" cy="3985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2875" y="826135"/>
            <a:ext cx="9365615" cy="52050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63100" y="222313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2580" y="1216660"/>
            <a:ext cx="9006840" cy="4549140"/>
            <a:chOff x="2507" y="2778"/>
            <a:chExt cx="14184" cy="71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07" y="2778"/>
              <a:ext cx="14185" cy="524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7" y="8022"/>
              <a:ext cx="13765" cy="1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8420" y="647700"/>
            <a:ext cx="9232900" cy="5698490"/>
            <a:chOff x="2141" y="3348"/>
            <a:chExt cx="14916" cy="93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41" y="3348"/>
              <a:ext cx="14917" cy="410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6" y="7452"/>
              <a:ext cx="6781" cy="5292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2141035" y="2531466"/>
            <a:ext cx="924746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526655" y="252031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43025" y="842010"/>
            <a:ext cx="9466580" cy="5469890"/>
            <a:chOff x="2115" y="1326"/>
            <a:chExt cx="14908" cy="8614"/>
          </a:xfrm>
        </p:grpSpPr>
        <p:grpSp>
          <p:nvGrpSpPr>
            <p:cNvPr id="4" name="组合 3"/>
            <p:cNvGrpSpPr/>
            <p:nvPr/>
          </p:nvGrpSpPr>
          <p:grpSpPr>
            <a:xfrm>
              <a:off x="2239" y="1326"/>
              <a:ext cx="14785" cy="8614"/>
              <a:chOff x="2207" y="2856"/>
              <a:chExt cx="14785" cy="8614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2207" y="2856"/>
                <a:ext cx="14785" cy="5088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251" y="6886"/>
                <a:ext cx="5460" cy="4584"/>
              </a:xfrm>
              <a:prstGeom prst="rect">
                <a:avLst/>
              </a:prstGeom>
            </p:spPr>
          </p:pic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5" y="5923"/>
              <a:ext cx="444" cy="876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6762750" y="2082165"/>
            <a:ext cx="91313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21680" y="340106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76705" y="2705100"/>
            <a:ext cx="903795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rcRect t="1955"/>
          <a:stretch>
            <a:fillRect/>
          </a:stretch>
        </p:blipFill>
        <p:spPr>
          <a:xfrm>
            <a:off x="1630045" y="655320"/>
            <a:ext cx="8931275" cy="5701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77645" y="1169035"/>
            <a:ext cx="9236075" cy="45192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03415" y="3848735"/>
            <a:ext cx="91313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91105" y="4513580"/>
            <a:ext cx="91313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663690" y="4513580"/>
            <a:ext cx="99885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4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4905" y="1691640"/>
            <a:ext cx="7361555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78585" y="1485265"/>
            <a:ext cx="9434195" cy="38868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87564" y="4111702"/>
            <a:ext cx="2759323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417560" y="4780636"/>
            <a:ext cx="87058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58695" y="1836420"/>
            <a:ext cx="7673975" cy="318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00505" y="2724150"/>
            <a:ext cx="9190355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rcRect t="1624"/>
          <a:stretch>
            <a:fillRect/>
          </a:stretch>
        </p:blipFill>
        <p:spPr>
          <a:xfrm>
            <a:off x="1439545" y="679450"/>
            <a:ext cx="9312275" cy="56527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48190" y="268986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5765" y="1737360"/>
            <a:ext cx="8839835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23060" y="622935"/>
            <a:ext cx="8944610" cy="5843270"/>
            <a:chOff x="2369" y="689"/>
            <a:chExt cx="14688" cy="100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69" y="689"/>
              <a:ext cx="14689" cy="51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9" y="5813"/>
              <a:ext cx="12589" cy="490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340215" y="313118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22425" y="1779270"/>
            <a:ext cx="8946515" cy="329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60880" y="647700"/>
            <a:ext cx="8290560" cy="57905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38220" y="276034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61045" y="276034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0015" y="1576705"/>
            <a:ext cx="9411335" cy="370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53845" y="2754630"/>
            <a:ext cx="9083675" cy="134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82395" y="1172845"/>
            <a:ext cx="9426575" cy="45116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62160" y="520827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6400" y="650240"/>
            <a:ext cx="8839200" cy="578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86205" y="1844040"/>
            <a:ext cx="9418955" cy="31699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35160" y="453771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93875" y="1580515"/>
            <a:ext cx="8603615" cy="369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13865" y="1794510"/>
            <a:ext cx="8763635" cy="326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0015" y="604520"/>
            <a:ext cx="9703435" cy="5785485"/>
            <a:chOff x="1749" y="659"/>
            <a:chExt cx="16404" cy="993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749" y="659"/>
              <a:ext cx="14821" cy="628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rcRect t="2623" b="2946"/>
            <a:stretch>
              <a:fillRect/>
            </a:stretch>
          </p:blipFill>
          <p:spPr>
            <a:xfrm>
              <a:off x="7005" y="5918"/>
              <a:ext cx="11149" cy="468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5801995" y="297307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14040" y="363791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67155" y="2034540"/>
            <a:ext cx="9457055" cy="278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9415" y="1417955"/>
            <a:ext cx="11408410" cy="4359910"/>
            <a:chOff x="304" y="2461"/>
            <a:chExt cx="18714" cy="68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4" y="2461"/>
              <a:ext cx="14749" cy="616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rcRect l="3139"/>
            <a:stretch>
              <a:fillRect/>
            </a:stretch>
          </p:blipFill>
          <p:spPr>
            <a:xfrm>
              <a:off x="12508" y="4371"/>
              <a:ext cx="6510" cy="4956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8403590" y="2154555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99870" y="920115"/>
            <a:ext cx="9357360" cy="5326380"/>
            <a:chOff x="2362" y="1335"/>
            <a:chExt cx="14736" cy="83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62" y="1335"/>
              <a:ext cx="14737" cy="386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2" y="5199"/>
              <a:ext cx="4596" cy="4524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690735" y="154432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55725" y="1866900"/>
            <a:ext cx="947991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20495" y="921385"/>
            <a:ext cx="9350375" cy="50145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49130" y="218059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36825" y="2076450"/>
            <a:ext cx="711771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rcRect t="1970"/>
          <a:stretch>
            <a:fillRect/>
          </a:stretch>
        </p:blipFill>
        <p:spPr>
          <a:xfrm>
            <a:off x="1325245" y="720090"/>
            <a:ext cx="9540875" cy="565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78585" y="2026920"/>
            <a:ext cx="9434195" cy="280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47165" y="635635"/>
            <a:ext cx="9297035" cy="55860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91675" y="3190240"/>
            <a:ext cx="58864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61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61</vt:i4>
      </vt:variant>
    </vt:vector>
  </HeadingPairs>
  <TitlesOfParts>
    <vt:vector size="71" baseType="lpstr">
      <vt:lpstr>Arial</vt:lpstr>
      <vt:lpstr>宋体</vt:lpstr>
      <vt:lpstr>Wingdings</vt:lpstr>
      <vt:lpstr>Calibri</vt:lpstr>
      <vt:lpstr>Gungsuh</vt:lpstr>
      <vt:lpstr>微软雅黑</vt:lpstr>
      <vt:lpstr>Arial Unicode MS</vt:lpstr>
      <vt:lpstr>Century Gothic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2019-03-05T07:06:00Z</dcterms:created>
  <dcterms:modified xsi:type="dcterms:W3CDTF">2019-12-03T03:20:31Z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