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3.xml" ContentType="application/vnd.openxmlformats-officedocument.them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heme/theme4.xml" ContentType="application/vnd.openxmlformats-officedocument.them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32"/>
  </p:notesMasterIdLst>
  <p:handoutMasterIdLst>
    <p:handoutMasterId r:id="rId33"/>
  </p:handoutMasterIdLst>
  <p:sldIdLst>
    <p:sldId id="257" r:id="rId3"/>
    <p:sldId id="258" r:id="rId4"/>
    <p:sldId id="299" r:id="rId5"/>
    <p:sldId id="300" r:id="rId6"/>
    <p:sldId id="301" r:id="rId7"/>
    <p:sldId id="302" r:id="rId8"/>
    <p:sldId id="304" r:id="rId9"/>
    <p:sldId id="303" r:id="rId10"/>
    <p:sldId id="305" r:id="rId11"/>
    <p:sldId id="306" r:id="rId12"/>
    <p:sldId id="307" r:id="rId13"/>
    <p:sldId id="308" r:id="rId14"/>
    <p:sldId id="309" r:id="rId15"/>
    <p:sldId id="313" r:id="rId16"/>
    <p:sldId id="310" r:id="rId17"/>
    <p:sldId id="312" r:id="rId18"/>
    <p:sldId id="314" r:id="rId19"/>
    <p:sldId id="315" r:id="rId20"/>
    <p:sldId id="316" r:id="rId21"/>
    <p:sldId id="317" r:id="rId22"/>
    <p:sldId id="318" r:id="rId23"/>
    <p:sldId id="319" r:id="rId24"/>
    <p:sldId id="322" r:id="rId25"/>
    <p:sldId id="323" r:id="rId26"/>
    <p:sldId id="324" r:id="rId27"/>
    <p:sldId id="325" r:id="rId28"/>
    <p:sldId id="326" r:id="rId29"/>
    <p:sldId id="327" r:id="rId30"/>
    <p:sldId id="328" r:id="rId31"/>
  </p:sldIdLst>
  <p:sldSz cx="12192000" cy="6858000"/>
  <p:notesSz cx="6858000" cy="9144000"/>
  <p:custDataLst>
    <p:tags r:id="rId3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9" d="100"/>
          <a:sy n="79" d="100"/>
        </p:scale>
        <p:origin x="101" y="134"/>
      </p:cViewPr>
      <p:guideLst>
        <p:guide orient="horz" pos="2131"/>
        <p:guide pos="384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heme" Target="../theme/theme4.xml"/><Relationship Id="rId5" Type="http://schemas.openxmlformats.org/officeDocument/2006/relationships/tags" Target="../tags/tag141.xml"/><Relationship Id="rId4" Type="http://schemas.openxmlformats.org/officeDocument/2006/relationships/tags" Target="../tags/tag1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页眉占位符 35841"/>
          <p:cNvSpPr>
            <a:spLocks noGrp="1"/>
          </p:cNvSpPr>
          <p:nvPr>
            <p:ph type="hdr" sz="quarter"/>
            <p:custDataLst>
              <p:tags r:id="rId2"/>
            </p:custDataLst>
          </p:nvPr>
        </p:nvSpPr>
        <p:spPr>
          <a:xfrm>
            <a:off x="0" y="0"/>
            <a:ext cx="2971800" cy="457200"/>
          </a:xfrm>
          <a:prstGeom prst="rect">
            <a:avLst/>
          </a:prstGeom>
          <a:noFill/>
          <a:ln w="9525">
            <a:noFill/>
          </a:ln>
        </p:spPr>
        <p:txBody>
          <a:bodyPr/>
          <a:lstStyle/>
          <a:p>
            <a:pPr lvl="0" fontAlgn="base"/>
            <a:endParaRPr lang="zh-CN" altLang="en-US" sz="1200" strike="noStrike" noProof="1"/>
          </a:p>
        </p:txBody>
      </p:sp>
      <p:sp>
        <p:nvSpPr>
          <p:cNvPr id="35843" name="日期占位符 35842"/>
          <p:cNvSpPr>
            <a:spLocks noGrp="1"/>
          </p:cNvSpPr>
          <p:nvPr>
            <p:ph type="dt" sz="quarter" idx="1"/>
            <p:custDataLst>
              <p:tags r:id="rId3"/>
            </p:custDataLst>
          </p:nvPr>
        </p:nvSpPr>
        <p:spPr>
          <a:xfrm>
            <a:off x="3884613" y="0"/>
            <a:ext cx="2971800" cy="457200"/>
          </a:xfrm>
          <a:prstGeom prst="rect">
            <a:avLst/>
          </a:prstGeom>
          <a:noFill/>
          <a:ln w="9525">
            <a:noFill/>
          </a:ln>
        </p:spPr>
        <p:txBody>
          <a:bodyPr/>
          <a:lstStyle/>
          <a:p>
            <a:pPr lvl="0" algn="r" fontAlgn="base"/>
            <a:endParaRPr lang="zh-CN" altLang="en-US" sz="1200" strike="noStrike" noProof="1"/>
          </a:p>
        </p:txBody>
      </p:sp>
      <p:sp>
        <p:nvSpPr>
          <p:cNvPr id="35844" name="页脚占位符 35843"/>
          <p:cNvSpPr>
            <a:spLocks noGrp="1"/>
          </p:cNvSpPr>
          <p:nvPr>
            <p:ph type="ftr" sz="quarter" idx="2"/>
            <p:custDataLst>
              <p:tags r:id="rId4"/>
            </p:custDataLst>
          </p:nvPr>
        </p:nvSpPr>
        <p:spPr>
          <a:xfrm>
            <a:off x="0" y="8685213"/>
            <a:ext cx="2971800" cy="457200"/>
          </a:xfrm>
          <a:prstGeom prst="rect">
            <a:avLst/>
          </a:prstGeom>
          <a:noFill/>
          <a:ln w="9525">
            <a:noFill/>
          </a:ln>
        </p:spPr>
        <p:txBody>
          <a:bodyPr anchor="b"/>
          <a:lstStyle/>
          <a:p>
            <a:pPr lvl="0" fontAlgn="base"/>
            <a:endParaRPr lang="zh-CN" altLang="en-US" sz="1200" strike="noStrike" noProof="1"/>
          </a:p>
        </p:txBody>
      </p:sp>
      <p:sp>
        <p:nvSpPr>
          <p:cNvPr id="35845" name="灯片编号占位符 35844"/>
          <p:cNvSpPr>
            <a:spLocks noGrp="1"/>
          </p:cNvSpPr>
          <p:nvPr>
            <p:ph type="sldNum" sz="quarter" idx="3"/>
            <p:custDataLst>
              <p:tags r:id="rId5"/>
            </p:custDataLst>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zh-CN" altLang="en-US" sz="1200" strike="noStrike" noProof="1">
                <a:latin typeface="Arial" panose="020B0604020202020204" pitchFamily="34" charset="0"/>
                <a:ea typeface="宋体" panose="02010600030101010101" pitchFamily="2" charset="-122"/>
                <a:cs typeface="+mn-cs"/>
              </a:rPr>
              <a:t>‹#›</a:t>
            </a:fld>
            <a:endParaRPr lang="zh-CN" altLang="en-US" sz="1200"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heme" Target="../theme/theme3.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页眉占位符 33793"/>
          <p:cNvSpPr>
            <a:spLocks noGrp="1"/>
          </p:cNvSpPr>
          <p:nvPr>
            <p:ph type="hdr" sz="quarter"/>
            <p:custDataLst>
              <p:tags r:id="rId2"/>
            </p:custDataLst>
          </p:nvPr>
        </p:nvSpPr>
        <p:spPr>
          <a:xfrm>
            <a:off x="0" y="0"/>
            <a:ext cx="2971800" cy="457200"/>
          </a:xfrm>
          <a:prstGeom prst="rect">
            <a:avLst/>
          </a:prstGeom>
          <a:noFill/>
          <a:ln w="9525">
            <a:noFill/>
          </a:ln>
        </p:spPr>
        <p:txBody>
          <a:bodyPr/>
          <a:lstStyle/>
          <a:p>
            <a:pPr lvl="0" fontAlgn="base"/>
            <a:endParaRPr lang="zh-CN" altLang="en-US" sz="1200" strike="noStrike" noProof="1"/>
          </a:p>
        </p:txBody>
      </p:sp>
      <p:sp>
        <p:nvSpPr>
          <p:cNvPr id="33795" name="日期占位符 33794"/>
          <p:cNvSpPr>
            <a:spLocks noGrp="1"/>
          </p:cNvSpPr>
          <p:nvPr>
            <p:ph type="dt" idx="1"/>
            <p:custDataLst>
              <p:tags r:id="rId3"/>
            </p:custDataLst>
          </p:nvPr>
        </p:nvSpPr>
        <p:spPr>
          <a:xfrm>
            <a:off x="3884613" y="0"/>
            <a:ext cx="2971800" cy="457200"/>
          </a:xfrm>
          <a:prstGeom prst="rect">
            <a:avLst/>
          </a:prstGeom>
          <a:noFill/>
          <a:ln w="9525">
            <a:noFill/>
          </a:ln>
        </p:spPr>
        <p:txBody>
          <a:bodyPr/>
          <a:lstStyle/>
          <a:p>
            <a:pPr lvl="0" algn="r" fontAlgn="base"/>
            <a:endParaRPr lang="zh-CN" altLang="en-US" sz="1200" strike="noStrike" noProof="1"/>
          </a:p>
        </p:txBody>
      </p:sp>
      <p:sp>
        <p:nvSpPr>
          <p:cNvPr id="26628" name="幻灯片图像占位符 33795"/>
          <p:cNvSpPr>
            <a:spLocks noGrp="1" noRot="1" noChangeAspect="1" noTextEdit="1"/>
          </p:cNvSpPr>
          <p:nvPr>
            <p:ph type="sldImg" idx="6"/>
            <p:custDataLst>
              <p:tags r:id="rId4"/>
            </p:custDataLst>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26629" name="文本占位符 33796"/>
          <p:cNvSpPr>
            <a:spLocks noGrp="1"/>
          </p:cNvSpPr>
          <p:nvPr>
            <p:ph type="body" sz="quarter" idx="7"/>
            <p:custDataLst>
              <p:tags r:id="rId5"/>
            </p:custDataLst>
          </p:nvPr>
        </p:nvSpPr>
        <p:spPr>
          <a:xfrm>
            <a:off x="685800" y="4343400"/>
            <a:ext cx="5486400" cy="4114800"/>
          </a:xfrm>
          <a:prstGeom prst="rect">
            <a:avLst/>
          </a:prstGeom>
          <a:noFill/>
          <a:ln w="9525">
            <a:noFill/>
          </a:ln>
        </p:spPr>
        <p:txBody>
          <a:bodyPr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3798" name="页脚占位符 33797"/>
          <p:cNvSpPr>
            <a:spLocks noGrp="1"/>
          </p:cNvSpPr>
          <p:nvPr>
            <p:ph type="ftr" sz="quarter" idx="4"/>
            <p:custDataLst>
              <p:tags r:id="rId6"/>
            </p:custDataLst>
          </p:nvPr>
        </p:nvSpPr>
        <p:spPr>
          <a:xfrm>
            <a:off x="0" y="8685213"/>
            <a:ext cx="2971800" cy="457200"/>
          </a:xfrm>
          <a:prstGeom prst="rect">
            <a:avLst/>
          </a:prstGeom>
          <a:noFill/>
          <a:ln w="9525">
            <a:noFill/>
          </a:ln>
        </p:spPr>
        <p:txBody>
          <a:bodyPr anchor="b"/>
          <a:lstStyle/>
          <a:p>
            <a:pPr lvl="0" fontAlgn="base"/>
            <a:endParaRPr lang="zh-CN" altLang="en-US" sz="1200" strike="noStrike" noProof="1"/>
          </a:p>
        </p:txBody>
      </p:sp>
      <p:sp>
        <p:nvSpPr>
          <p:cNvPr id="33799" name="灯片编号占位符 33798"/>
          <p:cNvSpPr>
            <a:spLocks noGrp="1"/>
          </p:cNvSpPr>
          <p:nvPr>
            <p:ph type="sldNum" sz="quarter" idx="5"/>
            <p:custDataLst>
              <p:tags r:id="rId7"/>
            </p:custDataLst>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zh-CN" altLang="en-US" sz="1200" strike="noStrike" noProof="1">
                <a:latin typeface="Arial" panose="020B0604020202020204" pitchFamily="34" charset="0"/>
                <a:ea typeface="宋体" panose="02010600030101010101" pitchFamily="2" charset="-122"/>
                <a:cs typeface="+mn-cs"/>
              </a:r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2.xml"/><Relationship Id="rId5" Type="http://schemas.openxmlformats.org/officeDocument/2006/relationships/tags" Target="../tags/tag78.xml"/><Relationship Id="rId4" Type="http://schemas.openxmlformats.org/officeDocument/2006/relationships/tags" Target="../tags/tag7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2.xml"/><Relationship Id="rId5" Type="http://schemas.openxmlformats.org/officeDocument/2006/relationships/tags" Target="../tags/tag83.xml"/><Relationship Id="rId4" Type="http://schemas.openxmlformats.org/officeDocument/2006/relationships/tags" Target="../tags/tag8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2.xml"/><Relationship Id="rId5" Type="http://schemas.openxmlformats.org/officeDocument/2006/relationships/tags" Target="../tags/tag88.xml"/><Relationship Id="rId4" Type="http://schemas.openxmlformats.org/officeDocument/2006/relationships/tags" Target="../tags/tag87.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1.xml"/><Relationship Id="rId7"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image" Target="../media/image1.png"/><Relationship Id="rId4" Type="http://schemas.openxmlformats.org/officeDocument/2006/relationships/tags" Target="../tags/tag98.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png"/><Relationship Id="rId5" Type="http://schemas.openxmlformats.org/officeDocument/2006/relationships/slideMaster" Target="../slideMasters/slideMaster2.xml"/><Relationship Id="rId4" Type="http://schemas.openxmlformats.org/officeDocument/2006/relationships/tags" Target="../tags/tag10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12.xml"/><Relationship Id="rId7"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18.xml"/><Relationship Id="rId7"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1.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Master" Target="../slideMasters/slideMaster2.xml"/><Relationship Id="rId5" Type="http://schemas.openxmlformats.org/officeDocument/2006/relationships/tags" Target="../tags/tag126.xml"/><Relationship Id="rId4" Type="http://schemas.openxmlformats.org/officeDocument/2006/relationships/tags" Target="../tags/tag12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2.xml"/><Relationship Id="rId5" Type="http://schemas.openxmlformats.org/officeDocument/2006/relationships/tags" Target="../tags/tag131.xml"/><Relationship Id="rId4" Type="http://schemas.openxmlformats.org/officeDocument/2006/relationships/tags" Target="../tags/tag13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10" Type="http://schemas.openxmlformats.org/officeDocument/2006/relationships/image" Target="../media/image1.png"/><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jp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custDataLst>
              <p:tags r:id="rId2"/>
            </p:custDataLst>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版">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839200" y="274638"/>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custDataLst>
              <p:tags r:id="rId2"/>
            </p:custDataLst>
          </p:nvPr>
        </p:nvSpPr>
        <p:spPr>
          <a:xfrm>
            <a:off x="609600" y="274638"/>
            <a:ext cx="8070573"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fontAlgn="base"/>
            <a:r>
              <a:rPr lang="zh-CN" altLang="en-US" strike="noStrike" noProof="1"/>
              <a:t>单击此处编辑母版标题样式</a:t>
            </a:r>
          </a:p>
        </p:txBody>
      </p:sp>
      <p:sp>
        <p:nvSpPr>
          <p:cNvPr id="3" name="内容占位符 2"/>
          <p:cNvSpPr>
            <a:spLocks noGrp="1"/>
          </p:cNvSpPr>
          <p:nvPr>
            <p:ph idx="1"/>
            <p:custDataLst>
              <p:tags r:id="rId2"/>
            </p:custDataLst>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1" y="1709738"/>
            <a:ext cx="10515600"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custDataLst>
              <p:tags r:id="rId2"/>
            </p:custDataLst>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blipFill rotWithShape="0">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custDataLst>
              <p:tags r:id="rId2"/>
            </p:custDataLst>
          </p:nvPr>
        </p:nvSpPr>
        <p:spPr>
          <a:xfrm>
            <a:off x="609600"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custDataLst>
              <p:tags r:id="rId3"/>
            </p:custDataLst>
          </p:nvPr>
        </p:nvSpPr>
        <p:spPr>
          <a:xfrm>
            <a:off x="6205728"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custDataLst>
              <p:tags r:id="rId4"/>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custDataLst>
              <p:tags r:id="rId5"/>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custDataLst>
              <p:tags r:id="rId6"/>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blipFill rotWithShape="0">
          <a:blip r:embed="rId10"/>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custDataLst>
              <p:tags r:id="rId2"/>
            </p:custDataLst>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custDataLst>
              <p:tags r:id="rId3"/>
            </p:custDataLst>
          </p:nvPr>
        </p:nvSpPr>
        <p:spPr>
          <a:xfrm>
            <a:off x="1186775" y="2665379"/>
            <a:ext cx="4873575"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custDataLst>
              <p:tags r:id="rId4"/>
            </p:custDataLst>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custDataLst>
              <p:tags r:id="rId5"/>
            </p:custDataLst>
          </p:nvPr>
        </p:nvSpPr>
        <p:spPr>
          <a:xfrm>
            <a:off x="6256939" y="2665379"/>
            <a:ext cx="489757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custDataLst>
              <p:tags r:id="rId6"/>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custDataLst>
              <p:tags r:id="rId7"/>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custDataLst>
              <p:tags r:id="rId8"/>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blipFill rotWithShape="0">
          <a:blip r:embed="rId6"/>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custDataLst>
              <p:tags r:id="rId2"/>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custDataLst>
              <p:tags r:id="rId3"/>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custDataLst>
              <p:tags r:id="rId4"/>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rotWithShape="0">
          <a:blip r:embed="rId5"/>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custDataLst>
              <p:tags r:id="rId2"/>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custDataLst>
              <p:tags r:id="rId3"/>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blipFill rotWithShape="0">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日期占位符 4"/>
          <p:cNvSpPr>
            <a:spLocks noGrp="1"/>
          </p:cNvSpPr>
          <p:nvPr>
            <p:ph type="dt" sz="half" idx="10"/>
            <p:custDataLst>
              <p:tags r:id="rId4"/>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custDataLst>
              <p:tags r:id="rId5"/>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custDataLst>
              <p:tags r:id="rId6"/>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fontAlgn="base"/>
            <a:r>
              <a:rPr lang="zh-CN" altLang="en-US" strike="noStrike" noProof="1"/>
              <a:t>单击此处编辑母版标题样式</a:t>
            </a:r>
          </a:p>
        </p:txBody>
      </p:sp>
      <p:sp>
        <p:nvSpPr>
          <p:cNvPr id="3" name="内容占位符 2"/>
          <p:cNvSpPr>
            <a:spLocks noGrp="1"/>
          </p:cNvSpPr>
          <p:nvPr>
            <p:ph idx="1"/>
            <p:custDataLst>
              <p:tags r:id="rId2"/>
            </p:custDataLst>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blipFill rotWithShape="0">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custDataLst>
              <p:tags r:id="rId2"/>
            </p:custDataLst>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custDataLst>
              <p:tags r:id="rId3"/>
            </p:custDataLst>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日期占位符 4"/>
          <p:cNvSpPr>
            <a:spLocks noGrp="1"/>
          </p:cNvSpPr>
          <p:nvPr>
            <p:ph type="dt" sz="half" idx="10"/>
            <p:custDataLst>
              <p:tags r:id="rId4"/>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custDataLst>
              <p:tags r:id="rId5"/>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custDataLst>
              <p:tags r:id="rId6"/>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custDataLst>
              <p:tags r:id="rId2"/>
            </p:custDataLst>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版">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839200" y="274638"/>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custDataLst>
              <p:tags r:id="rId2"/>
            </p:custDataLst>
          </p:nvPr>
        </p:nvSpPr>
        <p:spPr>
          <a:xfrm>
            <a:off x="609600" y="274638"/>
            <a:ext cx="8070573"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1" y="1709738"/>
            <a:ext cx="10515600"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custDataLst>
              <p:tags r:id="rId2"/>
            </p:custDataLst>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custDataLst>
              <p:tags r:id="rId3"/>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custDataLst>
              <p:tags r:id="rId4"/>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custDataLst>
              <p:tags r:id="rId5"/>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blipFill rotWithShape="0">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custDataLst>
              <p:tags r:id="rId2"/>
            </p:custDataLst>
          </p:nvPr>
        </p:nvSpPr>
        <p:spPr>
          <a:xfrm>
            <a:off x="609600"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custDataLst>
              <p:tags r:id="rId3"/>
            </p:custDataLst>
          </p:nvPr>
        </p:nvSpPr>
        <p:spPr>
          <a:xfrm>
            <a:off x="6205728"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custDataLst>
              <p:tags r:id="rId4"/>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custDataLst>
              <p:tags r:id="rId5"/>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custDataLst>
              <p:tags r:id="rId6"/>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blipFill rotWithShape="0">
          <a:blip r:embed="rId10"/>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custDataLst>
              <p:tags r:id="rId2"/>
            </p:custDataLst>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custDataLst>
              <p:tags r:id="rId3"/>
            </p:custDataLst>
          </p:nvPr>
        </p:nvSpPr>
        <p:spPr>
          <a:xfrm>
            <a:off x="1186775" y="2665379"/>
            <a:ext cx="4873575"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custDataLst>
              <p:tags r:id="rId4"/>
            </p:custDataLst>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custDataLst>
              <p:tags r:id="rId5"/>
            </p:custDataLst>
          </p:nvPr>
        </p:nvSpPr>
        <p:spPr>
          <a:xfrm>
            <a:off x="6256939" y="2665379"/>
            <a:ext cx="489757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custDataLst>
              <p:tags r:id="rId6"/>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custDataLst>
              <p:tags r:id="rId7"/>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custDataLst>
              <p:tags r:id="rId8"/>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blipFill rotWithShape="0">
          <a:blip r:embed="rId6"/>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custDataLst>
              <p:tags r:id="rId2"/>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custDataLst>
              <p:tags r:id="rId3"/>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custDataLst>
              <p:tags r:id="rId4"/>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custDataLst>
              <p:tags r:id="rId2"/>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custDataLst>
              <p:tags r:id="rId3"/>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blipFill rotWithShape="0">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日期占位符 4"/>
          <p:cNvSpPr>
            <a:spLocks noGrp="1"/>
          </p:cNvSpPr>
          <p:nvPr>
            <p:ph type="dt" sz="half" idx="10"/>
            <p:custDataLst>
              <p:tags r:id="rId4"/>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custDataLst>
              <p:tags r:id="rId5"/>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custDataLst>
              <p:tags r:id="rId6"/>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blipFill rotWithShape="0">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custDataLst>
              <p:tags r:id="rId2"/>
            </p:custDataLst>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custDataLst>
              <p:tags r:id="rId3"/>
            </p:custDataLst>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日期占位符 4"/>
          <p:cNvSpPr>
            <a:spLocks noGrp="1"/>
          </p:cNvSpPr>
          <p:nvPr>
            <p:ph type="dt" sz="half" idx="10"/>
            <p:custDataLst>
              <p:tags r:id="rId4"/>
            </p:custDataLst>
          </p:nvPr>
        </p:nvSpPr>
        <p:spPr>
          <a:xfrm>
            <a:off x="609600" y="6245225"/>
            <a:ext cx="2844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custDataLst>
              <p:tags r:id="rId5"/>
            </p:custDataLst>
          </p:nvPr>
        </p:nvSpPr>
        <p:spPr>
          <a:xfrm>
            <a:off x="4165600" y="6245225"/>
            <a:ext cx="3860800" cy="476250"/>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custDataLst>
              <p:tags r:id="rId6"/>
            </p:custDataLst>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image" Target="file:///D:\qq&#25991;&#20214;\712321467\Image\C2C\Image2\%7b75232B38-A165-1FB7-499C-2E1C792CACB5%7d.png" TargetMode="Externa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7.xml"/><Relationship Id="rId18" Type="http://schemas.openxmlformats.org/officeDocument/2006/relationships/tags" Target="../tags/tag72.xml"/><Relationship Id="rId3" Type="http://schemas.openxmlformats.org/officeDocument/2006/relationships/slideLayout" Target="../slideLayouts/slideLayout14.xml"/><Relationship Id="rId21" Type="http://schemas.openxmlformats.org/officeDocument/2006/relationships/image" Target="../media/image2.jpe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71.xml"/><Relationship Id="rId2" Type="http://schemas.openxmlformats.org/officeDocument/2006/relationships/slideLayout" Target="../slideLayouts/slideLayout13.xml"/><Relationship Id="rId16" Type="http://schemas.openxmlformats.org/officeDocument/2006/relationships/tags" Target="../tags/tag70.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9.xml"/><Relationship Id="rId23" Type="http://schemas.openxmlformats.org/officeDocument/2006/relationships/image" Target="file:///D:\qq&#25991;&#20214;\712321467\Image\C2C\Image2\%7b75232B38-A165-1FB7-499C-2E1C792CACB5%7d.png" TargetMode="External"/><Relationship Id="rId10" Type="http://schemas.openxmlformats.org/officeDocument/2006/relationships/slideLayout" Target="../slideLayouts/slideLayout21.xml"/><Relationship Id="rId19" Type="http://schemas.openxmlformats.org/officeDocument/2006/relationships/tags" Target="../tags/tag7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0"/>
          <a:stretch>
            <a:fillRect/>
          </a:stretch>
        </a:blipFill>
        <a:effectLst/>
      </p:bgPr>
    </p:bg>
    <p:spTree>
      <p:nvGrpSpPr>
        <p:cNvPr id="1" name=""/>
        <p:cNvGrpSpPr/>
        <p:nvPr/>
      </p:nvGrpSpPr>
      <p:grpSpPr>
        <a:xfrm>
          <a:off x="0" y="0"/>
          <a:ext cx="0" cy="0"/>
          <a:chOff x="0" y="0"/>
          <a:chExt cx="0" cy="0"/>
        </a:xfrm>
      </p:grpSpPr>
      <p:pic>
        <p:nvPicPr>
          <p:cNvPr id="1026" name="图片 1030" descr="课件母版背景副本"/>
          <p:cNvPicPr>
            <a:picLocks noChangeAspect="1"/>
          </p:cNvPicPr>
          <p:nvPr userDrawn="1">
            <p:custDataLst>
              <p:tags r:id="rId13"/>
            </p:custDataLst>
          </p:nvPr>
        </p:nvPicPr>
        <p:blipFill>
          <a:blip r:embed="rId21"/>
          <a:stretch>
            <a:fillRect/>
          </a:stretch>
        </p:blipFill>
        <p:spPr>
          <a:xfrm>
            <a:off x="0" y="0"/>
            <a:ext cx="12192000" cy="6858000"/>
          </a:xfrm>
          <a:prstGeom prst="rect">
            <a:avLst/>
          </a:prstGeom>
          <a:noFill/>
          <a:ln w="9525">
            <a:noFill/>
          </a:ln>
        </p:spPr>
      </p:pic>
      <p:sp>
        <p:nvSpPr>
          <p:cNvPr id="1027" name="标题 1025"/>
          <p:cNvSpPr>
            <a:spLocks noGrp="1"/>
          </p:cNvSpPr>
          <p:nvPr>
            <p:ph type="title"/>
            <p:custDataLst>
              <p:tags r:id="rId14"/>
            </p:custDataLst>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p>
        </p:txBody>
      </p:sp>
      <p:sp>
        <p:nvSpPr>
          <p:cNvPr id="1028" name="文本占位符 1026"/>
          <p:cNvSpPr>
            <a:spLocks noGrp="1"/>
          </p:cNvSpPr>
          <p:nvPr>
            <p:ph type="body" idx="5"/>
            <p:custDataLst>
              <p:tags r:id="rId15"/>
            </p:custDataLst>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日期占位符 1027"/>
          <p:cNvSpPr>
            <a:spLocks noGrp="1"/>
          </p:cNvSpPr>
          <p:nvPr>
            <p:ph type="dt" sz="half" idx="2"/>
            <p:custDataLst>
              <p:tags r:id="rId16"/>
            </p:custDataLst>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custDataLst>
              <p:tags r:id="rId17"/>
            </p:custDataLst>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custDataLst>
              <p:tags r:id="rId18"/>
            </p:custDataLst>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pic>
        <p:nvPicPr>
          <p:cNvPr id="1031" name="图片 1073743875" descr="学科网 zxxk.com"/>
          <p:cNvPicPr>
            <a:picLocks noChangeAspect="1"/>
          </p:cNvPicPr>
          <p:nvPr>
            <p:custDataLst>
              <p:tags r:id="rId19"/>
            </p:custDataLst>
          </p:nvPr>
        </p:nvPicPr>
        <p:blipFill>
          <a:blip r:embed="rId22" r:link="rId2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0"/>
          <a:stretch>
            <a:fillRect/>
          </a:stretch>
        </a:blipFill>
        <a:effectLst/>
      </p:bgPr>
    </p:bg>
    <p:spTree>
      <p:nvGrpSpPr>
        <p:cNvPr id="1" name=""/>
        <p:cNvGrpSpPr/>
        <p:nvPr/>
      </p:nvGrpSpPr>
      <p:grpSpPr>
        <a:xfrm>
          <a:off x="0" y="0"/>
          <a:ext cx="0" cy="0"/>
          <a:chOff x="0" y="0"/>
          <a:chExt cx="0" cy="0"/>
        </a:xfrm>
      </p:grpSpPr>
      <p:pic>
        <p:nvPicPr>
          <p:cNvPr id="1026" name="图片 1030" descr="课件母版背景副本"/>
          <p:cNvPicPr>
            <a:picLocks noChangeAspect="1"/>
          </p:cNvPicPr>
          <p:nvPr userDrawn="1">
            <p:custDataLst>
              <p:tags r:id="rId13"/>
            </p:custDataLst>
          </p:nvPr>
        </p:nvPicPr>
        <p:blipFill>
          <a:blip r:embed="rId21"/>
          <a:stretch>
            <a:fillRect/>
          </a:stretch>
        </p:blipFill>
        <p:spPr>
          <a:xfrm>
            <a:off x="0" y="0"/>
            <a:ext cx="12192000" cy="6858000"/>
          </a:xfrm>
          <a:prstGeom prst="rect">
            <a:avLst/>
          </a:prstGeom>
          <a:noFill/>
          <a:ln w="9525">
            <a:noFill/>
          </a:ln>
        </p:spPr>
      </p:pic>
      <p:sp>
        <p:nvSpPr>
          <p:cNvPr id="1027" name="标题 1025"/>
          <p:cNvSpPr>
            <a:spLocks noGrp="1"/>
          </p:cNvSpPr>
          <p:nvPr>
            <p:ph type="title"/>
            <p:custDataLst>
              <p:tags r:id="rId14"/>
            </p:custDataLst>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p>
        </p:txBody>
      </p:sp>
      <p:sp>
        <p:nvSpPr>
          <p:cNvPr id="1028" name="文本占位符 1026"/>
          <p:cNvSpPr>
            <a:spLocks noGrp="1"/>
          </p:cNvSpPr>
          <p:nvPr>
            <p:ph type="body" idx="5"/>
            <p:custDataLst>
              <p:tags r:id="rId15"/>
            </p:custDataLst>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日期占位符 1027"/>
          <p:cNvSpPr>
            <a:spLocks noGrp="1"/>
          </p:cNvSpPr>
          <p:nvPr>
            <p:ph type="dt" sz="half" idx="2"/>
            <p:custDataLst>
              <p:tags r:id="rId16"/>
            </p:custDataLst>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custDataLst>
              <p:tags r:id="rId17"/>
            </p:custDataLst>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custDataLst>
              <p:tags r:id="rId18"/>
            </p:custDataLst>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pic>
        <p:nvPicPr>
          <p:cNvPr id="1031" name="图片 1073743875" descr="学科网 zxxk.com"/>
          <p:cNvPicPr>
            <a:picLocks noChangeAspect="1"/>
          </p:cNvPicPr>
          <p:nvPr>
            <p:custDataLst>
              <p:tags r:id="rId19"/>
            </p:custDataLst>
          </p:nvPr>
        </p:nvPicPr>
        <p:blipFill>
          <a:blip r:embed="rId22" r:link="rId2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s>
</file>

<file path=ppt/slides/_rels/slide10.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tags" Target="../tags/tag214.xml"/><Relationship Id="rId3" Type="http://schemas.openxmlformats.org/officeDocument/2006/relationships/tags" Target="../tags/tag199.xml"/><Relationship Id="rId21" Type="http://schemas.openxmlformats.org/officeDocument/2006/relationships/tags" Target="../tags/tag217.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tags" Target="../tags/tag213.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tags" Target="../tags/tag216.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image" Target="../media/image19.png"/><Relationship Id="rId10" Type="http://schemas.openxmlformats.org/officeDocument/2006/relationships/tags" Target="../tags/tag206.xml"/><Relationship Id="rId19" Type="http://schemas.openxmlformats.org/officeDocument/2006/relationships/tags" Target="../tags/tag215.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20.xml"/><Relationship Id="rId7" Type="http://schemas.openxmlformats.org/officeDocument/2006/relationships/slideLayout" Target="../slideLayouts/slideLayout18.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10" Type="http://schemas.openxmlformats.org/officeDocument/2006/relationships/image" Target="../media/image21.png"/><Relationship Id="rId4" Type="http://schemas.openxmlformats.org/officeDocument/2006/relationships/tags" Target="../tags/tag227.xml"/><Relationship Id="rId9"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image" Target="../media/image22.jpeg"/><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slideLayout" Target="../slideLayouts/slideLayout18.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tags" Target="../tags/tag250.xml"/><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image" Target="../media/image24.png"/><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slideLayout" Target="../slideLayouts/slideLayout18.xml"/><Relationship Id="rId5" Type="http://schemas.openxmlformats.org/officeDocument/2006/relationships/tags" Target="../tags/tag247.xml"/><Relationship Id="rId10" Type="http://schemas.openxmlformats.org/officeDocument/2006/relationships/tags" Target="../tags/tag252.xml"/><Relationship Id="rId4" Type="http://schemas.openxmlformats.org/officeDocument/2006/relationships/tags" Target="../tags/tag246.xml"/><Relationship Id="rId9" Type="http://schemas.openxmlformats.org/officeDocument/2006/relationships/tags" Target="../tags/tag251.xml"/></Relationships>
</file>

<file path=ppt/slides/_rels/slide15.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10" Type="http://schemas.openxmlformats.org/officeDocument/2006/relationships/image" Target="../media/image25.png"/><Relationship Id="rId4" Type="http://schemas.openxmlformats.org/officeDocument/2006/relationships/tags" Target="../tags/tag256.xml"/><Relationship Id="rId9"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image" Target="../media/image26.png"/><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slideLayout" Target="../slideLayouts/slideLayout18.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5" Type="http://schemas.openxmlformats.org/officeDocument/2006/relationships/tags" Target="../tags/tag265.xml"/><Relationship Id="rId15" Type="http://schemas.openxmlformats.org/officeDocument/2006/relationships/image" Target="../media/image28.jpeg"/><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image" Target="../media/image31.png"/><Relationship Id="rId2" Type="http://schemas.openxmlformats.org/officeDocument/2006/relationships/tags" Target="../tags/tag273.xml"/><Relationship Id="rId16" Type="http://schemas.openxmlformats.org/officeDocument/2006/relationships/image" Target="../media/image30.png"/><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5" Type="http://schemas.openxmlformats.org/officeDocument/2006/relationships/tags" Target="../tags/tag276.xml"/><Relationship Id="rId15" Type="http://schemas.openxmlformats.org/officeDocument/2006/relationships/image" Target="../media/image29.png"/><Relationship Id="rId10" Type="http://schemas.openxmlformats.org/officeDocument/2006/relationships/tags" Target="../tags/tag281.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87.xml"/><Relationship Id="rId7" Type="http://schemas.openxmlformats.org/officeDocument/2006/relationships/slideLayout" Target="../slideLayouts/slideLayout18.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293.xml"/><Relationship Id="rId7" Type="http://schemas.openxmlformats.org/officeDocument/2006/relationships/tags" Target="../tags/tag297.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tags" Target="../tags/tag294.xml"/></Relationships>
</file>

<file path=ppt/slides/_rels/slide2.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6.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5.png"/><Relationship Id="rId5" Type="http://schemas.openxmlformats.org/officeDocument/2006/relationships/slideLayout" Target="../slideLayouts/slideLayout7.xml"/><Relationship Id="rId4" Type="http://schemas.openxmlformats.org/officeDocument/2006/relationships/tags" Target="../tags/tag147.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300.xml"/><Relationship Id="rId7" Type="http://schemas.openxmlformats.org/officeDocument/2006/relationships/slideLayout" Target="../slideLayouts/slideLayout18.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9"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hyperlink" Target="http://image.baidu.com/i?ct=503316480&amp;z=0&amp;tn=baiduimagedetail&amp;word=%BC%D2%D3%C3%D7%CF%CD%E2%CF%DF%C9%B1%BE%FA%B5%C6&amp;in=2331&amp;cl=2&amp;cm=1&amp;sc=0&amp;lm=-1&amp;pn=627&amp;rn=1&amp;di=2811464416&amp;ln=2000&amp;fr=ala0" TargetMode="External"/><Relationship Id="rId3" Type="http://schemas.openxmlformats.org/officeDocument/2006/relationships/tags" Target="../tags/tag306.xml"/><Relationship Id="rId7" Type="http://schemas.openxmlformats.org/officeDocument/2006/relationships/tags" Target="../tags/tag310.xml"/><Relationship Id="rId12" Type="http://schemas.openxmlformats.org/officeDocument/2006/relationships/slideLayout" Target="../slideLayouts/slideLayout18.xml"/><Relationship Id="rId17" Type="http://schemas.openxmlformats.org/officeDocument/2006/relationships/image" Target="../media/image38.jpeg"/><Relationship Id="rId2" Type="http://schemas.openxmlformats.org/officeDocument/2006/relationships/tags" Target="../tags/tag305.xml"/><Relationship Id="rId16" Type="http://schemas.openxmlformats.org/officeDocument/2006/relationships/image" Target="../media/image37.jpeg"/><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tags" Target="../tags/tag314.xml"/><Relationship Id="rId5" Type="http://schemas.openxmlformats.org/officeDocument/2006/relationships/tags" Target="../tags/tag308.xml"/><Relationship Id="rId15" Type="http://schemas.openxmlformats.org/officeDocument/2006/relationships/hyperlink" Target="http://image.baidu.com/i?ct=503316480&amp;z=0&amp;tn=baiduimagedetail&amp;word=%BC%D2%D3%C3%D7%CF%CD%E2%CF%DF%C9%B1%BE%FA%B5%C6&amp;in=5403&amp;cl=2&amp;cm=1&amp;sc=0&amp;lm=-1&amp;pn=540&amp;rn=1&amp;di=2255918952&amp;ln=2000&amp;fr=ala0" TargetMode="External"/><Relationship Id="rId10" Type="http://schemas.openxmlformats.org/officeDocument/2006/relationships/tags" Target="../tags/tag313.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image" Target="../media/image36.jpeg"/></Relationships>
</file>

<file path=ppt/slides/_rels/slide22.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image" Target="../media/image39.png"/><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slideLayout" Target="../slideLayouts/slideLayout18.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5" Type="http://schemas.openxmlformats.org/officeDocument/2006/relationships/tags" Target="../tags/tag319.xml"/><Relationship Id="rId15" Type="http://schemas.openxmlformats.org/officeDocument/2006/relationships/image" Target="../media/image41.jpeg"/><Relationship Id="rId10" Type="http://schemas.openxmlformats.org/officeDocument/2006/relationships/tags" Target="../tags/tag324.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slideLayout" Target="../slideLayouts/slideLayout18.xml"/><Relationship Id="rId3" Type="http://schemas.openxmlformats.org/officeDocument/2006/relationships/tags" Target="../tags/tag328.xml"/><Relationship Id="rId7" Type="http://schemas.openxmlformats.org/officeDocument/2006/relationships/tags" Target="../tags/tag332.xml"/><Relationship Id="rId12" Type="http://schemas.openxmlformats.org/officeDocument/2006/relationships/tags" Target="../tags/tag337.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tags" Target="../tags/tag336.xml"/><Relationship Id="rId5" Type="http://schemas.openxmlformats.org/officeDocument/2006/relationships/tags" Target="../tags/tag330.xml"/><Relationship Id="rId10" Type="http://schemas.openxmlformats.org/officeDocument/2006/relationships/tags" Target="../tags/tag335.xml"/><Relationship Id="rId4" Type="http://schemas.openxmlformats.org/officeDocument/2006/relationships/tags" Target="../tags/tag329.xml"/><Relationship Id="rId9" Type="http://schemas.openxmlformats.org/officeDocument/2006/relationships/tags" Target="../tags/tag334.xml"/></Relationships>
</file>

<file path=ppt/slides/_rels/slide24.xml.rels><?xml version="1.0" encoding="UTF-8" standalone="yes"?>
<Relationships xmlns="http://schemas.openxmlformats.org/package/2006/relationships"><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 Id="rId4"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tags" Target="../tags/tag353.xml"/><Relationship Id="rId3" Type="http://schemas.openxmlformats.org/officeDocument/2006/relationships/tags" Target="../tags/tag343.xml"/><Relationship Id="rId7" Type="http://schemas.openxmlformats.org/officeDocument/2006/relationships/tags" Target="../tags/tag347.xml"/><Relationship Id="rId12" Type="http://schemas.openxmlformats.org/officeDocument/2006/relationships/tags" Target="../tags/tag352.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tags" Target="../tags/tag351.xml"/><Relationship Id="rId5" Type="http://schemas.openxmlformats.org/officeDocument/2006/relationships/tags" Target="../tags/tag345.xml"/><Relationship Id="rId15" Type="http://schemas.openxmlformats.org/officeDocument/2006/relationships/slideLayout" Target="../slideLayouts/slideLayout18.xml"/><Relationship Id="rId10" Type="http://schemas.openxmlformats.org/officeDocument/2006/relationships/tags" Target="../tags/tag350.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tags" Target="../tags/tag354.xml"/></Relationships>
</file>

<file path=ppt/slides/_rels/slide26.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5" Type="http://schemas.openxmlformats.org/officeDocument/2006/relationships/slideLayout" Target="../slideLayouts/slideLayout18.xml"/><Relationship Id="rId4" Type="http://schemas.openxmlformats.org/officeDocument/2006/relationships/tags" Target="../tags/tag361.xml"/></Relationships>
</file>

<file path=ppt/slides/_rels/slide28.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 Id="rId4"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image" Target="../media/image42.jpeg"/><Relationship Id="rId5" Type="http://schemas.openxmlformats.org/officeDocument/2006/relationships/slideLayout" Target="../slideLayouts/slideLayout18.xml"/><Relationship Id="rId4" Type="http://schemas.openxmlformats.org/officeDocument/2006/relationships/tags" Target="../tags/tag368.xml"/></Relationships>
</file>

<file path=ppt/slides/_rels/slide3.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8.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7.png"/><Relationship Id="rId5" Type="http://schemas.openxmlformats.org/officeDocument/2006/relationships/slideLayout" Target="../slideLayouts/slideLayout18.xml"/><Relationship Id="rId4" Type="http://schemas.openxmlformats.org/officeDocument/2006/relationships/tags" Target="../tags/tag15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63.xml"/><Relationship Id="rId7" Type="http://schemas.openxmlformats.org/officeDocument/2006/relationships/slideLayout" Target="../slideLayouts/slideLayout18.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image" Target="../media/image14.png"/><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image" Target="../media/image13.jpe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slideLayout" Target="../slideLayouts/slideLayout18.xml"/><Relationship Id="rId5" Type="http://schemas.openxmlformats.org/officeDocument/2006/relationships/tags" Target="../tags/tag171.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image" Target="../media/image17.pn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16.jpe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15.jpeg"/><Relationship Id="rId5" Type="http://schemas.openxmlformats.org/officeDocument/2006/relationships/tags" Target="../tags/tag181.xml"/><Relationship Id="rId10" Type="http://schemas.openxmlformats.org/officeDocument/2006/relationships/slideLayout" Target="../slideLayouts/slideLayout18.xml"/><Relationship Id="rId4" Type="http://schemas.openxmlformats.org/officeDocument/2006/relationships/tags" Target="../tags/tag180.xml"/><Relationship Id="rId9" Type="http://schemas.openxmlformats.org/officeDocument/2006/relationships/tags" Target="../tags/tag185.xml"/></Relationships>
</file>

<file path=ppt/slides/_rels/slide9.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image" Target="../media/image18.jpeg"/><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slideLayout" Target="../slideLayouts/slideLayout1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5" Type="http://schemas.openxmlformats.org/officeDocument/2006/relationships/tags" Target="../tags/tag190.xml"/><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ext Box 4"/>
          <p:cNvSpPr txBox="1"/>
          <p:nvPr>
            <p:custDataLst>
              <p:tags r:id="rId1"/>
            </p:custDataLst>
          </p:nvPr>
        </p:nvSpPr>
        <p:spPr>
          <a:xfrm>
            <a:off x="177800" y="1703388"/>
            <a:ext cx="7845425" cy="830262"/>
          </a:xfrm>
          <a:prstGeom prst="rect">
            <a:avLst/>
          </a:prstGeom>
          <a:noFill/>
          <a:ln w="9525">
            <a:noFill/>
          </a:ln>
        </p:spPr>
        <p:txBody>
          <a:bodyPr anchor="t" anchorCtr="0">
            <a:spAutoFit/>
          </a:bodyPr>
          <a:lstStyle/>
          <a:p>
            <a:r>
              <a:rPr lang="zh-CN" altLang="en-US" sz="4800">
                <a:solidFill>
                  <a:srgbClr val="070707"/>
                </a:solidFill>
                <a:latin typeface="隶书" panose="02010509060101010101" pitchFamily="49" charset="-122"/>
                <a:ea typeface="隶书" panose="02010509060101010101" pitchFamily="49" charset="-122"/>
              </a:rPr>
              <a:t>第四章    光现象</a:t>
            </a:r>
          </a:p>
        </p:txBody>
      </p:sp>
      <p:sp>
        <p:nvSpPr>
          <p:cNvPr id="27650" name="Rectangle 5"/>
          <p:cNvSpPr/>
          <p:nvPr>
            <p:custDataLst>
              <p:tags r:id="rId2"/>
            </p:custDataLst>
          </p:nvPr>
        </p:nvSpPr>
        <p:spPr>
          <a:xfrm>
            <a:off x="4910138" y="3100388"/>
            <a:ext cx="4959350" cy="971550"/>
          </a:xfrm>
          <a:prstGeom prst="rect">
            <a:avLst/>
          </a:prstGeom>
          <a:noFill/>
          <a:ln w="9525">
            <a:noFill/>
          </a:ln>
        </p:spPr>
        <p:txBody>
          <a:bodyPr wrap="none" anchor="ctr" anchorCtr="0">
            <a:spAutoFit/>
          </a:bodyPr>
          <a:lstStyle/>
          <a:p>
            <a:pPr algn="ctr">
              <a:lnSpc>
                <a:spcPct val="130000"/>
              </a:lnSpc>
            </a:pPr>
            <a:r>
              <a:rPr lang="zh-CN" altLang="zh-CN" sz="4400" b="1">
                <a:solidFill>
                  <a:srgbClr val="FF0000"/>
                </a:solidFill>
                <a:latin typeface="隶书" panose="02010509060101010101" pitchFamily="49" charset="-122"/>
                <a:ea typeface="隶书" panose="02010509060101010101" pitchFamily="49" charset="-122"/>
              </a:rPr>
              <a:t>第</a:t>
            </a:r>
            <a:r>
              <a:rPr lang="en-US" altLang="zh-CN" sz="4400" b="1">
                <a:solidFill>
                  <a:srgbClr val="FF0000"/>
                </a:solidFill>
                <a:latin typeface="隶书" panose="02010509060101010101" pitchFamily="49" charset="-122"/>
                <a:ea typeface="隶书" panose="02010509060101010101" pitchFamily="49" charset="-122"/>
              </a:rPr>
              <a:t>5</a:t>
            </a:r>
            <a:r>
              <a:rPr lang="zh-CN" altLang="en-US" sz="4400" b="1">
                <a:solidFill>
                  <a:srgbClr val="FF0000"/>
                </a:solidFill>
                <a:latin typeface="隶书" panose="02010509060101010101" pitchFamily="49" charset="-122"/>
                <a:ea typeface="隶书" panose="02010509060101010101" pitchFamily="49" charset="-122"/>
              </a:rPr>
              <a:t>节</a:t>
            </a:r>
            <a:r>
              <a:rPr lang="zh-CN" altLang="zh-CN" sz="4400" b="1">
                <a:solidFill>
                  <a:srgbClr val="FF0000"/>
                </a:solidFill>
                <a:latin typeface="隶书" panose="02010509060101010101" pitchFamily="49" charset="-122"/>
                <a:ea typeface="隶书" panose="02010509060101010101" pitchFamily="49" charset="-122"/>
              </a:rPr>
              <a:t>   光的色散</a:t>
            </a:r>
            <a:r>
              <a:rPr lang="zh-CN" altLang="zh-CN" sz="4400" b="1">
                <a:latin typeface="隶书" panose="02010509060101010101" pitchFamily="49" charset="-122"/>
                <a:ea typeface="隶书" panose="02010509060101010101" pitchFamily="49" charset="-122"/>
              </a:rPr>
              <a:t> </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16386" name="Rectangle 2"/>
          <p:cNvSpPr/>
          <p:nvPr>
            <p:custDataLst>
              <p:tags r:id="rId2"/>
            </p:custDataLst>
          </p:nvPr>
        </p:nvSpPr>
        <p:spPr>
          <a:xfrm>
            <a:off x="2074863" y="1149033"/>
            <a:ext cx="4032250" cy="586105"/>
          </a:xfrm>
          <a:prstGeom prst="rect">
            <a:avLst/>
          </a:prstGeom>
          <a:noFill/>
          <a:ln w="9525">
            <a:noFill/>
          </a:ln>
        </p:spPr>
        <p:txBody>
          <a:bodyPr anchor="t" anchorCtr="0">
            <a:spAutoFit/>
          </a:bodyPr>
          <a:lstStyle/>
          <a:p>
            <a:pPr>
              <a:lnSpc>
                <a:spcPct val="115000"/>
              </a:lnSpc>
              <a:spcBef>
                <a:spcPct val="50000"/>
              </a:spcBef>
            </a:pPr>
            <a:r>
              <a:rPr lang="en-US" altLang="zh-CN"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．可见光谱</a:t>
            </a:r>
          </a:p>
        </p:txBody>
      </p:sp>
      <p:sp>
        <p:nvSpPr>
          <p:cNvPr id="16387" name="Text Box 3"/>
          <p:cNvSpPr txBox="1"/>
          <p:nvPr>
            <p:custDataLst>
              <p:tags r:id="rId3"/>
            </p:custDataLst>
          </p:nvPr>
        </p:nvSpPr>
        <p:spPr>
          <a:xfrm>
            <a:off x="2243138" y="3241358"/>
            <a:ext cx="8135937" cy="1168400"/>
          </a:xfrm>
          <a:prstGeom prst="rect">
            <a:avLst/>
          </a:prstGeom>
          <a:noFill/>
          <a:ln w="57150">
            <a:noFill/>
          </a:ln>
        </p:spPr>
        <p:txBody>
          <a:bodyPr anchor="t" anchorCtr="0">
            <a:spAutoFit/>
          </a:bodyPr>
          <a:lstStyle/>
          <a:p>
            <a:pPr>
              <a:lnSpc>
                <a:spcPct val="125000"/>
              </a:lnSpc>
            </a:pPr>
            <a:r>
              <a:rPr lang="en-US" altLang="zh-CN"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把太阳光分解成的</a:t>
            </a:r>
            <a:r>
              <a:rPr lang="en-US" altLang="zh-CN"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7</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种不同的色光，按</a:t>
            </a:r>
            <a:r>
              <a:rPr lang="zh-CN" altLang="en-US" sz="28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红</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solidFill>
                  <a:srgbClr val="FF8810"/>
                </a:solidFill>
                <a:latin typeface="Times New Roman" panose="02020603050405020304" pitchFamily="18" charset="0"/>
                <a:ea typeface="华文楷体" panose="02010600040101010101" pitchFamily="2" charset="-122"/>
                <a:cs typeface="Times New Roman" panose="02020603050405020304" pitchFamily="18" charset="0"/>
              </a:rPr>
              <a:t>橙</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黄</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绿</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蓝</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solidFill>
                  <a:srgbClr val="7575D1"/>
                </a:solidFill>
                <a:latin typeface="Times New Roman" panose="02020603050405020304" pitchFamily="18" charset="0"/>
                <a:ea typeface="华文楷体" panose="02010600040101010101" pitchFamily="2" charset="-122"/>
                <a:cs typeface="Times New Roman" panose="02020603050405020304" pitchFamily="18" charset="0"/>
              </a:rPr>
              <a:t>靛</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紫</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的顺序排列起来就是</a:t>
            </a:r>
            <a:r>
              <a:rPr lang="zh-CN" altLang="en-US" sz="28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可见光谱</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34819" name="Text Box 1057"/>
          <p:cNvSpPr txBox="1"/>
          <p:nvPr>
            <p:custDataLst>
              <p:tags r:id="rId4"/>
            </p:custDataLst>
          </p:nvPr>
        </p:nvSpPr>
        <p:spPr>
          <a:xfrm>
            <a:off x="2351088" y="6102033"/>
            <a:ext cx="7129462" cy="706437"/>
          </a:xfrm>
          <a:prstGeom prst="rect">
            <a:avLst/>
          </a:prstGeom>
          <a:noFill/>
          <a:ln w="9525">
            <a:noFill/>
          </a:ln>
        </p:spPr>
        <p:txBody>
          <a:bodyPr anchor="t" anchorCtr="0">
            <a:spAutoFit/>
          </a:bodyPr>
          <a:lstStyle/>
          <a:p>
            <a:pPr>
              <a:spcBef>
                <a:spcPct val="50000"/>
              </a:spcBef>
            </a:pPr>
            <a:endParaRPr lang="zh-CN" altLang="zh-CN" sz="4000" b="1">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16391" name="组合 16390"/>
          <p:cNvGrpSpPr/>
          <p:nvPr>
            <p:custDataLst>
              <p:tags r:id="rId5"/>
            </p:custDataLst>
          </p:nvPr>
        </p:nvGrpSpPr>
        <p:grpSpPr>
          <a:xfrm>
            <a:off x="1882775" y="1731645"/>
            <a:ext cx="8424863" cy="1509713"/>
            <a:chOff x="136" y="1049"/>
            <a:chExt cx="5307" cy="951"/>
          </a:xfrm>
        </p:grpSpPr>
        <p:sp>
          <p:nvSpPr>
            <p:cNvPr id="34822" name="矩形 16391"/>
            <p:cNvSpPr/>
            <p:nvPr>
              <p:custDataLst>
                <p:tags r:id="rId10"/>
              </p:custDataLst>
            </p:nvPr>
          </p:nvSpPr>
          <p:spPr>
            <a:xfrm>
              <a:off x="227" y="1478"/>
              <a:ext cx="5171" cy="408"/>
            </a:xfrm>
            <a:prstGeom prst="rect">
              <a:avLst/>
            </a:prstGeom>
            <a:solidFill>
              <a:schemeClr val="bg1"/>
            </a:solidFill>
            <a:ln w="28575" cap="flat" cmpd="sng">
              <a:solidFill>
                <a:schemeClr val="tx2"/>
              </a:solidFill>
              <a:prstDash val="solid"/>
              <a:miter/>
              <a:headEnd type="none" w="med" len="med"/>
              <a:tailEnd type="none" w="med" len="med"/>
            </a:ln>
          </p:spPr>
          <p:txBody>
            <a:bodyPr anchor="t" anchorCtr="0"/>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4823" name="矩形 16392"/>
            <p:cNvSpPr/>
            <p:nvPr>
              <p:custDataLst>
                <p:tags r:id="rId11"/>
              </p:custDataLst>
            </p:nvPr>
          </p:nvSpPr>
          <p:spPr>
            <a:xfrm>
              <a:off x="227" y="1842"/>
              <a:ext cx="5171" cy="113"/>
            </a:xfrm>
            <a:prstGeom prst="rect">
              <a:avLst/>
            </a:prstGeom>
            <a:solidFill>
              <a:schemeClr val="tx2"/>
            </a:solidFill>
            <a:ln w="28575">
              <a:noFill/>
            </a:ln>
          </p:spPr>
          <p:txBody>
            <a:bodyPr anchor="t" anchorCtr="0"/>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4824" name="矩形 16393"/>
            <p:cNvSpPr/>
            <p:nvPr>
              <p:custDataLst>
                <p:tags r:id="rId12"/>
              </p:custDataLst>
            </p:nvPr>
          </p:nvSpPr>
          <p:spPr>
            <a:xfrm>
              <a:off x="136" y="1432"/>
              <a:ext cx="136" cy="568"/>
            </a:xfrm>
            <a:prstGeom prst="rect">
              <a:avLst/>
            </a:prstGeom>
            <a:solidFill>
              <a:schemeClr val="bg1"/>
            </a:solidFill>
            <a:ln w="28575">
              <a:noFill/>
            </a:ln>
          </p:spPr>
          <p:txBody>
            <a:bodyPr anchor="t" anchorCtr="0"/>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4825" name="矩形 16394"/>
            <p:cNvSpPr/>
            <p:nvPr>
              <p:custDataLst>
                <p:tags r:id="rId13"/>
              </p:custDataLst>
            </p:nvPr>
          </p:nvSpPr>
          <p:spPr>
            <a:xfrm>
              <a:off x="5307" y="1432"/>
              <a:ext cx="136" cy="545"/>
            </a:xfrm>
            <a:prstGeom prst="rect">
              <a:avLst/>
            </a:prstGeom>
            <a:solidFill>
              <a:schemeClr val="bg1"/>
            </a:solidFill>
            <a:ln w="28575">
              <a:noFill/>
            </a:ln>
          </p:spPr>
          <p:txBody>
            <a:bodyPr anchor="t" anchorCtr="0"/>
            <a:lstStyle/>
            <a:p>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4826" name="Line 8"/>
            <p:cNvSpPr/>
            <p:nvPr>
              <p:custDataLst>
                <p:tags r:id="rId14"/>
              </p:custDataLst>
            </p:nvPr>
          </p:nvSpPr>
          <p:spPr>
            <a:xfrm flipH="1">
              <a:off x="1061" y="1140"/>
              <a:ext cx="0" cy="317"/>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34827" name="Line 9"/>
            <p:cNvSpPr/>
            <p:nvPr>
              <p:custDataLst>
                <p:tags r:id="rId15"/>
              </p:custDataLst>
            </p:nvPr>
          </p:nvSpPr>
          <p:spPr>
            <a:xfrm flipH="1">
              <a:off x="5053" y="1231"/>
              <a:ext cx="0" cy="227"/>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34828" name="Text Box 12"/>
            <p:cNvSpPr txBox="1"/>
            <p:nvPr>
              <p:custDataLst>
                <p:tags r:id="rId16"/>
              </p:custDataLst>
            </p:nvPr>
          </p:nvSpPr>
          <p:spPr>
            <a:xfrm>
              <a:off x="2694" y="1049"/>
              <a:ext cx="1089" cy="329"/>
            </a:xfrm>
            <a:prstGeom prst="rect">
              <a:avLst/>
            </a:prstGeom>
            <a:noFill/>
            <a:ln w="9525">
              <a:noFill/>
            </a:ln>
          </p:spPr>
          <p:txBody>
            <a:bodyPr anchor="t" anchorCtr="0">
              <a:spAutoFit/>
            </a:bodyPr>
            <a:lstStyle/>
            <a:p>
              <a:pPr>
                <a:spcBef>
                  <a:spcPct val="50000"/>
                </a:spcBef>
              </a:pPr>
              <a:r>
                <a:rPr lang="zh-CN" altLang="en-US" sz="2800" b="1">
                  <a:solidFill>
                    <a:srgbClr val="0066CC"/>
                  </a:solidFill>
                  <a:latin typeface="Times New Roman" panose="02020603050405020304" pitchFamily="18" charset="0"/>
                  <a:ea typeface="华文楷体" panose="02010600040101010101" pitchFamily="2" charset="-122"/>
                  <a:cs typeface="Times New Roman" panose="02020603050405020304" pitchFamily="18" charset="0"/>
                </a:rPr>
                <a:t>可见光</a:t>
              </a:r>
              <a:r>
                <a:rPr lang="zh-CN" altLang="en-US" sz="2800" b="1">
                  <a:latin typeface="Times New Roman" panose="02020603050405020304" pitchFamily="18" charset="0"/>
                  <a:ea typeface="华文楷体" panose="02010600040101010101" pitchFamily="2" charset="-122"/>
                  <a:cs typeface="Times New Roman" panose="02020603050405020304" pitchFamily="18" charset="0"/>
                </a:rPr>
                <a:t>    </a:t>
              </a:r>
            </a:p>
          </p:txBody>
        </p:sp>
        <p:cxnSp>
          <p:nvCxnSpPr>
            <p:cNvPr id="34829" name="直接箭头连接符 10"/>
            <p:cNvCxnSpPr/>
            <p:nvPr>
              <p:custDataLst>
                <p:tags r:id="rId17"/>
              </p:custDataLst>
            </p:nvPr>
          </p:nvCxnSpPr>
          <p:spPr>
            <a:xfrm rot="-10800000" flipV="1">
              <a:off x="1053" y="1229"/>
              <a:ext cx="1395" cy="1"/>
            </a:xfrm>
            <a:prstGeom prst="straightConnector1">
              <a:avLst/>
            </a:prstGeom>
            <a:ln w="0" cap="flat" cmpd="sng">
              <a:solidFill>
                <a:schemeClr val="tx2"/>
              </a:solidFill>
              <a:prstDash val="solid"/>
              <a:round/>
              <a:headEnd type="none" w="med" len="med"/>
              <a:tailEnd type="arrow" w="med" len="med"/>
            </a:ln>
          </p:spPr>
        </p:cxnSp>
        <p:cxnSp>
          <p:nvCxnSpPr>
            <p:cNvPr id="34830" name="直接箭头连接符 11"/>
            <p:cNvCxnSpPr/>
            <p:nvPr>
              <p:custDataLst>
                <p:tags r:id="rId18"/>
              </p:custDataLst>
            </p:nvPr>
          </p:nvCxnSpPr>
          <p:spPr>
            <a:xfrm>
              <a:off x="3618" y="1229"/>
              <a:ext cx="1389" cy="1"/>
            </a:xfrm>
            <a:prstGeom prst="straightConnector1">
              <a:avLst/>
            </a:prstGeom>
            <a:ln w="0" cap="flat" cmpd="sng">
              <a:solidFill>
                <a:schemeClr val="tx2"/>
              </a:solidFill>
              <a:prstDash val="solid"/>
              <a:round/>
              <a:headEnd type="none" w="med" len="med"/>
              <a:tailEnd type="arrow" w="med" len="med"/>
            </a:ln>
          </p:spPr>
        </p:cxnSp>
        <p:sp>
          <p:nvSpPr>
            <p:cNvPr id="34831" name="直接连接符 16400"/>
            <p:cNvSpPr/>
            <p:nvPr>
              <p:custDataLst>
                <p:tags r:id="rId19"/>
              </p:custDataLst>
            </p:nvPr>
          </p:nvSpPr>
          <p:spPr>
            <a:xfrm flipH="1">
              <a:off x="589" y="1864"/>
              <a:ext cx="0" cy="91"/>
            </a:xfrm>
            <a:prstGeom prst="line">
              <a:avLst/>
            </a:prstGeom>
            <a:ln w="9525">
              <a:noFill/>
            </a:ln>
          </p:spPr>
          <p:txBody>
            <a:bodyPr/>
            <a:lstStyle/>
            <a:p>
              <a:endParaRPr/>
            </a:p>
          </p:txBody>
        </p:sp>
        <p:pic>
          <p:nvPicPr>
            <p:cNvPr id="34832" name="图片 16401"/>
            <p:cNvPicPr>
              <a:picLocks noChangeAspect="1"/>
            </p:cNvPicPr>
            <p:nvPr>
              <p:custDataLst>
                <p:tags r:id="rId20"/>
              </p:custDataLst>
            </p:nvPr>
          </p:nvPicPr>
          <p:blipFill>
            <a:blip r:embed="rId23"/>
            <a:stretch>
              <a:fillRect/>
            </a:stretch>
          </p:blipFill>
          <p:spPr>
            <a:xfrm>
              <a:off x="1043" y="1433"/>
              <a:ext cx="4014" cy="498"/>
            </a:xfrm>
            <a:prstGeom prst="rect">
              <a:avLst/>
            </a:prstGeom>
            <a:noFill/>
            <a:ln w="9525">
              <a:noFill/>
            </a:ln>
          </p:spPr>
        </p:pic>
        <p:sp>
          <p:nvSpPr>
            <p:cNvPr id="34833" name="直接连接符 16402"/>
            <p:cNvSpPr/>
            <p:nvPr>
              <p:custDataLst>
                <p:tags r:id="rId21"/>
              </p:custDataLst>
            </p:nvPr>
          </p:nvSpPr>
          <p:spPr>
            <a:xfrm flipH="1">
              <a:off x="476" y="1864"/>
              <a:ext cx="0" cy="113"/>
            </a:xfrm>
            <a:prstGeom prst="line">
              <a:avLst/>
            </a:prstGeom>
            <a:ln w="28575" cap="flat" cmpd="sng">
              <a:solidFill>
                <a:schemeClr val="bg1"/>
              </a:solidFill>
              <a:prstDash val="solid"/>
              <a:round/>
              <a:headEnd type="none" w="med" len="med"/>
              <a:tailEnd type="none" w="med" len="med"/>
            </a:ln>
          </p:spPr>
          <p:txBody>
            <a:bodyPr/>
            <a:lstStyle/>
            <a:p>
              <a:endParaRPr/>
            </a:p>
          </p:txBody>
        </p:sp>
      </p:grpSp>
      <p:sp>
        <p:nvSpPr>
          <p:cNvPr id="16404" name="Line 14"/>
          <p:cNvSpPr/>
          <p:nvPr>
            <p:custDataLst>
              <p:tags r:id="rId6"/>
            </p:custDataLst>
          </p:nvPr>
        </p:nvSpPr>
        <p:spPr>
          <a:xfrm rot="10800000">
            <a:off x="2582863" y="2736533"/>
            <a:ext cx="755650" cy="0"/>
          </a:xfrm>
          <a:prstGeom prst="line">
            <a:avLst/>
          </a:prstGeom>
          <a:ln w="50800" cap="flat" cmpd="sng">
            <a:solidFill>
              <a:srgbClr val="0066CC"/>
            </a:solidFill>
            <a:prstDash val="solid"/>
            <a:round/>
            <a:headEnd type="none" w="med" len="med"/>
            <a:tailEnd type="triangle" w="med" len="med"/>
          </a:ln>
        </p:spPr>
        <p:txBody>
          <a:bodyPr/>
          <a:lstStyle/>
          <a:p>
            <a:endParaRPr/>
          </a:p>
        </p:txBody>
      </p:sp>
      <p:sp>
        <p:nvSpPr>
          <p:cNvPr id="16405" name="Text Box 3"/>
          <p:cNvSpPr txBox="1"/>
          <p:nvPr>
            <p:custDataLst>
              <p:tags r:id="rId7"/>
            </p:custDataLst>
          </p:nvPr>
        </p:nvSpPr>
        <p:spPr>
          <a:xfrm>
            <a:off x="2209800" y="4411345"/>
            <a:ext cx="8277225" cy="1168400"/>
          </a:xfrm>
          <a:prstGeom prst="rect">
            <a:avLst/>
          </a:prstGeom>
          <a:noFill/>
          <a:ln w="9525">
            <a:noFill/>
          </a:ln>
        </p:spPr>
        <p:txBody>
          <a:bodyPr wrap="square" anchor="t" anchorCtr="0">
            <a:spAutoFit/>
          </a:bodyPr>
          <a:lstStyle/>
          <a:p>
            <a:pPr>
              <a:lnSpc>
                <a:spcPct val="125000"/>
              </a:lnSpc>
            </a:pPr>
            <a:r>
              <a:rPr lang="zh-CN" altLang="en-US" sz="2800" b="1">
                <a:solidFill>
                  <a:schemeClr val="tx2"/>
                </a:solidFill>
                <a:latin typeface="Times New Roman" panose="02020603050405020304" pitchFamily="18" charset="0"/>
                <a:ea typeface="华文楷体" panose="02010600040101010101" pitchFamily="2" charset="-122"/>
              </a:rPr>
              <a:t>　光谱上红光以外看不见的光叫做</a:t>
            </a:r>
            <a:r>
              <a:rPr lang="zh-CN" altLang="en-US" sz="2800" b="1">
                <a:solidFill>
                  <a:srgbClr val="FF0000"/>
                </a:solidFill>
                <a:latin typeface="Times New Roman" panose="02020603050405020304" pitchFamily="18" charset="0"/>
                <a:ea typeface="华文楷体" panose="02010600040101010101" pitchFamily="2" charset="-122"/>
              </a:rPr>
              <a:t>红外线</a:t>
            </a:r>
            <a:r>
              <a:rPr lang="zh-CN" altLang="en-US" sz="2800" b="1">
                <a:solidFill>
                  <a:schemeClr val="tx2"/>
                </a:solidFill>
                <a:latin typeface="Times New Roman" panose="02020603050405020304" pitchFamily="18" charset="0"/>
                <a:ea typeface="华文楷体" panose="02010600040101010101" pitchFamily="2" charset="-122"/>
              </a:rPr>
              <a:t>，</a:t>
            </a:r>
          </a:p>
          <a:p>
            <a:pPr>
              <a:lnSpc>
                <a:spcPct val="125000"/>
              </a:lnSpc>
            </a:pPr>
            <a:r>
              <a:rPr lang="zh-CN" altLang="en-US" sz="2800" b="1">
                <a:solidFill>
                  <a:schemeClr val="tx2"/>
                </a:solidFill>
                <a:latin typeface="Times New Roman" panose="02020603050405020304" pitchFamily="18" charset="0"/>
                <a:ea typeface="华文楷体" panose="02010600040101010101" pitchFamily="2" charset="-122"/>
              </a:rPr>
              <a:t> </a:t>
            </a:r>
            <a:r>
              <a:rPr lang="en-US" altLang="zh-CN" sz="2800" b="1">
                <a:solidFill>
                  <a:schemeClr val="tx2"/>
                </a:solidFill>
                <a:latin typeface="Times New Roman" panose="02020603050405020304" pitchFamily="18" charset="0"/>
                <a:ea typeface="华文楷体" panose="02010600040101010101" pitchFamily="2" charset="-122"/>
              </a:rPr>
              <a:t>               </a:t>
            </a:r>
            <a:r>
              <a:rPr lang="zh-CN" altLang="en-US" sz="2800" b="1">
                <a:solidFill>
                  <a:schemeClr val="tx2"/>
                </a:solidFill>
                <a:latin typeface="Times New Roman" panose="02020603050405020304" pitchFamily="18" charset="0"/>
                <a:ea typeface="华文楷体" panose="02010600040101010101" pitchFamily="2" charset="-122"/>
              </a:rPr>
              <a:t>紫光以外看不见的光叫做</a:t>
            </a:r>
            <a:r>
              <a:rPr lang="zh-CN" altLang="en-US" sz="2800" b="1">
                <a:solidFill>
                  <a:srgbClr val="7030A0"/>
                </a:solidFill>
                <a:latin typeface="Times New Roman" panose="02020603050405020304" pitchFamily="18" charset="0"/>
                <a:ea typeface="华文楷体" panose="02010600040101010101" pitchFamily="2" charset="-122"/>
              </a:rPr>
              <a:t>紫外线</a:t>
            </a:r>
            <a:r>
              <a:rPr lang="zh-CN" altLang="en-US" sz="2800" b="1">
                <a:solidFill>
                  <a:schemeClr val="tx2"/>
                </a:solidFill>
                <a:latin typeface="Times New Roman" panose="02020603050405020304" pitchFamily="18" charset="0"/>
                <a:ea typeface="华文楷体" panose="02010600040101010101" pitchFamily="2" charset="-122"/>
              </a:rPr>
              <a:t>。</a:t>
            </a:r>
          </a:p>
        </p:txBody>
      </p:sp>
      <p:sp>
        <p:nvSpPr>
          <p:cNvPr id="16406" name="Line 14"/>
          <p:cNvSpPr/>
          <p:nvPr>
            <p:custDataLst>
              <p:tags r:id="rId8"/>
            </p:custDataLst>
          </p:nvPr>
        </p:nvSpPr>
        <p:spPr>
          <a:xfrm rot="-10800000" flipH="1">
            <a:off x="9694863" y="2736533"/>
            <a:ext cx="792162" cy="0"/>
          </a:xfrm>
          <a:prstGeom prst="line">
            <a:avLst/>
          </a:prstGeom>
          <a:ln w="50800" cap="flat" cmpd="sng">
            <a:solidFill>
              <a:srgbClr val="0066CC"/>
            </a:solidFill>
            <a:prstDash val="solid"/>
            <a:round/>
            <a:headEnd type="none" w="med" len="med"/>
            <a:tailEnd type="triangle" w="med" len="med"/>
          </a:ln>
        </p:spPr>
        <p:txBody>
          <a:bodyPr/>
          <a:lstStyle/>
          <a:p>
            <a:endParaRPr/>
          </a:p>
        </p:txBody>
      </p:sp>
      <p:sp>
        <p:nvSpPr>
          <p:cNvPr id="12311" name="文本框 2"/>
          <p:cNvSpPr txBox="1"/>
          <p:nvPr>
            <p:custDataLst>
              <p:tags r:id="rId9"/>
            </p:custDataLst>
          </p:nvPr>
        </p:nvSpPr>
        <p:spPr>
          <a:xfrm>
            <a:off x="1884363" y="5727383"/>
            <a:ext cx="8424862" cy="1076325"/>
          </a:xfrm>
          <a:prstGeom prst="rect">
            <a:avLst/>
          </a:prstGeom>
          <a:noFill/>
          <a:ln w="9525">
            <a:noFill/>
          </a:ln>
        </p:spPr>
        <p:txBody>
          <a:bodyPr wrap="square" anchor="t" anchorCtr="0">
            <a:spAutoFit/>
          </a:bodyPr>
          <a:lstStyle/>
          <a:p>
            <a:r>
              <a:rPr lang="zh-CN" altLang="en-US" sz="3200" b="1">
                <a:latin typeface="Times New Roman" panose="02020603050405020304" pitchFamily="18" charset="0"/>
                <a:ea typeface="华文楷体" panose="02010600040101010101" pitchFamily="2" charset="-122"/>
                <a:cs typeface="Times New Roman" panose="02020603050405020304" pitchFamily="18" charset="0"/>
              </a:rPr>
              <a:t>【注意】：红光、紫光是</a:t>
            </a:r>
            <a:r>
              <a:rPr lang="zh-CN" altLang="en-US" sz="32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可见光</a:t>
            </a:r>
            <a:r>
              <a:rPr lang="zh-CN" altLang="en-US" sz="3200" b="1">
                <a:latin typeface="Times New Roman" panose="02020603050405020304" pitchFamily="18" charset="0"/>
                <a:ea typeface="华文楷体" panose="02010600040101010101" pitchFamily="2" charset="-122"/>
                <a:cs typeface="Times New Roman" panose="02020603050405020304" pitchFamily="18" charset="0"/>
              </a:rPr>
              <a:t>；</a:t>
            </a:r>
          </a:p>
          <a:p>
            <a:r>
              <a:rPr lang="zh-CN" altLang="en-US" sz="3200" b="1">
                <a:latin typeface="Times New Roman" panose="02020603050405020304" pitchFamily="18" charset="0"/>
                <a:ea typeface="华文楷体" panose="02010600040101010101" pitchFamily="2" charset="-122"/>
                <a:cs typeface="Times New Roman" panose="02020603050405020304" pitchFamily="18" charset="0"/>
              </a:rPr>
              <a:t>                 但红外线、紫外线是</a:t>
            </a:r>
            <a:r>
              <a:rPr lang="zh-CN" altLang="en-US" sz="32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不可见光</a:t>
            </a:r>
            <a:r>
              <a:rPr lang="zh-CN" altLang="en-US" sz="3200" b="1">
                <a:latin typeface="Times New Roman" panose="02020603050405020304" pitchFamily="18" charset="0"/>
                <a:ea typeface="华文楷体" panose="02010600040101010101" pitchFamily="2" charset="-122"/>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4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4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405" grpId="0"/>
      <p:bldP spid="123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586105"/>
          </a:xfrm>
          <a:prstGeom prst="rect">
            <a:avLst/>
          </a:prstGeom>
          <a:noFill/>
          <a:ln w="9525">
            <a:noFill/>
          </a:ln>
        </p:spPr>
        <p:txBody>
          <a:bodyPr anchor="t" anchorCtr="0">
            <a:spAutoFit/>
          </a:bodyPr>
          <a:lstStyle/>
          <a:p>
            <a:pPr>
              <a:lnSpc>
                <a:spcPct val="115000"/>
              </a:lnSpc>
              <a:spcBef>
                <a:spcPct val="50000"/>
              </a:spcBef>
            </a:pPr>
            <a:r>
              <a:rPr lang="en-US" altLang="zh-CN"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．红外线</a:t>
            </a:r>
          </a:p>
        </p:txBody>
      </p:sp>
      <p:sp>
        <p:nvSpPr>
          <p:cNvPr id="6" name="Text Box 3"/>
          <p:cNvSpPr txBox="1">
            <a:spLocks noChangeArrowheads="1"/>
          </p:cNvSpPr>
          <p:nvPr>
            <p:custDataLst>
              <p:tags r:id="rId3"/>
            </p:custDataLst>
          </p:nvPr>
        </p:nvSpPr>
        <p:spPr bwMode="auto">
          <a:xfrm>
            <a:off x="1487301" y="1628605"/>
            <a:ext cx="7277823"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150000"/>
              </a:lnSpc>
              <a:buFont typeface="Arial" panose="020B0604020202020204" pitchFamily="34" charset="0"/>
              <a:buNone/>
              <a:defRPr sz="2400">
                <a:solidFill>
                  <a:schemeClr val="tx1">
                    <a:lumMod val="95000"/>
                    <a:lumOff val="5000"/>
                  </a:schemeClr>
                </a:solidFill>
                <a:latin typeface="微软雅黑" panose="020B0503020204020204" charset="-122"/>
                <a:ea typeface="微软雅黑" panose="020B0503020204020204"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光谱上红光以外看不见的光叫做</a:t>
            </a:r>
            <a:r>
              <a:rPr lang="zh-CN" altLang="en-US" sz="280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红外线</a:t>
            </a:r>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p>
        </p:txBody>
      </p:sp>
      <p:sp>
        <p:nvSpPr>
          <p:cNvPr id="3" name="TextBox 20"/>
          <p:cNvSpPr txBox="1"/>
          <p:nvPr>
            <p:custDataLst>
              <p:tags r:id="rId4"/>
            </p:custDataLst>
          </p:nvPr>
        </p:nvSpPr>
        <p:spPr>
          <a:xfrm>
            <a:off x="1997710" y="2712085"/>
            <a:ext cx="7235190" cy="1783715"/>
          </a:xfrm>
          <a:prstGeom prst="rect">
            <a:avLst/>
          </a:prstGeom>
          <a:noFill/>
          <a:ln w="9525">
            <a:noFill/>
          </a:ln>
        </p:spPr>
        <p:txBody>
          <a:bodyPr wrap="square">
            <a:spAutoFit/>
          </a:bodyPr>
          <a:lstStyle/>
          <a:p>
            <a:pPr>
              <a:lnSpc>
                <a:spcPts val="3300"/>
              </a:lnSpc>
            </a:pPr>
            <a:r>
              <a:rPr lang="zh-CN" altLang="en-US"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英国天文学家赫歇尔在</a:t>
            </a:r>
            <a:r>
              <a:rPr lang="en-US"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1800</a:t>
            </a:r>
            <a:r>
              <a:rPr lang="zh-CN" altLang="en-US"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年研究光谱中各种色光的热效应时，把温度计移到光谱的红光区域的外侧，结果温度上升得很快，说明那里有看不见的射线射到温度计上，于是发现了红外线。</a:t>
            </a:r>
            <a:r>
              <a:rPr lang="en-US"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p>
        </p:txBody>
      </p:sp>
      <p:pic>
        <p:nvPicPr>
          <p:cNvPr id="9" name="图片 8"/>
          <p:cNvPicPr>
            <a:picLocks noChangeAspect="1"/>
          </p:cNvPicPr>
          <p:nvPr>
            <p:custDataLst>
              <p:tags r:id="rId5"/>
            </p:custDataLst>
          </p:nvPr>
        </p:nvPicPr>
        <p:blipFill>
          <a:blip r:embed="rId8"/>
          <a:stretch>
            <a:fillRect/>
          </a:stretch>
        </p:blipFill>
        <p:spPr>
          <a:xfrm>
            <a:off x="9552444" y="3716737"/>
            <a:ext cx="1972230" cy="2506850"/>
          </a:xfrm>
          <a:prstGeom prst="rect">
            <a:avLst/>
          </a:prstGeom>
          <a:ln>
            <a:noFill/>
          </a:ln>
          <a:effectLst/>
        </p:spPr>
      </p:pic>
      <p:pic>
        <p:nvPicPr>
          <p:cNvPr id="4" name="图片 3"/>
          <p:cNvPicPr>
            <a:picLocks noChangeAspect="1"/>
          </p:cNvPicPr>
          <p:nvPr>
            <p:custDataLst>
              <p:tags r:id="rId6"/>
            </p:custDataLst>
          </p:nvPr>
        </p:nvPicPr>
        <p:blipFill>
          <a:blip r:embed="rId9"/>
          <a:stretch>
            <a:fillRect/>
          </a:stretch>
        </p:blipFill>
        <p:spPr>
          <a:xfrm>
            <a:off x="2643931" y="4504604"/>
            <a:ext cx="4592318" cy="1791373"/>
          </a:xfrm>
          <a:prstGeom prst="rect">
            <a:avLst/>
          </a:prstGeom>
          <a:ln>
            <a:solidFill>
              <a:sysClr val="window" lastClr="FFFFFF"/>
            </a:solidFill>
          </a:ln>
          <a:effectLst>
            <a:glow rad="63500">
              <a:srgbClr val="A5A5A5">
                <a:satMod val="175000"/>
                <a:alpha val="40000"/>
              </a:srgbClr>
            </a:glo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500"/>
                            </p:stCondLst>
                            <p:childTnLst>
                              <p:par>
                                <p:cTn id="19" presetID="9" presetClass="entr" presetSubtype="0" fill="hold"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outVertical)">
                                      <p:cBhvr>
                                        <p:cTn id="2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．红外线</a:t>
            </a:r>
          </a:p>
        </p:txBody>
      </p:sp>
      <p:sp>
        <p:nvSpPr>
          <p:cNvPr id="6" name="Text Box 3"/>
          <p:cNvSpPr txBox="1">
            <a:spLocks noChangeArrowheads="1"/>
          </p:cNvSpPr>
          <p:nvPr>
            <p:custDataLst>
              <p:tags r:id="rId3"/>
            </p:custDataLst>
          </p:nvPr>
        </p:nvSpPr>
        <p:spPr bwMode="auto">
          <a:xfrm>
            <a:off x="1487301" y="1628605"/>
            <a:ext cx="7277823"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150000"/>
              </a:lnSpc>
              <a:buFont typeface="Arial" panose="020B0604020202020204" pitchFamily="34" charset="0"/>
              <a:buNone/>
              <a:defRPr sz="2400">
                <a:solidFill>
                  <a:schemeClr val="tx1">
                    <a:lumMod val="95000"/>
                    <a:lumOff val="5000"/>
                  </a:schemeClr>
                </a:solidFill>
                <a:latin typeface="微软雅黑" panose="020B0503020204020204" charset="-122"/>
                <a:ea typeface="微软雅黑" panose="020B0503020204020204"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光谱上红光以外看不见的光叫做</a:t>
            </a:r>
            <a:r>
              <a:rPr lang="zh-CN" altLang="en-US" sz="28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红外线</a:t>
            </a:r>
            <a:r>
              <a:rPr lang="zh-CN" altLang="en-US" sz="28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p>
        </p:txBody>
      </p:sp>
      <p:pic>
        <p:nvPicPr>
          <p:cNvPr id="4" name="图片 3"/>
          <p:cNvPicPr>
            <a:picLocks noChangeAspect="1"/>
          </p:cNvPicPr>
          <p:nvPr>
            <p:custDataLst>
              <p:tags r:id="rId4"/>
            </p:custDataLst>
          </p:nvPr>
        </p:nvPicPr>
        <p:blipFill>
          <a:blip r:embed="rId10"/>
          <a:stretch>
            <a:fillRect/>
          </a:stretch>
        </p:blipFill>
        <p:spPr>
          <a:xfrm>
            <a:off x="2643931" y="4504604"/>
            <a:ext cx="4592318" cy="1791373"/>
          </a:xfrm>
          <a:prstGeom prst="rect">
            <a:avLst/>
          </a:prstGeom>
          <a:ln>
            <a:solidFill>
              <a:sysClr val="window" lastClr="FFFFFF"/>
            </a:solidFill>
          </a:ln>
          <a:effectLst>
            <a:glow rad="63500">
              <a:srgbClr val="A5A5A5">
                <a:satMod val="175000"/>
                <a:alpha val="40000"/>
              </a:srgbClr>
            </a:glow>
          </a:effectLst>
        </p:spPr>
      </p:pic>
      <p:sp>
        <p:nvSpPr>
          <p:cNvPr id="5" name="矩形 4"/>
          <p:cNvSpPr/>
          <p:nvPr>
            <p:custDataLst>
              <p:tags r:id="rId5"/>
            </p:custDataLst>
          </p:nvPr>
        </p:nvSpPr>
        <p:spPr>
          <a:xfrm>
            <a:off x="1415657" y="2366267"/>
            <a:ext cx="8148927" cy="629920"/>
          </a:xfrm>
          <a:prstGeom prst="rect">
            <a:avLst/>
          </a:prstGeom>
        </p:spPr>
        <p:txBody>
          <a:bodyPr wrap="square">
            <a:spAutoFit/>
          </a:bodyPr>
          <a:lstStyle/>
          <a:p>
            <a:pPr lvl="0" fontAlgn="base">
              <a:lnSpc>
                <a:spcPct val="125000"/>
              </a:lnSpc>
              <a:spcBef>
                <a:spcPct val="0"/>
              </a:spcBef>
              <a:spcAft>
                <a:spcPct val="0"/>
              </a:spcAft>
            </a:pPr>
            <a:r>
              <a:rPr lang="en-US" altLang="zh-CN" sz="2800" b="1">
                <a:solidFill>
                  <a:srgbClr val="000000"/>
                </a:solidFill>
                <a:latin typeface="华文楷体" panose="02010600040101010101" pitchFamily="2" charset="-122"/>
                <a:ea typeface="华文楷体" panose="02010600040101010101" pitchFamily="2" charset="-122"/>
              </a:rPr>
              <a:t> </a:t>
            </a:r>
            <a:r>
              <a:rPr lang="zh-CN" altLang="en-US" sz="2800">
                <a:solidFill>
                  <a:srgbClr val="000000"/>
                </a:solidFill>
                <a:latin typeface="华文楷体" panose="02010600040101010101" pitchFamily="2" charset="-122"/>
                <a:ea typeface="华文楷体" panose="02010600040101010101" pitchFamily="2" charset="-122"/>
              </a:rPr>
              <a:t>（</a:t>
            </a:r>
            <a:r>
              <a:rPr lang="en-US" altLang="zh-CN" sz="2800">
                <a:solidFill>
                  <a:srgbClr val="000000"/>
                </a:solidFill>
                <a:latin typeface="华文楷体" panose="02010600040101010101" pitchFamily="2" charset="-122"/>
                <a:ea typeface="华文楷体" panose="02010600040101010101" pitchFamily="2" charset="-122"/>
              </a:rPr>
              <a:t>2</a:t>
            </a:r>
            <a:r>
              <a:rPr lang="zh-CN" altLang="en-US" sz="2800">
                <a:solidFill>
                  <a:srgbClr val="000000"/>
                </a:solidFill>
                <a:latin typeface="华文楷体" panose="02010600040101010101" pitchFamily="2" charset="-122"/>
                <a:ea typeface="华文楷体" panose="02010600040101010101" pitchFamily="2" charset="-122"/>
              </a:rPr>
              <a:t>）</a:t>
            </a:r>
            <a:r>
              <a:rPr lang="zh-CN" altLang="en-US" sz="2800" b="1">
                <a:solidFill>
                  <a:srgbClr val="000000"/>
                </a:solidFill>
                <a:latin typeface="华文楷体" panose="02010600040101010101" pitchFamily="2" charset="-122"/>
                <a:ea typeface="华文楷体" panose="02010600040101010101" pitchFamily="2" charset="-122"/>
              </a:rPr>
              <a:t>属于</a:t>
            </a:r>
            <a:r>
              <a:rPr lang="zh-CN" altLang="en-US" sz="2800" b="1">
                <a:solidFill>
                  <a:srgbClr val="FF0000"/>
                </a:solidFill>
                <a:latin typeface="华文楷体" panose="02010600040101010101" pitchFamily="2" charset="-122"/>
                <a:ea typeface="华文楷体" panose="02010600040101010101" pitchFamily="2" charset="-122"/>
              </a:rPr>
              <a:t>不可见光，</a:t>
            </a:r>
            <a:r>
              <a:rPr lang="zh-CN" altLang="en-US" sz="2800" b="1">
                <a:solidFill>
                  <a:srgbClr val="000000"/>
                </a:solidFill>
                <a:latin typeface="华文楷体" panose="02010600040101010101" pitchFamily="2" charset="-122"/>
                <a:ea typeface="华文楷体" panose="02010600040101010101" pitchFamily="2" charset="-122"/>
              </a:rPr>
              <a:t> 可以用灵敏温度计来检验。</a:t>
            </a:r>
            <a:endParaRPr lang="zh-CN" altLang="en-US" sz="2800" b="1">
              <a:latin typeface="华文楷体" panose="02010600040101010101" pitchFamily="2" charset="-122"/>
              <a:ea typeface="华文楷体" panose="02010600040101010101" pitchFamily="2" charset="-122"/>
            </a:endParaRPr>
          </a:p>
        </p:txBody>
      </p:sp>
      <p:sp>
        <p:nvSpPr>
          <p:cNvPr id="10" name="Rectangle 30"/>
          <p:cNvSpPr>
            <a:spLocks noChangeArrowheads="1"/>
          </p:cNvSpPr>
          <p:nvPr>
            <p:custDataLst>
              <p:tags r:id="rId6"/>
            </p:custDataLst>
          </p:nvPr>
        </p:nvSpPr>
        <p:spPr bwMode="auto">
          <a:xfrm>
            <a:off x="1479696" y="3219469"/>
            <a:ext cx="4716462"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latin typeface="华文楷体" panose="02010600040101010101" pitchFamily="2" charset="-122"/>
                <a:ea typeface="华文楷体" panose="02010600040101010101" pitchFamily="2" charset="-122"/>
              </a:rPr>
              <a:t>红外线的特点：</a:t>
            </a:r>
          </a:p>
        </p:txBody>
      </p:sp>
      <p:sp>
        <p:nvSpPr>
          <p:cNvPr id="11" name="Rectangle 3"/>
          <p:cNvSpPr txBox="1">
            <a:spLocks noChangeArrowheads="1"/>
          </p:cNvSpPr>
          <p:nvPr>
            <p:custDataLst>
              <p:tags r:id="rId7"/>
            </p:custDataLst>
          </p:nvPr>
        </p:nvSpPr>
        <p:spPr bwMode="auto">
          <a:xfrm>
            <a:off x="4587451" y="3186618"/>
            <a:ext cx="717517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ea typeface="楷体_GB2312" pitchFamily="49" charset="-122"/>
              </a:defRPr>
            </a:lvl1pPr>
            <a:lvl2pPr marL="742950" indent="-285750" eaLnBrk="0" hangingPunct="0">
              <a:defRPr sz="2800" b="1">
                <a:solidFill>
                  <a:schemeClr val="tx1"/>
                </a:solidFill>
                <a:latin typeface="Times New Roman" panose="02020603050405020304" pitchFamily="18" charset="0"/>
                <a:ea typeface="楷体_GB2312" pitchFamily="49" charset="-122"/>
              </a:defRPr>
            </a:lvl2pPr>
            <a:lvl3pPr marL="1143000" indent="-228600" eaLnBrk="0" hangingPunct="0">
              <a:defRPr sz="2800" b="1">
                <a:solidFill>
                  <a:schemeClr val="tx1"/>
                </a:solidFill>
                <a:latin typeface="Times New Roman" panose="02020603050405020304" pitchFamily="18" charset="0"/>
                <a:ea typeface="楷体_GB2312" pitchFamily="49" charset="-122"/>
              </a:defRPr>
            </a:lvl3pPr>
            <a:lvl4pPr marL="1600200" indent="-228600" eaLnBrk="0" hangingPunct="0">
              <a:defRPr sz="2800" b="1">
                <a:solidFill>
                  <a:schemeClr val="tx1"/>
                </a:solidFill>
                <a:latin typeface="Times New Roman" panose="02020603050405020304" pitchFamily="18" charset="0"/>
                <a:ea typeface="楷体_GB2312" pitchFamily="49" charset="-122"/>
              </a:defRPr>
            </a:lvl4pPr>
            <a:lvl5pPr marL="2057400" indent="-228600" eaLnBrk="0" hangingPunct="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fontAlgn="base">
              <a:lnSpc>
                <a:spcPct val="125000"/>
              </a:lnSpc>
              <a:spcBef>
                <a:spcPct val="0"/>
              </a:spcBef>
              <a:spcAft>
                <a:spcPct val="0"/>
              </a:spcAft>
            </a:pPr>
            <a:r>
              <a:rPr lang="zh-CN" altLang="en-US" sz="2400">
                <a:solidFill>
                  <a:srgbClr val="000000"/>
                </a:solidFill>
                <a:latin typeface="华文楷体" panose="02010600040101010101" pitchFamily="2" charset="-122"/>
                <a:ea typeface="华文楷体" panose="02010600040101010101" pitchFamily="2" charset="-122"/>
              </a:rPr>
              <a:t>　①具有</a:t>
            </a:r>
            <a:r>
              <a:rPr lang="zh-CN" altLang="en-US" sz="2400">
                <a:solidFill>
                  <a:srgbClr val="FF0000"/>
                </a:solidFill>
                <a:latin typeface="华文楷体" panose="02010600040101010101" pitchFamily="2" charset="-122"/>
                <a:ea typeface="华文楷体" panose="02010600040101010101" pitchFamily="2" charset="-122"/>
              </a:rPr>
              <a:t>热效应</a:t>
            </a:r>
            <a:r>
              <a:rPr lang="zh-CN" altLang="en-US" sz="2400">
                <a:solidFill>
                  <a:srgbClr val="000000"/>
                </a:solidFill>
                <a:latin typeface="华文楷体" panose="02010600040101010101" pitchFamily="2" charset="-122"/>
                <a:ea typeface="华文楷体" panose="02010600040101010101" pitchFamily="2" charset="-122"/>
              </a:rPr>
              <a:t>，能使被照射的物体发热；</a:t>
            </a:r>
          </a:p>
        </p:txBody>
      </p:sp>
      <p:sp>
        <p:nvSpPr>
          <p:cNvPr id="12" name="矩形 11"/>
          <p:cNvSpPr/>
          <p:nvPr>
            <p:custDataLst>
              <p:tags r:id="rId8"/>
            </p:custDataLst>
          </p:nvPr>
        </p:nvSpPr>
        <p:spPr>
          <a:xfrm>
            <a:off x="4854756" y="3929333"/>
            <a:ext cx="5724644" cy="830997"/>
          </a:xfrm>
          <a:prstGeom prst="rect">
            <a:avLst/>
          </a:prstGeom>
        </p:spPr>
        <p:txBody>
          <a:bodyPr wrap="none">
            <a:spAutoFit/>
          </a:bodyPr>
          <a:lstStyle/>
          <a:p>
            <a:r>
              <a:rPr lang="zh-CN" altLang="en-US" sz="2400" b="1">
                <a:solidFill>
                  <a:srgbClr val="000000"/>
                </a:solidFill>
                <a:latin typeface="华文楷体" panose="02010600040101010101" pitchFamily="2" charset="-122"/>
                <a:ea typeface="华文楷体" panose="02010600040101010101" pitchFamily="2" charset="-122"/>
              </a:rPr>
              <a:t>②穿透云雾的能力强，能进行遥控遥感。</a:t>
            </a:r>
          </a:p>
          <a:p>
            <a:endParaRPr lang="zh-CN" altLang="en-US" sz="2400" b="1">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．红外线</a:t>
            </a:r>
          </a:p>
        </p:txBody>
      </p:sp>
      <p:sp>
        <p:nvSpPr>
          <p:cNvPr id="10" name="Rectangle 30"/>
          <p:cNvSpPr>
            <a:spLocks noChangeArrowheads="1"/>
          </p:cNvSpPr>
          <p:nvPr>
            <p:custDataLst>
              <p:tags r:id="rId3"/>
            </p:custDataLst>
          </p:nvPr>
        </p:nvSpPr>
        <p:spPr bwMode="auto">
          <a:xfrm>
            <a:off x="1631461" y="1844694"/>
            <a:ext cx="4716462"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latin typeface="华文楷体" panose="02010600040101010101" pitchFamily="2" charset="-122"/>
                <a:ea typeface="华文楷体" panose="02010600040101010101" pitchFamily="2" charset="-122"/>
              </a:rPr>
              <a:t>红外线的应用：</a:t>
            </a:r>
          </a:p>
        </p:txBody>
      </p:sp>
      <p:grpSp>
        <p:nvGrpSpPr>
          <p:cNvPr id="20" name="组合 19"/>
          <p:cNvGrpSpPr/>
          <p:nvPr>
            <p:custDataLst>
              <p:tags r:id="rId4"/>
            </p:custDataLst>
          </p:nvPr>
        </p:nvGrpSpPr>
        <p:grpSpPr>
          <a:xfrm>
            <a:off x="8623935" y="2060575"/>
            <a:ext cx="2239010" cy="4238643"/>
            <a:chOff x="816776" y="1273343"/>
            <a:chExt cx="1783912" cy="4238705"/>
          </a:xfrm>
        </p:grpSpPr>
        <p:sp>
          <p:nvSpPr>
            <p:cNvPr id="21" name="Text Box 3"/>
            <p:cNvSpPr txBox="1"/>
            <p:nvPr>
              <p:custDataLst>
                <p:tags r:id="rId10"/>
              </p:custDataLst>
            </p:nvPr>
          </p:nvSpPr>
          <p:spPr>
            <a:xfrm>
              <a:off x="816776" y="4313150"/>
              <a:ext cx="1783912" cy="1198898"/>
            </a:xfrm>
            <a:prstGeom prst="rect">
              <a:avLst/>
            </a:prstGeom>
            <a:noFill/>
            <a:ln w="9525">
              <a:noFill/>
            </a:ln>
          </p:spPr>
          <p:txBody>
            <a:bodyPr wrap="square">
              <a:spAutoFit/>
            </a:bodyPr>
            <a:lstStyle/>
            <a:p>
              <a:pPr eaLnBrk="1" hangingPunct="1">
                <a:buClr>
                  <a:srgbClr val="9900CC"/>
                </a:buClr>
                <a:buFont typeface="Wingdings" panose="05000000000000000000" pitchFamily="2" charset="2"/>
              </a:pPr>
              <a:r>
                <a:rPr lang="zh-CN" altLang="en-US"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Arial" panose="020B0604020202020204" pitchFamily="34" charset="0"/>
                </a:rPr>
                <a:t>用红外胶片拍摄的“热谱图”</a:t>
              </a:r>
            </a:p>
          </p:txBody>
        </p:sp>
        <p:pic>
          <p:nvPicPr>
            <p:cNvPr id="22" name="图片 21"/>
            <p:cNvPicPr>
              <a:picLocks noChangeAspect="1"/>
            </p:cNvPicPr>
            <p:nvPr>
              <p:custDataLst>
                <p:tags r:id="rId11"/>
              </p:custDataLst>
            </p:nvPr>
          </p:nvPicPr>
          <p:blipFill>
            <a:blip r:embed="rId13"/>
            <a:stretch>
              <a:fillRect/>
            </a:stretch>
          </p:blipFill>
          <p:spPr>
            <a:xfrm>
              <a:off x="867848" y="1273343"/>
              <a:ext cx="1633780" cy="2992452"/>
            </a:xfrm>
            <a:prstGeom prst="rect">
              <a:avLst/>
            </a:prstGeom>
            <a:noFill/>
            <a:ln w="9525">
              <a:noFill/>
            </a:ln>
            <a:effectLst/>
          </p:spPr>
        </p:pic>
      </p:grpSp>
      <p:sp>
        <p:nvSpPr>
          <p:cNvPr id="31" name="Text Box 3"/>
          <p:cNvSpPr txBox="1"/>
          <p:nvPr>
            <p:custDataLst>
              <p:tags r:id="rId5"/>
            </p:custDataLst>
          </p:nvPr>
        </p:nvSpPr>
        <p:spPr>
          <a:xfrm>
            <a:off x="2351404" y="3141005"/>
            <a:ext cx="5317111" cy="2963545"/>
          </a:xfrm>
          <a:prstGeom prst="rect">
            <a:avLst/>
          </a:prstGeom>
          <a:noFill/>
          <a:ln w="9525">
            <a:noFill/>
          </a:ln>
        </p:spPr>
        <p:txBody>
          <a:bodyPr wrap="square">
            <a:spAutoFit/>
          </a:bodyPr>
          <a:lstStyle/>
          <a:p>
            <a:pPr indent="457200">
              <a:lnSpc>
                <a:spcPts val="3200"/>
              </a:lnSpc>
            </a:pPr>
            <a:r>
              <a:rPr lang="zh-CN" altLang="en-US" sz="2400">
                <a:solidFill>
                  <a:schemeClr val="tx1"/>
                </a:solidFill>
                <a:latin typeface="Times New Roman" panose="02020603050405020304" pitchFamily="18" charset="0"/>
                <a:ea typeface="华文楷体" panose="02010600040101010101" pitchFamily="2" charset="-122"/>
              </a:rPr>
              <a:t>一个物体，当他的温度升高时，尽管看起来外表还跟原来一样，但他辐射的红外线却会增强。人体生病的时候，局部皮肤的温度异常，如果在照相机装上对红外线敏感的胶片，给皮肤拍照并与健康人的照片对比，有助于诊断疾病。</a:t>
            </a:r>
          </a:p>
        </p:txBody>
      </p:sp>
      <p:grpSp>
        <p:nvGrpSpPr>
          <p:cNvPr id="3" name="组合 2"/>
          <p:cNvGrpSpPr/>
          <p:nvPr>
            <p:custDataLst>
              <p:tags r:id="rId6"/>
            </p:custDataLst>
          </p:nvPr>
        </p:nvGrpSpPr>
        <p:grpSpPr>
          <a:xfrm>
            <a:off x="2782889" y="2591941"/>
            <a:ext cx="2132646" cy="460375"/>
            <a:chOff x="1235394" y="1117493"/>
            <a:chExt cx="2132646" cy="460375"/>
          </a:xfrm>
        </p:grpSpPr>
        <p:sp>
          <p:nvSpPr>
            <p:cNvPr id="32" name="Oval 79"/>
            <p:cNvSpPr>
              <a:spLocks noChangeArrowheads="1"/>
            </p:cNvSpPr>
            <p:nvPr>
              <p:custDataLst>
                <p:tags r:id="rId8"/>
              </p:custDataLst>
            </p:nvPr>
          </p:nvSpPr>
          <p:spPr bwMode="auto">
            <a:xfrm>
              <a:off x="1235394" y="1186343"/>
              <a:ext cx="303845" cy="303446"/>
            </a:xfrm>
            <a:prstGeom prst="ellipse">
              <a:avLst/>
            </a:prstGeom>
            <a:solidFill>
              <a:srgbClr val="9B73B1"/>
            </a:solidFill>
            <a:ln>
              <a:noFill/>
            </a:ln>
          </p:spPr>
          <p:txBody>
            <a:bodyPr vert="horz" wrap="square" lIns="68411" tIns="34205" rIns="68411" bIns="34205" numCol="1" anchor="t" anchorCtr="0" compatLnSpc="1"/>
            <a:lstStyle/>
            <a:p>
              <a:r>
                <a:rPr lang="en-US"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p>
          </p:txBody>
        </p:sp>
        <p:sp>
          <p:nvSpPr>
            <p:cNvPr id="33" name="Text Box 3"/>
            <p:cNvSpPr txBox="1"/>
            <p:nvPr>
              <p:custDataLst>
                <p:tags r:id="rId9"/>
              </p:custDataLst>
            </p:nvPr>
          </p:nvSpPr>
          <p:spPr>
            <a:xfrm>
              <a:off x="1584128" y="1117493"/>
              <a:ext cx="1783912" cy="460375"/>
            </a:xfrm>
            <a:prstGeom prst="rect">
              <a:avLst/>
            </a:prstGeom>
            <a:noFill/>
            <a:ln w="9525">
              <a:noFill/>
            </a:ln>
          </p:spPr>
          <p:txBody>
            <a:bodyPr wrap="square">
              <a:spAutoFit/>
            </a:bodyPr>
            <a:lstStyle/>
            <a:p>
              <a:pPr eaLnBrk="1" hangingPunct="1">
                <a:buClr>
                  <a:srgbClr val="9900CC"/>
                </a:buClr>
                <a:buFont typeface="Wingdings" panose="05000000000000000000" pitchFamily="2" charset="2"/>
              </a:pPr>
              <a:r>
                <a:rPr lang="zh-CN" altLang="en-US" sz="2400">
                  <a:solidFill>
                    <a:schemeClr val="tx1"/>
                  </a:solidFill>
                  <a:latin typeface="Times New Roman" panose="02020603050405020304" pitchFamily="18" charset="0"/>
                  <a:ea typeface="华文楷体" panose="02010600040101010101" pitchFamily="2" charset="-122"/>
                  <a:sym typeface="Arial" panose="020B0604020202020204" pitchFamily="34" charset="0"/>
                </a:rPr>
                <a:t>热谱图</a:t>
              </a:r>
            </a:p>
          </p:txBody>
        </p:sp>
      </p:grpSp>
      <p:pic>
        <p:nvPicPr>
          <p:cNvPr id="4" name="Picture 4"/>
          <p:cNvPicPr>
            <a:picLocks noChangeAspect="1"/>
          </p:cNvPicPr>
          <p:nvPr>
            <p:custDataLst>
              <p:tags r:id="rId7"/>
            </p:custDataLst>
          </p:nvPr>
        </p:nvPicPr>
        <p:blipFill>
          <a:blip r:embed="rId14"/>
          <a:stretch>
            <a:fillRect/>
          </a:stretch>
        </p:blipFill>
        <p:spPr>
          <a:xfrm flipH="1">
            <a:off x="10858500" y="113665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1"/>
                            </p:stCondLst>
                            <p:childTnLst>
                              <p:par>
                                <p:cTn id="8" presetID="9"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．红外线</a:t>
            </a:r>
          </a:p>
        </p:txBody>
      </p:sp>
      <p:sp>
        <p:nvSpPr>
          <p:cNvPr id="10" name="Rectangle 30"/>
          <p:cNvSpPr>
            <a:spLocks noChangeArrowheads="1"/>
          </p:cNvSpPr>
          <p:nvPr>
            <p:custDataLst>
              <p:tags r:id="rId3"/>
            </p:custDataLst>
          </p:nvPr>
        </p:nvSpPr>
        <p:spPr bwMode="auto">
          <a:xfrm>
            <a:off x="1631461" y="1844694"/>
            <a:ext cx="4716462"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latin typeface="华文楷体" panose="02010600040101010101" pitchFamily="2" charset="-122"/>
                <a:ea typeface="华文楷体" panose="02010600040101010101" pitchFamily="2" charset="-122"/>
              </a:rPr>
              <a:t>红外线的应用：</a:t>
            </a:r>
          </a:p>
        </p:txBody>
      </p:sp>
      <p:grpSp>
        <p:nvGrpSpPr>
          <p:cNvPr id="12" name="组合 11"/>
          <p:cNvGrpSpPr/>
          <p:nvPr>
            <p:custDataLst>
              <p:tags r:id="rId4"/>
            </p:custDataLst>
          </p:nvPr>
        </p:nvGrpSpPr>
        <p:grpSpPr>
          <a:xfrm>
            <a:off x="7032306" y="2920236"/>
            <a:ext cx="3243105" cy="2051381"/>
            <a:chOff x="5578791" y="665986"/>
            <a:chExt cx="3243105" cy="2051381"/>
          </a:xfrm>
        </p:grpSpPr>
        <p:pic>
          <p:nvPicPr>
            <p:cNvPr id="13" name="图片 12"/>
            <p:cNvPicPr>
              <a:picLocks noChangeAspect="1"/>
            </p:cNvPicPr>
            <p:nvPr>
              <p:custDataLst>
                <p:tags r:id="rId9"/>
              </p:custDataLst>
            </p:nvPr>
          </p:nvPicPr>
          <p:blipFill>
            <a:blip r:embed="rId12"/>
            <a:srcRect l="7382"/>
            <a:stretch>
              <a:fillRect/>
            </a:stretch>
          </p:blipFill>
          <p:spPr>
            <a:xfrm>
              <a:off x="5578794" y="665986"/>
              <a:ext cx="3243102" cy="1973973"/>
            </a:xfrm>
            <a:prstGeom prst="rect">
              <a:avLst/>
            </a:prstGeom>
            <a:ln>
              <a:solidFill>
                <a:schemeClr val="bg1"/>
              </a:solidFill>
            </a:ln>
            <a:effectLst>
              <a:glow rad="63500">
                <a:schemeClr val="accent3">
                  <a:satMod val="175000"/>
                  <a:alpha val="40000"/>
                </a:schemeClr>
              </a:glow>
            </a:effectLst>
          </p:spPr>
        </p:pic>
        <p:sp>
          <p:nvSpPr>
            <p:cNvPr id="19" name="Text Box 4"/>
            <p:cNvSpPr txBox="1"/>
            <p:nvPr>
              <p:custDataLst>
                <p:tags r:id="rId10"/>
              </p:custDataLst>
            </p:nvPr>
          </p:nvSpPr>
          <p:spPr>
            <a:xfrm>
              <a:off x="5578791" y="2256992"/>
              <a:ext cx="3243103" cy="460375"/>
            </a:xfrm>
            <a:prstGeom prst="rect">
              <a:avLst/>
            </a:prstGeom>
            <a:solidFill>
              <a:srgbClr val="0363A7">
                <a:alpha val="58000"/>
              </a:srgbClr>
            </a:solidFill>
            <a:ln w="9525">
              <a:noFill/>
            </a:ln>
          </p:spPr>
          <p:txBody>
            <a:bodyPr wrap="square">
              <a:spAutoFit/>
            </a:bodyPr>
            <a:lstStyle/>
            <a:p>
              <a:pPr algn="ctr" eaLnBrk="1" hangingPunct="1">
                <a:buClr>
                  <a:srgbClr val="9900CC"/>
                </a:buClr>
                <a:buFont typeface="Wingdings" panose="05000000000000000000" pitchFamily="2" charset="2"/>
              </a:pPr>
              <a:r>
                <a:rPr lang="zh-CN" altLang="en-US" sz="2400">
                  <a:solidFill>
                    <a:schemeClr val="tx1"/>
                  </a:solidFill>
                  <a:latin typeface="Times New Roman" panose="02020603050405020304" pitchFamily="18" charset="0"/>
                  <a:ea typeface="华文楷体" panose="02010600040101010101" pitchFamily="2" charset="-122"/>
                </a:rPr>
                <a:t>红外线夜视仪</a:t>
              </a:r>
            </a:p>
          </p:txBody>
        </p:sp>
      </p:grpSp>
      <p:grpSp>
        <p:nvGrpSpPr>
          <p:cNvPr id="23" name="组合 22"/>
          <p:cNvGrpSpPr/>
          <p:nvPr>
            <p:custDataLst>
              <p:tags r:id="rId5"/>
            </p:custDataLst>
          </p:nvPr>
        </p:nvGrpSpPr>
        <p:grpSpPr>
          <a:xfrm>
            <a:off x="2460309" y="2832008"/>
            <a:ext cx="2597466" cy="460375"/>
            <a:chOff x="1235394" y="1117493"/>
            <a:chExt cx="2597466" cy="460375"/>
          </a:xfrm>
        </p:grpSpPr>
        <p:sp>
          <p:nvSpPr>
            <p:cNvPr id="25" name="Oval 79"/>
            <p:cNvSpPr>
              <a:spLocks noChangeArrowheads="1"/>
            </p:cNvSpPr>
            <p:nvPr>
              <p:custDataLst>
                <p:tags r:id="rId7"/>
              </p:custDataLst>
            </p:nvPr>
          </p:nvSpPr>
          <p:spPr bwMode="auto">
            <a:xfrm>
              <a:off x="1235394" y="1186343"/>
              <a:ext cx="303845" cy="303446"/>
            </a:xfrm>
            <a:prstGeom prst="ellipse">
              <a:avLst/>
            </a:prstGeom>
            <a:solidFill>
              <a:schemeClr val="accent1"/>
            </a:solidFill>
            <a:ln>
              <a:noFill/>
            </a:ln>
          </p:spPr>
          <p:txBody>
            <a:bodyPr vert="horz" wrap="square" lIns="68411" tIns="34205" rIns="68411" bIns="34205" numCol="1" anchor="t" anchorCtr="0" compatLnSpc="1"/>
            <a:lstStyle/>
            <a:p>
              <a:r>
                <a:rPr lang="en-US"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p>
          </p:txBody>
        </p:sp>
        <p:sp>
          <p:nvSpPr>
            <p:cNvPr id="26" name="Text Box 3"/>
            <p:cNvSpPr txBox="1"/>
            <p:nvPr>
              <p:custDataLst>
                <p:tags r:id="rId8"/>
              </p:custDataLst>
            </p:nvPr>
          </p:nvSpPr>
          <p:spPr>
            <a:xfrm>
              <a:off x="1584128" y="1117493"/>
              <a:ext cx="2248732" cy="460375"/>
            </a:xfrm>
            <a:prstGeom prst="rect">
              <a:avLst/>
            </a:prstGeom>
            <a:noFill/>
            <a:ln w="9525">
              <a:noFill/>
            </a:ln>
          </p:spPr>
          <p:txBody>
            <a:bodyPr wrap="square">
              <a:spAutoFit/>
            </a:bodyPr>
            <a:lstStyle/>
            <a:p>
              <a:pPr eaLnBrk="1" hangingPunct="1">
                <a:buClr>
                  <a:srgbClr val="9900CC"/>
                </a:buClr>
                <a:buFont typeface="Wingdings" panose="05000000000000000000" pitchFamily="2" charset="2"/>
              </a:pPr>
              <a:r>
                <a:rPr lang="zh-CN" altLang="en-US" sz="2400">
                  <a:solidFill>
                    <a:schemeClr val="tx1"/>
                  </a:solidFill>
                  <a:latin typeface="Times New Roman" panose="02020603050405020304" pitchFamily="18" charset="0"/>
                  <a:ea typeface="华文楷体" panose="02010600040101010101" pitchFamily="2" charset="-122"/>
                  <a:sym typeface="Arial" panose="020B0604020202020204" pitchFamily="34" charset="0"/>
                </a:rPr>
                <a:t>红外线夜视仪</a:t>
              </a:r>
            </a:p>
          </p:txBody>
        </p:sp>
      </p:grpSp>
      <p:sp>
        <p:nvSpPr>
          <p:cNvPr id="27" name="Text Box 4"/>
          <p:cNvSpPr txBox="1"/>
          <p:nvPr>
            <p:custDataLst>
              <p:tags r:id="rId6"/>
            </p:custDataLst>
          </p:nvPr>
        </p:nvSpPr>
        <p:spPr>
          <a:xfrm>
            <a:off x="2460309" y="3307846"/>
            <a:ext cx="4397213" cy="1630045"/>
          </a:xfrm>
          <a:prstGeom prst="rect">
            <a:avLst/>
          </a:prstGeom>
          <a:noFill/>
          <a:ln w="9525">
            <a:noFill/>
          </a:ln>
        </p:spPr>
        <p:txBody>
          <a:bodyPr wrap="square">
            <a:spAutoFit/>
          </a:bodyPr>
          <a:lstStyle/>
          <a:p>
            <a:pPr eaLnBrk="1" hangingPunct="1">
              <a:lnSpc>
                <a:spcPts val="3000"/>
              </a:lnSpc>
              <a:buClr>
                <a:srgbClr val="9900CC"/>
              </a:buClr>
              <a:buFont typeface="Wingdings" panose="05000000000000000000" pitchFamily="2" charset="2"/>
            </a:pPr>
            <a:r>
              <a:rPr lang="zh-CN" altLang="en-US" sz="2400">
                <a:solidFill>
                  <a:schemeClr val="tx1"/>
                </a:solidFill>
                <a:latin typeface="Times New Roman" panose="02020603050405020304" pitchFamily="18" charset="0"/>
                <a:ea typeface="华文楷体" panose="02010600040101010101" pitchFamily="2" charset="-122"/>
              </a:rPr>
              <a:t>夜间人的体温比野外外草木、岩石的温度高，人体辐射的红外线比他们强。人们根据这个道理制成了红外线夜视仪。</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．红外线</a:t>
            </a:r>
          </a:p>
        </p:txBody>
      </p:sp>
      <p:sp>
        <p:nvSpPr>
          <p:cNvPr id="10" name="Rectangle 30"/>
          <p:cNvSpPr>
            <a:spLocks noChangeArrowheads="1"/>
          </p:cNvSpPr>
          <p:nvPr>
            <p:custDataLst>
              <p:tags r:id="rId3"/>
            </p:custDataLst>
          </p:nvPr>
        </p:nvSpPr>
        <p:spPr bwMode="auto">
          <a:xfrm>
            <a:off x="1631461" y="1844694"/>
            <a:ext cx="4716462"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latin typeface="华文楷体" panose="02010600040101010101" pitchFamily="2" charset="-122"/>
                <a:ea typeface="华文楷体" panose="02010600040101010101" pitchFamily="2" charset="-122"/>
              </a:rPr>
              <a:t>红外线的应用：</a:t>
            </a:r>
          </a:p>
        </p:txBody>
      </p:sp>
      <p:grpSp>
        <p:nvGrpSpPr>
          <p:cNvPr id="28" name="组合 27"/>
          <p:cNvGrpSpPr/>
          <p:nvPr>
            <p:custDataLst>
              <p:tags r:id="rId4"/>
            </p:custDataLst>
          </p:nvPr>
        </p:nvGrpSpPr>
        <p:grpSpPr>
          <a:xfrm>
            <a:off x="2460309" y="2469085"/>
            <a:ext cx="2079306" cy="460375"/>
            <a:chOff x="1235394" y="1117493"/>
            <a:chExt cx="2079306" cy="460375"/>
          </a:xfrm>
        </p:grpSpPr>
        <p:sp>
          <p:nvSpPr>
            <p:cNvPr id="29" name="Oval 79"/>
            <p:cNvSpPr>
              <a:spLocks noChangeArrowheads="1"/>
            </p:cNvSpPr>
            <p:nvPr>
              <p:custDataLst>
                <p:tags r:id="rId7"/>
              </p:custDataLst>
            </p:nvPr>
          </p:nvSpPr>
          <p:spPr bwMode="auto">
            <a:xfrm>
              <a:off x="1235394" y="1186343"/>
              <a:ext cx="303845" cy="303446"/>
            </a:xfrm>
            <a:prstGeom prst="ellipse">
              <a:avLst/>
            </a:prstGeom>
            <a:solidFill>
              <a:srgbClr val="0363A7"/>
            </a:solidFill>
            <a:ln>
              <a:noFill/>
            </a:ln>
          </p:spPr>
          <p:txBody>
            <a:bodyPr vert="horz" wrap="square" lIns="68411" tIns="34205" rIns="68411" bIns="34205" numCol="1" anchor="t" anchorCtr="0" compatLnSpc="1"/>
            <a:lstStyle/>
            <a:p>
              <a:r>
                <a:rPr lang="en-US"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p>
          </p:txBody>
        </p:sp>
        <p:sp>
          <p:nvSpPr>
            <p:cNvPr id="30" name="Text Box 3"/>
            <p:cNvSpPr txBox="1"/>
            <p:nvPr>
              <p:custDataLst>
                <p:tags r:id="rId8"/>
              </p:custDataLst>
            </p:nvPr>
          </p:nvSpPr>
          <p:spPr>
            <a:xfrm>
              <a:off x="1584128" y="1117493"/>
              <a:ext cx="1730572" cy="460375"/>
            </a:xfrm>
            <a:prstGeom prst="rect">
              <a:avLst/>
            </a:prstGeom>
            <a:noFill/>
            <a:ln w="9525">
              <a:noFill/>
            </a:ln>
          </p:spPr>
          <p:txBody>
            <a:bodyPr wrap="square">
              <a:spAutoFit/>
            </a:bodyPr>
            <a:lstStyle/>
            <a:p>
              <a:pPr eaLnBrk="1" hangingPunct="1">
                <a:buClr>
                  <a:srgbClr val="9900CC"/>
                </a:buClr>
                <a:buFont typeface="Wingdings" panose="05000000000000000000" pitchFamily="2" charset="2"/>
              </a:pPr>
              <a:r>
                <a:rPr lang="zh-CN" altLang="en-US" sz="2400">
                  <a:solidFill>
                    <a:schemeClr val="tx1"/>
                  </a:solidFill>
                  <a:latin typeface="Times New Roman" panose="02020603050405020304" pitchFamily="18" charset="0"/>
                  <a:ea typeface="华文楷体" panose="02010600040101010101" pitchFamily="2" charset="-122"/>
                  <a:sym typeface="Arial" panose="020B0604020202020204" pitchFamily="34" charset="0"/>
                </a:rPr>
                <a:t>遥控器</a:t>
              </a:r>
            </a:p>
          </p:txBody>
        </p:sp>
      </p:grpSp>
      <p:pic>
        <p:nvPicPr>
          <p:cNvPr id="34" name="图片 33"/>
          <p:cNvPicPr>
            <a:picLocks noChangeAspect="1"/>
          </p:cNvPicPr>
          <p:nvPr>
            <p:custDataLst>
              <p:tags r:id="rId5"/>
            </p:custDataLst>
          </p:nvPr>
        </p:nvPicPr>
        <p:blipFill>
          <a:blip r:embed="rId10"/>
          <a:stretch>
            <a:fillRect/>
          </a:stretch>
        </p:blipFill>
        <p:spPr>
          <a:xfrm>
            <a:off x="7077198" y="2684528"/>
            <a:ext cx="3198211" cy="1897088"/>
          </a:xfrm>
          <a:prstGeom prst="rect">
            <a:avLst/>
          </a:prstGeom>
          <a:ln>
            <a:solidFill>
              <a:schemeClr val="bg1"/>
            </a:solidFill>
          </a:ln>
          <a:effectLst>
            <a:glow rad="63500">
              <a:schemeClr val="accent3">
                <a:satMod val="175000"/>
                <a:alpha val="40000"/>
              </a:schemeClr>
            </a:glow>
          </a:effectLst>
        </p:spPr>
      </p:pic>
      <p:sp>
        <p:nvSpPr>
          <p:cNvPr id="35" name="文本框 34"/>
          <p:cNvSpPr txBox="1"/>
          <p:nvPr>
            <p:custDataLst>
              <p:tags r:id="rId6"/>
            </p:custDataLst>
          </p:nvPr>
        </p:nvSpPr>
        <p:spPr>
          <a:xfrm>
            <a:off x="2460309" y="2956837"/>
            <a:ext cx="4572000" cy="1630045"/>
          </a:xfrm>
          <a:prstGeom prst="rect">
            <a:avLst/>
          </a:prstGeom>
          <a:noFill/>
        </p:spPr>
        <p:txBody>
          <a:bodyPr wrap="square">
            <a:spAutoFit/>
          </a:bodyPr>
          <a:lstStyle/>
          <a:p>
            <a:pPr>
              <a:lnSpc>
                <a:spcPts val="3000"/>
              </a:lnSpc>
            </a:pPr>
            <a:r>
              <a:rPr lang="zh-CN" altLang="en-US" sz="2400">
                <a:solidFill>
                  <a:schemeClr val="tx1"/>
                </a:solidFill>
                <a:latin typeface="Times New Roman" panose="02020603050405020304" pitchFamily="18" charset="0"/>
                <a:ea typeface="华文楷体" panose="02010600040101010101" pitchFamily="2" charset="-122"/>
                <a:sym typeface="Arial" panose="020B0604020202020204" pitchFamily="34" charset="0"/>
              </a:rPr>
              <a:t>电视机、空调等遥控器的前端有一个发光二极管，按下不同的键时，可以发出不同的红外线脉冲，以实现对电器的控制。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．红外线</a:t>
            </a:r>
          </a:p>
        </p:txBody>
      </p:sp>
      <p:sp>
        <p:nvSpPr>
          <p:cNvPr id="10" name="Rectangle 30"/>
          <p:cNvSpPr>
            <a:spLocks noChangeArrowheads="1"/>
          </p:cNvSpPr>
          <p:nvPr>
            <p:custDataLst>
              <p:tags r:id="rId3"/>
            </p:custDataLst>
          </p:nvPr>
        </p:nvSpPr>
        <p:spPr bwMode="auto">
          <a:xfrm>
            <a:off x="1631461" y="1844694"/>
            <a:ext cx="4716462"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latin typeface="华文楷体" panose="02010600040101010101" pitchFamily="2" charset="-122"/>
                <a:ea typeface="华文楷体" panose="02010600040101010101" pitchFamily="2" charset="-122"/>
              </a:rPr>
              <a:t>红外线的应用：</a:t>
            </a:r>
          </a:p>
        </p:txBody>
      </p:sp>
      <p:pic>
        <p:nvPicPr>
          <p:cNvPr id="1028" name="Picture 4"/>
          <p:cNvPicPr>
            <a:picLocks noChangeAspect="1" noChangeArrowheads="1"/>
          </p:cNvPicPr>
          <p:nvPr>
            <p:custDataLst>
              <p:tags r:id="rId4"/>
            </p:custDataLst>
          </p:nvPr>
        </p:nvPicPr>
        <p:blipFill>
          <a:blip r:embed="rId13"/>
          <a:stretch>
            <a:fillRect/>
          </a:stretch>
        </p:blipFill>
        <p:spPr bwMode="auto">
          <a:xfrm>
            <a:off x="982989" y="2636664"/>
            <a:ext cx="3640685" cy="2520000"/>
          </a:xfrm>
          <a:prstGeom prst="rect">
            <a:avLst/>
          </a:prstGeom>
          <a:ln>
            <a:solidFill>
              <a:sysClr val="window" lastClr="FFFFFF"/>
            </a:solidFill>
          </a:ln>
          <a:effectLst>
            <a:glow rad="63500">
              <a:srgbClr val="A5A5A5">
                <a:satMod val="175000"/>
                <a:alpha val="40000"/>
              </a:srgbClr>
            </a:glow>
          </a:effectLst>
        </p:spPr>
      </p:pic>
      <p:sp>
        <p:nvSpPr>
          <p:cNvPr id="7" name="Rectangle 2"/>
          <p:cNvSpPr txBox="1">
            <a:spLocks noChangeArrowheads="1"/>
          </p:cNvSpPr>
          <p:nvPr>
            <p:custDataLst>
              <p:tags r:id="rId5"/>
            </p:custDataLst>
          </p:nvPr>
        </p:nvSpPr>
        <p:spPr bwMode="auto">
          <a:xfrm>
            <a:off x="1055375" y="5301105"/>
            <a:ext cx="428466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ysClr val="windowText" lastClr="000000"/>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ysClr val="windowText" lastClr="000000"/>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ysClr val="windowText" lastClr="000000"/>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ysClr val="windowText" lastClr="000000"/>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ysClr val="windowText" lastClr="000000"/>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ysClr val="windowText" lastClr="000000"/>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ysClr val="windowText" lastClr="000000"/>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ysClr val="windowText" lastClr="000000"/>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ysClr val="windowText" lastClr="000000"/>
                </a:solidFill>
                <a:latin typeface="Times New Roman" panose="02020603050405020304" pitchFamily="18"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华文楷体" panose="02010600040101010101" pitchFamily="2" charset="-122"/>
                <a:ea typeface="华文楷体" panose="02010600040101010101" pitchFamily="2" charset="-122"/>
              </a:rPr>
              <a:t>红外线成像体温检测仪</a:t>
            </a:r>
          </a:p>
        </p:txBody>
      </p:sp>
      <p:grpSp>
        <p:nvGrpSpPr>
          <p:cNvPr id="9" name="Group 16"/>
          <p:cNvGrpSpPr/>
          <p:nvPr>
            <p:custDataLst>
              <p:tags r:id="rId6"/>
            </p:custDataLst>
          </p:nvPr>
        </p:nvGrpSpPr>
        <p:grpSpPr>
          <a:xfrm>
            <a:off x="8976325" y="2564908"/>
            <a:ext cx="2306360" cy="2601310"/>
            <a:chOff x="3644" y="210"/>
            <a:chExt cx="1900" cy="2523"/>
          </a:xfrm>
        </p:grpSpPr>
        <p:pic>
          <p:nvPicPr>
            <p:cNvPr id="11" name="Picture 11" descr="远红外取暖器"/>
            <p:cNvPicPr>
              <a:picLocks noChangeAspect="1" noChangeArrowheads="1"/>
            </p:cNvPicPr>
            <p:nvPr>
              <p:custDataLst>
                <p:tags r:id="rId10"/>
              </p:custDataLst>
            </p:nvPr>
          </p:nvPicPr>
          <p:blipFill>
            <a:blip r:embed="rId14"/>
            <a:stretch>
              <a:fillRect/>
            </a:stretch>
          </p:blipFill>
          <p:spPr bwMode="auto">
            <a:xfrm>
              <a:off x="3644" y="210"/>
              <a:ext cx="1900" cy="2523"/>
            </a:xfrm>
            <a:prstGeom prst="rect">
              <a:avLst/>
            </a:prstGeom>
            <a:noFill/>
            <a:ln w="28575">
              <a:solidFill>
                <a:srgbClr val="3D8F95"/>
              </a:solidFill>
              <a:miter lim="800000"/>
            </a:ln>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custDataLst>
                <p:tags r:id="rId11"/>
              </p:custDataLst>
            </p:nvPr>
          </p:nvSpPr>
          <p:spPr bwMode="auto">
            <a:xfrm>
              <a:off x="5056" y="210"/>
              <a:ext cx="477" cy="19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fontAlgn="base">
                <a:spcBef>
                  <a:spcPct val="50000"/>
                </a:spcBef>
                <a:spcAft>
                  <a:spcPct val="0"/>
                </a:spcAft>
              </a:pPr>
              <a:r>
                <a:rPr lang="zh-CN" altLang="en-US" sz="2400" b="1">
                  <a:solidFill>
                    <a:srgbClr val="0066CC"/>
                  </a:solidFill>
                  <a:latin typeface="Times New Roman" panose="02020603050405020304" pitchFamily="18" charset="0"/>
                </a:rPr>
                <a:t>红外取暖器</a:t>
              </a:r>
            </a:p>
          </p:txBody>
        </p:sp>
      </p:grpSp>
      <p:grpSp>
        <p:nvGrpSpPr>
          <p:cNvPr id="17" name="Group 17"/>
          <p:cNvGrpSpPr/>
          <p:nvPr>
            <p:custDataLst>
              <p:tags r:id="rId7"/>
            </p:custDataLst>
          </p:nvPr>
        </p:nvGrpSpPr>
        <p:grpSpPr>
          <a:xfrm>
            <a:off x="5170547" y="2662019"/>
            <a:ext cx="2740411" cy="2504199"/>
            <a:chOff x="578" y="1797"/>
            <a:chExt cx="2472" cy="2203"/>
          </a:xfrm>
        </p:grpSpPr>
        <p:pic>
          <p:nvPicPr>
            <p:cNvPr id="18" name="Picture 10" descr="电烤箱"/>
            <p:cNvPicPr>
              <a:picLocks noChangeAspect="1" noChangeArrowheads="1"/>
            </p:cNvPicPr>
            <p:nvPr>
              <p:custDataLst>
                <p:tags r:id="rId8"/>
              </p:custDataLst>
            </p:nvPr>
          </p:nvPicPr>
          <p:blipFill>
            <a:blip r:embed="rId15"/>
            <a:stretch>
              <a:fillRect/>
            </a:stretch>
          </p:blipFill>
          <p:spPr bwMode="auto">
            <a:xfrm>
              <a:off x="578" y="1797"/>
              <a:ext cx="2472" cy="2203"/>
            </a:xfrm>
            <a:prstGeom prst="rect">
              <a:avLst/>
            </a:prstGeom>
            <a:noFill/>
            <a:ln w="28575">
              <a:solidFill>
                <a:srgbClr val="002EC2"/>
              </a:solidFill>
              <a:miter lim="800000"/>
            </a:ln>
            <a:extLst>
              <a:ext uri="{909E8E84-426E-40DD-AFC4-6F175D3DCCD1}">
                <a14:hiddenFill xmlns:a14="http://schemas.microsoft.com/office/drawing/2010/main">
                  <a:solidFill>
                    <a:srgbClr val="FFFFFF"/>
                  </a:solidFill>
                </a14:hiddenFill>
              </a:ext>
            </a:extLst>
          </p:spPr>
        </p:pic>
        <p:sp>
          <p:nvSpPr>
            <p:cNvPr id="16" name="Text Box 9"/>
            <p:cNvSpPr txBox="1">
              <a:spLocks noChangeArrowheads="1"/>
            </p:cNvSpPr>
            <p:nvPr>
              <p:custDataLst>
                <p:tags r:id="rId9"/>
              </p:custDataLst>
            </p:nvPr>
          </p:nvSpPr>
          <p:spPr bwMode="auto">
            <a:xfrm>
              <a:off x="1814" y="3594"/>
              <a:ext cx="1236" cy="40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defRPr/>
              </a:pPr>
              <a:r>
                <a:rPr kumimoji="0" lang="zh-CN" altLang="en-US" sz="2400" b="1" i="0" u="none" strike="noStrike" kern="0" cap="none" spc="0" normalizeH="0" baseline="0" noProof="0">
                  <a:ln>
                    <a:noFill/>
                  </a:ln>
                  <a:solidFill>
                    <a:srgbClr val="FFFFFF"/>
                  </a:solidFill>
                  <a:effectLst/>
                  <a:uLnTx/>
                  <a:uFillTx/>
                  <a:latin typeface="Times New Roman" panose="02020603050405020304" pitchFamily="18" charset="0"/>
                </a:rPr>
                <a:t>电烤箱</a:t>
              </a:r>
              <a:endParaRPr kumimoji="0" lang="zh-CN" altLang="en-US" sz="2800" b="1" i="0" u="none" strike="noStrike" kern="0" cap="none" spc="0" normalizeH="0" baseline="0" noProof="0">
                <a:ln>
                  <a:noFill/>
                </a:ln>
                <a:solidFill>
                  <a:srgbClr val="FFFFFF"/>
                </a:solidFill>
                <a:effectLst/>
                <a:uLnTx/>
                <a:uFillTx/>
                <a:latin typeface="Times New Roman" panose="02020603050405020304" pitchFamily="18" charset="0"/>
              </a:endParaRP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．红外线</a:t>
            </a:r>
          </a:p>
        </p:txBody>
      </p:sp>
      <p:sp>
        <p:nvSpPr>
          <p:cNvPr id="10" name="Rectangle 30"/>
          <p:cNvSpPr>
            <a:spLocks noChangeArrowheads="1"/>
          </p:cNvSpPr>
          <p:nvPr>
            <p:custDataLst>
              <p:tags r:id="rId3"/>
            </p:custDataLst>
          </p:nvPr>
        </p:nvSpPr>
        <p:spPr bwMode="auto">
          <a:xfrm>
            <a:off x="1631461" y="1844694"/>
            <a:ext cx="4716462"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latin typeface="华文楷体" panose="02010600040101010101" pitchFamily="2" charset="-122"/>
                <a:ea typeface="华文楷体" panose="02010600040101010101" pitchFamily="2" charset="-122"/>
              </a:rPr>
              <a:t>红外线的应用：</a:t>
            </a:r>
          </a:p>
        </p:txBody>
      </p:sp>
      <p:sp>
        <p:nvSpPr>
          <p:cNvPr id="3" name="矩形 2"/>
          <p:cNvSpPr/>
          <p:nvPr>
            <p:custDataLst>
              <p:tags r:id="rId4"/>
            </p:custDataLst>
          </p:nvPr>
        </p:nvSpPr>
        <p:spPr>
          <a:xfrm>
            <a:off x="1487196" y="2420669"/>
            <a:ext cx="6540500" cy="645160"/>
          </a:xfrm>
          <a:prstGeom prst="rect">
            <a:avLst/>
          </a:prstGeom>
        </p:spPr>
        <p:txBody>
          <a:bodyPr wrap="square">
            <a:spAutoFit/>
          </a:bodyPr>
          <a:lstStyle/>
          <a:p>
            <a:pPr algn="l">
              <a:lnSpc>
                <a:spcPct val="150000"/>
              </a:lnSpc>
            </a:pPr>
            <a:r>
              <a:rPr lang="en-US"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红外线加热</a:t>
            </a:r>
            <a:r>
              <a:rPr lang="zh-CN" altLang="en-US"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红外测温</a:t>
            </a:r>
            <a:r>
              <a:rPr lang="zh-CN" altLang="en-US"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红外线定位</a:t>
            </a:r>
            <a:r>
              <a:rPr lang="zh-CN" altLang="en-US"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等。</a:t>
            </a:r>
          </a:p>
        </p:txBody>
      </p:sp>
      <p:grpSp>
        <p:nvGrpSpPr>
          <p:cNvPr id="15" name="组合 14"/>
          <p:cNvGrpSpPr/>
          <p:nvPr>
            <p:custDataLst>
              <p:tags r:id="rId5"/>
            </p:custDataLst>
          </p:nvPr>
        </p:nvGrpSpPr>
        <p:grpSpPr>
          <a:xfrm>
            <a:off x="4224918" y="3768009"/>
            <a:ext cx="3115686" cy="2440189"/>
            <a:chOff x="2722468" y="801490"/>
            <a:chExt cx="3115686" cy="2440189"/>
          </a:xfrm>
        </p:grpSpPr>
        <p:sp>
          <p:nvSpPr>
            <p:cNvPr id="4" name="TextBox 3"/>
            <p:cNvSpPr txBox="1">
              <a:spLocks noChangeArrowheads="1"/>
            </p:cNvSpPr>
            <p:nvPr>
              <p:custDataLst>
                <p:tags r:id="rId12"/>
              </p:custDataLst>
            </p:nvPr>
          </p:nvSpPr>
          <p:spPr bwMode="auto">
            <a:xfrm>
              <a:off x="3868965" y="2781304"/>
              <a:ext cx="170688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400">
                  <a:latin typeface="微软雅黑" panose="020B0503020204020204" charset="-122"/>
                  <a:ea typeface="微软雅黑" panose="020B0503020204020204" charset="-122"/>
                </a:defRPr>
              </a:lvl1pPr>
            </a:lstStyle>
            <a:p>
              <a:r>
                <a:rPr lang="zh-CN" altLang="en-US">
                  <a:solidFill>
                    <a:schemeClr val="tx1"/>
                  </a:solidFill>
                  <a:latin typeface="Times New Roman" panose="02020603050405020304" pitchFamily="18" charset="0"/>
                  <a:ea typeface="华文楷体" panose="02010600040101010101" pitchFamily="2" charset="-122"/>
                </a:rPr>
                <a:t>红外测温仪</a:t>
              </a:r>
            </a:p>
          </p:txBody>
        </p:sp>
        <p:pic>
          <p:nvPicPr>
            <p:cNvPr id="14" name="图片 13"/>
            <p:cNvPicPr>
              <a:picLocks noChangeAspect="1"/>
            </p:cNvPicPr>
            <p:nvPr>
              <p:custDataLst>
                <p:tags r:id="rId13"/>
              </p:custDataLst>
            </p:nvPr>
          </p:nvPicPr>
          <p:blipFill>
            <a:blip r:embed="rId15"/>
            <a:stretch>
              <a:fillRect/>
            </a:stretch>
          </p:blipFill>
          <p:spPr>
            <a:xfrm>
              <a:off x="2722468" y="801490"/>
              <a:ext cx="3115686" cy="1979814"/>
            </a:xfrm>
            <a:prstGeom prst="rect">
              <a:avLst/>
            </a:prstGeom>
            <a:ln>
              <a:solidFill>
                <a:sysClr val="window" lastClr="FFFFFF"/>
              </a:solidFill>
            </a:ln>
            <a:effectLst>
              <a:glow rad="63500">
                <a:srgbClr val="A5A5A5">
                  <a:satMod val="175000"/>
                  <a:alpha val="40000"/>
                </a:srgbClr>
              </a:glow>
            </a:effectLst>
          </p:spPr>
        </p:pic>
      </p:grpSp>
      <p:grpSp>
        <p:nvGrpSpPr>
          <p:cNvPr id="22" name="组合 21"/>
          <p:cNvGrpSpPr/>
          <p:nvPr>
            <p:custDataLst>
              <p:tags r:id="rId6"/>
            </p:custDataLst>
          </p:nvPr>
        </p:nvGrpSpPr>
        <p:grpSpPr>
          <a:xfrm>
            <a:off x="7319457" y="2780641"/>
            <a:ext cx="3115686" cy="2527658"/>
            <a:chOff x="5815009" y="797836"/>
            <a:chExt cx="2961640" cy="2527658"/>
          </a:xfrm>
        </p:grpSpPr>
        <p:sp>
          <p:nvSpPr>
            <p:cNvPr id="12" name="Text Box 5"/>
            <p:cNvSpPr txBox="1">
              <a:spLocks noChangeArrowheads="1"/>
            </p:cNvSpPr>
            <p:nvPr>
              <p:custDataLst>
                <p:tags r:id="rId10"/>
              </p:custDataLst>
            </p:nvPr>
          </p:nvSpPr>
          <p:spPr bwMode="auto">
            <a:xfrm>
              <a:off x="6516609" y="2865119"/>
              <a:ext cx="2201948" cy="460375"/>
            </a:xfrm>
            <a:prstGeom prst="rect">
              <a:avLst/>
            </a:prstGeo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none">
              <a:spAutoFit/>
            </a:bodyPr>
            <a:lstStyle>
              <a:lvl1pPr algn="l">
                <a:defRPr sz="2400">
                  <a:latin typeface="微软雅黑" panose="020B0503020204020204" charset="-122"/>
                  <a:ea typeface="微软雅黑" panose="020B0503020204020204" charset="-122"/>
                </a:defRPr>
              </a:lvl1pPr>
            </a:lstStyle>
            <a:p>
              <a:r>
                <a:rPr lang="zh-CN" altLang="en-US">
                  <a:solidFill>
                    <a:schemeClr val="tx1"/>
                  </a:solidFill>
                  <a:latin typeface="Times New Roman" panose="02020603050405020304" pitchFamily="18" charset="0"/>
                  <a:ea typeface="华文楷体" panose="02010600040101010101" pitchFamily="2" charset="-122"/>
                </a:rPr>
                <a:t>红外自动水龙头</a:t>
              </a:r>
            </a:p>
          </p:txBody>
        </p:sp>
        <p:pic>
          <p:nvPicPr>
            <p:cNvPr id="19" name="图片 18"/>
            <p:cNvPicPr>
              <a:picLocks noChangeAspect="1"/>
            </p:cNvPicPr>
            <p:nvPr>
              <p:custDataLst>
                <p:tags r:id="rId11"/>
              </p:custDataLst>
            </p:nvPr>
          </p:nvPicPr>
          <p:blipFill>
            <a:blip r:embed="rId16"/>
            <a:srcRect t="19010" b="11188"/>
            <a:stretch>
              <a:fillRect/>
            </a:stretch>
          </p:blipFill>
          <p:spPr>
            <a:xfrm>
              <a:off x="5815009" y="797836"/>
              <a:ext cx="2961640" cy="2067283"/>
            </a:xfrm>
            <a:prstGeom prst="rect">
              <a:avLst/>
            </a:prstGeom>
            <a:ln>
              <a:solidFill>
                <a:sysClr val="window" lastClr="FFFFFF"/>
              </a:solidFill>
            </a:ln>
            <a:effectLst>
              <a:glow rad="63500">
                <a:srgbClr val="A5A5A5">
                  <a:satMod val="175000"/>
                  <a:alpha val="40000"/>
                </a:srgbClr>
              </a:glow>
            </a:effectLst>
          </p:spPr>
        </p:pic>
      </p:grpSp>
      <p:grpSp>
        <p:nvGrpSpPr>
          <p:cNvPr id="5" name="组合 4"/>
          <p:cNvGrpSpPr/>
          <p:nvPr>
            <p:custDataLst>
              <p:tags r:id="rId7"/>
            </p:custDataLst>
          </p:nvPr>
        </p:nvGrpSpPr>
        <p:grpSpPr>
          <a:xfrm>
            <a:off x="1474318" y="4189407"/>
            <a:ext cx="2833521" cy="2411783"/>
            <a:chOff x="130658" y="2669852"/>
            <a:chExt cx="2833521" cy="2411783"/>
          </a:xfrm>
        </p:grpSpPr>
        <p:sp>
          <p:nvSpPr>
            <p:cNvPr id="6" name="矩形 5"/>
            <p:cNvSpPr/>
            <p:nvPr>
              <p:custDataLst>
                <p:tags r:id="rId8"/>
              </p:custDataLst>
            </p:nvPr>
          </p:nvSpPr>
          <p:spPr>
            <a:xfrm>
              <a:off x="761292" y="4621260"/>
              <a:ext cx="1706880" cy="460375"/>
            </a:xfrm>
            <a:prstGeom prst="rect">
              <a:avLst/>
            </a:prstGeom>
          </p:spPr>
          <p:txBody>
            <a:bodyPr wrap="none">
              <a:spAutoFit/>
            </a:bodyPr>
            <a:lstStyle/>
            <a:p>
              <a:pPr algn="l"/>
              <a:r>
                <a:rPr lang="zh-CN" altLang="zh-CN" sz="2400">
                  <a:solidFill>
                    <a:schemeClr val="tx1"/>
                  </a:solidFill>
                  <a:latin typeface="Times New Roman" panose="02020603050405020304" pitchFamily="18" charset="0"/>
                  <a:ea typeface="华文楷体" panose="02010600040101010101" pitchFamily="2" charset="-122"/>
                </a:rPr>
                <a:t>红外线烤箱</a:t>
              </a:r>
            </a:p>
          </p:txBody>
        </p:sp>
        <p:pic>
          <p:nvPicPr>
            <p:cNvPr id="23" name="图片 22"/>
            <p:cNvPicPr>
              <a:picLocks noChangeAspect="1"/>
            </p:cNvPicPr>
            <p:nvPr>
              <p:custDataLst>
                <p:tags r:id="rId9"/>
              </p:custDataLst>
            </p:nvPr>
          </p:nvPicPr>
          <p:blipFill>
            <a:blip r:embed="rId17"/>
            <a:stretch>
              <a:fillRect/>
            </a:stretch>
          </p:blipFill>
          <p:spPr>
            <a:xfrm>
              <a:off x="130658" y="2669852"/>
              <a:ext cx="2833521" cy="1927748"/>
            </a:xfrm>
            <a:prstGeom prst="rect">
              <a:avLst/>
            </a:prstGeom>
            <a:ln>
              <a:solidFill>
                <a:sysClr val="window" lastClr="FFFFFF"/>
              </a:solidFill>
            </a:ln>
            <a:effectLst>
              <a:glow rad="63500">
                <a:srgbClr val="A5A5A5">
                  <a:satMod val="175000"/>
                  <a:alpha val="40000"/>
                </a:srgbClr>
              </a:glo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Horizontal)">
                                      <p:cBhvr>
                                        <p:cTn id="17" dur="500"/>
                                        <p:tgtEl>
                                          <p:spTgt spid="1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586105"/>
          </a:xfrm>
          <a:prstGeom prst="rect">
            <a:avLst/>
          </a:prstGeom>
          <a:noFill/>
          <a:ln w="9525">
            <a:noFill/>
          </a:ln>
        </p:spPr>
        <p:txBody>
          <a:bodyPr anchor="t" anchorCtr="0">
            <a:spAutoFit/>
          </a:bodyPr>
          <a:lstStyle/>
          <a:p>
            <a:pPr>
              <a:lnSpc>
                <a:spcPct val="115000"/>
              </a:lnSpc>
              <a:spcBef>
                <a:spcPct val="50000"/>
              </a:spcBef>
            </a:pPr>
            <a:r>
              <a:rPr lang="en-US" altLang="zh-CN"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8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．紫外线</a:t>
            </a:r>
          </a:p>
        </p:txBody>
      </p:sp>
      <p:sp>
        <p:nvSpPr>
          <p:cNvPr id="6" name="Text Box 3"/>
          <p:cNvSpPr txBox="1">
            <a:spLocks noChangeArrowheads="1"/>
          </p:cNvSpPr>
          <p:nvPr>
            <p:custDataLst>
              <p:tags r:id="rId3"/>
            </p:custDataLst>
          </p:nvPr>
        </p:nvSpPr>
        <p:spPr bwMode="auto">
          <a:xfrm>
            <a:off x="1487301" y="1628605"/>
            <a:ext cx="7277823"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150000"/>
              </a:lnSpc>
              <a:buFont typeface="Arial" panose="020B0604020202020204" pitchFamily="34" charset="0"/>
              <a:buNone/>
              <a:defRPr sz="2400">
                <a:solidFill>
                  <a:schemeClr val="tx1">
                    <a:lumMod val="95000"/>
                    <a:lumOff val="5000"/>
                  </a:schemeClr>
                </a:solidFill>
                <a:latin typeface="微软雅黑" panose="020B0503020204020204" charset="-122"/>
                <a:ea typeface="微软雅黑" panose="020B0503020204020204"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光谱上紫光以外看不见的光叫做</a:t>
            </a:r>
            <a:r>
              <a:rPr lang="zh-CN" altLang="en-US" sz="2800" b="1">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紫外线</a:t>
            </a:r>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p>
        </p:txBody>
      </p:sp>
      <p:pic>
        <p:nvPicPr>
          <p:cNvPr id="15" name="图片 14"/>
          <p:cNvPicPr>
            <a:picLocks noChangeAspect="1"/>
          </p:cNvPicPr>
          <p:nvPr>
            <p:custDataLst>
              <p:tags r:id="rId4"/>
            </p:custDataLst>
          </p:nvPr>
        </p:nvPicPr>
        <p:blipFill>
          <a:blip r:embed="rId8"/>
          <a:stretch>
            <a:fillRect/>
          </a:stretch>
        </p:blipFill>
        <p:spPr>
          <a:xfrm>
            <a:off x="5303441" y="4436682"/>
            <a:ext cx="3878660" cy="1410788"/>
          </a:xfrm>
          <a:prstGeom prst="rect">
            <a:avLst/>
          </a:prstGeom>
        </p:spPr>
      </p:pic>
      <p:sp>
        <p:nvSpPr>
          <p:cNvPr id="5" name="文本框 4"/>
          <p:cNvSpPr txBox="1"/>
          <p:nvPr>
            <p:custDataLst>
              <p:tags r:id="rId5"/>
            </p:custDataLst>
          </p:nvPr>
        </p:nvSpPr>
        <p:spPr>
          <a:xfrm>
            <a:off x="1702990" y="2709147"/>
            <a:ext cx="7861380" cy="911860"/>
          </a:xfrm>
          <a:prstGeom prst="rect">
            <a:avLst/>
          </a:prstGeom>
          <a:noFill/>
        </p:spPr>
        <p:txBody>
          <a:bodyPr wrap="square" rtlCol="0" anchor="t">
            <a:spAutoFit/>
          </a:bodyPr>
          <a:lstStyle/>
          <a:p>
            <a:pPr indent="457200">
              <a:lnSpc>
                <a:spcPts val="3200"/>
              </a:lnSpc>
            </a:pPr>
            <a:r>
              <a:rPr lang="zh-CN" altLang="en-US"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微软雅黑" panose="020B0503020204020204" charset="-122"/>
              </a:rPr>
              <a:t>德国化学家</a:t>
            </a:r>
            <a:r>
              <a:rPr lang="zh-CN" altLang="en-US"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微软雅黑" panose="020B0503020204020204" charset="-122"/>
              </a:rPr>
              <a:t>里特</a:t>
            </a:r>
            <a:r>
              <a:rPr lang="en-US" altLang="zh-CN"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微软雅黑" panose="020B0503020204020204" charset="-122"/>
              </a:rPr>
              <a:t>1801</a:t>
            </a:r>
            <a:r>
              <a:rPr lang="zh-CN" altLang="en-US"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微软雅黑" panose="020B0503020204020204" charset="-122"/>
              </a:rPr>
              <a:t>年在光谱的紫光区域外侧放置了一张照相底片，结果底片感光了，于是发现了紫外线。</a:t>
            </a:r>
          </a:p>
        </p:txBody>
      </p:sp>
      <p:pic>
        <p:nvPicPr>
          <p:cNvPr id="7" name="图片 6"/>
          <p:cNvPicPr>
            <a:picLocks noChangeAspect="1"/>
          </p:cNvPicPr>
          <p:nvPr>
            <p:custDataLst>
              <p:tags r:id="rId6"/>
            </p:custDataLst>
          </p:nvPr>
        </p:nvPicPr>
        <p:blipFill>
          <a:blip r:embed="rId9"/>
          <a:srcRect b="7981"/>
          <a:stretch>
            <a:fillRect/>
          </a:stretch>
        </p:blipFill>
        <p:spPr>
          <a:xfrm>
            <a:off x="2418892" y="4034807"/>
            <a:ext cx="2402840" cy="1881505"/>
          </a:xfrm>
          <a:prstGeom prst="roundRect">
            <a:avLst>
              <a:gd name="adj" fmla="val 0"/>
            </a:avLst>
          </a:prstGeom>
          <a:ln w="47625">
            <a:solidFill>
              <a:srgbClr val="E7E6E6"/>
            </a:solidFill>
          </a:ln>
          <a:effectLst>
            <a:innerShdw blurRad="63500" dist="50800" dir="13500000">
              <a:prstClr val="black">
                <a:alpha val="50000"/>
              </a:prstClr>
            </a:inn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．紫外线</a:t>
            </a:r>
          </a:p>
        </p:txBody>
      </p:sp>
      <p:sp>
        <p:nvSpPr>
          <p:cNvPr id="6" name="Text Box 3"/>
          <p:cNvSpPr txBox="1">
            <a:spLocks noChangeArrowheads="1"/>
          </p:cNvSpPr>
          <p:nvPr>
            <p:custDataLst>
              <p:tags r:id="rId3"/>
            </p:custDataLst>
          </p:nvPr>
        </p:nvSpPr>
        <p:spPr bwMode="auto">
          <a:xfrm>
            <a:off x="1487301" y="1628605"/>
            <a:ext cx="7277823"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150000"/>
              </a:lnSpc>
              <a:buFont typeface="Arial" panose="020B0604020202020204" pitchFamily="34" charset="0"/>
              <a:buNone/>
              <a:defRPr sz="2400">
                <a:solidFill>
                  <a:schemeClr val="tx1">
                    <a:lumMod val="95000"/>
                    <a:lumOff val="5000"/>
                  </a:schemeClr>
                </a:solidFill>
                <a:latin typeface="微软雅黑" panose="020B0503020204020204" charset="-122"/>
                <a:ea typeface="微软雅黑" panose="020B0503020204020204"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光谱上紫光以外看不见的光叫做</a:t>
            </a:r>
            <a:r>
              <a:rPr lang="zh-CN" altLang="en-US" sz="2800" b="1">
                <a:solidFill>
                  <a:srgbClr val="7030A0"/>
                </a:solidFill>
                <a:latin typeface="Times New Roman" panose="02020603050405020304" pitchFamily="18" charset="0"/>
                <a:ea typeface="华文楷体" panose="02010600040101010101" pitchFamily="2" charset="-122"/>
                <a:cs typeface="Times New Roman" panose="02020603050405020304" pitchFamily="18" charset="0"/>
              </a:rPr>
              <a:t>紫外线</a:t>
            </a:r>
            <a:r>
              <a:rPr lang="zh-CN" altLang="en-US" sz="28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8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5" name="矩形 4"/>
          <p:cNvSpPr/>
          <p:nvPr>
            <p:custDataLst>
              <p:tags r:id="rId4"/>
            </p:custDataLst>
          </p:nvPr>
        </p:nvSpPr>
        <p:spPr>
          <a:xfrm>
            <a:off x="1415415" y="2366010"/>
            <a:ext cx="3303270" cy="629920"/>
          </a:xfrm>
          <a:prstGeom prst="rect">
            <a:avLst/>
          </a:prstGeom>
        </p:spPr>
        <p:txBody>
          <a:bodyPr wrap="square">
            <a:spAutoFit/>
          </a:bodyPr>
          <a:lstStyle/>
          <a:p>
            <a:pPr lvl="0" fontAlgn="base">
              <a:lnSpc>
                <a:spcPct val="125000"/>
              </a:lnSpc>
              <a:spcBef>
                <a:spcPct val="0"/>
              </a:spcBef>
              <a:spcAft>
                <a:spcPct val="0"/>
              </a:spcAft>
            </a:pPr>
            <a:r>
              <a:rPr lang="en-US" altLang="zh-CN" sz="2800" b="1">
                <a:solidFill>
                  <a:srgbClr val="000000"/>
                </a:solidFill>
                <a:latin typeface="华文楷体" panose="02010600040101010101" pitchFamily="2" charset="-122"/>
                <a:ea typeface="华文楷体" panose="02010600040101010101" pitchFamily="2" charset="-122"/>
              </a:rPr>
              <a:t> </a:t>
            </a:r>
            <a:r>
              <a:rPr lang="zh-CN" altLang="en-US" sz="2800">
                <a:solidFill>
                  <a:srgbClr val="000000"/>
                </a:solidFill>
                <a:latin typeface="华文楷体" panose="02010600040101010101" pitchFamily="2" charset="-122"/>
                <a:ea typeface="华文楷体" panose="02010600040101010101" pitchFamily="2" charset="-122"/>
              </a:rPr>
              <a:t>（</a:t>
            </a:r>
            <a:r>
              <a:rPr lang="en-US" altLang="zh-CN" sz="2800">
                <a:solidFill>
                  <a:srgbClr val="000000"/>
                </a:solidFill>
                <a:latin typeface="华文楷体" panose="02010600040101010101" pitchFamily="2" charset="-122"/>
                <a:ea typeface="华文楷体" panose="02010600040101010101" pitchFamily="2" charset="-122"/>
              </a:rPr>
              <a:t>2</a:t>
            </a:r>
            <a:r>
              <a:rPr lang="zh-CN" altLang="en-US" sz="2800">
                <a:solidFill>
                  <a:srgbClr val="000000"/>
                </a:solidFill>
                <a:latin typeface="华文楷体" panose="02010600040101010101" pitchFamily="2" charset="-122"/>
                <a:ea typeface="华文楷体" panose="02010600040101010101" pitchFamily="2" charset="-122"/>
              </a:rPr>
              <a:t>）</a:t>
            </a:r>
            <a:r>
              <a:rPr lang="zh-CN" altLang="en-US" sz="2800" b="1">
                <a:solidFill>
                  <a:srgbClr val="000000"/>
                </a:solidFill>
                <a:latin typeface="华文楷体" panose="02010600040101010101" pitchFamily="2" charset="-122"/>
                <a:ea typeface="华文楷体" panose="02010600040101010101" pitchFamily="2" charset="-122"/>
              </a:rPr>
              <a:t>属于</a:t>
            </a:r>
            <a:r>
              <a:rPr lang="zh-CN" altLang="en-US" sz="2800" b="1">
                <a:solidFill>
                  <a:srgbClr val="FF0000"/>
                </a:solidFill>
                <a:latin typeface="华文楷体" panose="02010600040101010101" pitchFamily="2" charset="-122"/>
                <a:ea typeface="华文楷体" panose="02010600040101010101" pitchFamily="2" charset="-122"/>
              </a:rPr>
              <a:t>不可见光</a:t>
            </a:r>
            <a:endParaRPr lang="zh-CN" altLang="en-US" sz="2800" b="1">
              <a:latin typeface="华文楷体" panose="02010600040101010101" pitchFamily="2" charset="-122"/>
              <a:ea typeface="华文楷体" panose="02010600040101010101" pitchFamily="2" charset="-122"/>
            </a:endParaRPr>
          </a:p>
        </p:txBody>
      </p:sp>
      <p:sp>
        <p:nvSpPr>
          <p:cNvPr id="10" name="Rectangle 30"/>
          <p:cNvSpPr>
            <a:spLocks noChangeArrowheads="1"/>
          </p:cNvSpPr>
          <p:nvPr>
            <p:custDataLst>
              <p:tags r:id="rId5"/>
            </p:custDataLst>
          </p:nvPr>
        </p:nvSpPr>
        <p:spPr bwMode="auto">
          <a:xfrm>
            <a:off x="1479696" y="3219469"/>
            <a:ext cx="4716462"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latin typeface="华文楷体" panose="02010600040101010101" pitchFamily="2" charset="-122"/>
                <a:ea typeface="华文楷体" panose="02010600040101010101" pitchFamily="2" charset="-122"/>
              </a:rPr>
              <a:t>紫外线的特点：</a:t>
            </a:r>
          </a:p>
        </p:txBody>
      </p:sp>
      <p:sp>
        <p:nvSpPr>
          <p:cNvPr id="11" name="Rectangle 3"/>
          <p:cNvSpPr txBox="1">
            <a:spLocks noChangeArrowheads="1"/>
          </p:cNvSpPr>
          <p:nvPr>
            <p:custDataLst>
              <p:tags r:id="rId6"/>
            </p:custDataLst>
          </p:nvPr>
        </p:nvSpPr>
        <p:spPr bwMode="auto">
          <a:xfrm>
            <a:off x="4587451" y="3186618"/>
            <a:ext cx="717517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ea typeface="楷体_GB2312" pitchFamily="49" charset="-122"/>
              </a:defRPr>
            </a:lvl1pPr>
            <a:lvl2pPr marL="742950" indent="-285750" eaLnBrk="0" hangingPunct="0">
              <a:defRPr sz="2800" b="1">
                <a:solidFill>
                  <a:schemeClr val="tx1"/>
                </a:solidFill>
                <a:latin typeface="Times New Roman" panose="02020603050405020304" pitchFamily="18" charset="0"/>
                <a:ea typeface="楷体_GB2312" pitchFamily="49" charset="-122"/>
              </a:defRPr>
            </a:lvl2pPr>
            <a:lvl3pPr marL="1143000" indent="-228600" eaLnBrk="0" hangingPunct="0">
              <a:defRPr sz="2800" b="1">
                <a:solidFill>
                  <a:schemeClr val="tx1"/>
                </a:solidFill>
                <a:latin typeface="Times New Roman" panose="02020603050405020304" pitchFamily="18" charset="0"/>
                <a:ea typeface="楷体_GB2312" pitchFamily="49" charset="-122"/>
              </a:defRPr>
            </a:lvl3pPr>
            <a:lvl4pPr marL="1600200" indent="-228600" eaLnBrk="0" hangingPunct="0">
              <a:defRPr sz="2800" b="1">
                <a:solidFill>
                  <a:schemeClr val="tx1"/>
                </a:solidFill>
                <a:latin typeface="Times New Roman" panose="02020603050405020304" pitchFamily="18" charset="0"/>
                <a:ea typeface="楷体_GB2312" pitchFamily="49" charset="-122"/>
              </a:defRPr>
            </a:lvl4pPr>
            <a:lvl5pPr marL="2057400" indent="-228600" eaLnBrk="0" hangingPunct="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fontAlgn="base">
              <a:lnSpc>
                <a:spcPct val="125000"/>
              </a:lnSpc>
              <a:spcBef>
                <a:spcPct val="0"/>
              </a:spcBef>
              <a:spcAft>
                <a:spcPct val="0"/>
              </a:spcAft>
            </a:pPr>
            <a:r>
              <a:rPr lang="zh-CN" altLang="en-US" sz="2400">
                <a:solidFill>
                  <a:srgbClr val="000000"/>
                </a:solidFill>
                <a:latin typeface="华文楷体" panose="02010600040101010101" pitchFamily="2" charset="-122"/>
                <a:ea typeface="华文楷体" panose="02010600040101010101" pitchFamily="2" charset="-122"/>
              </a:rPr>
              <a:t>　①</a:t>
            </a:r>
            <a:r>
              <a:rPr lang="zh-CN" altLang="en-US" sz="2400">
                <a:solidFill>
                  <a:srgbClr val="000000"/>
                </a:solidFill>
                <a:latin typeface="华文楷体" panose="02010600040101010101" pitchFamily="2" charset="-122"/>
                <a:ea typeface="华文楷体" panose="02010600040101010101" pitchFamily="2" charset="-122"/>
                <a:sym typeface="+mn-ea"/>
              </a:rPr>
              <a:t>能使荧光物质发光，能消毒杀菌。</a:t>
            </a:r>
            <a:endParaRPr lang="zh-CN" altLang="en-US" sz="2400">
              <a:solidFill>
                <a:srgbClr val="000000"/>
              </a:solidFill>
              <a:latin typeface="华文楷体" panose="02010600040101010101" pitchFamily="2" charset="-122"/>
              <a:ea typeface="华文楷体" panose="02010600040101010101" pitchFamily="2" charset="-122"/>
            </a:endParaRPr>
          </a:p>
        </p:txBody>
      </p:sp>
      <p:sp>
        <p:nvSpPr>
          <p:cNvPr id="12" name="矩形 11"/>
          <p:cNvSpPr/>
          <p:nvPr>
            <p:custDataLst>
              <p:tags r:id="rId7"/>
            </p:custDataLst>
          </p:nvPr>
        </p:nvSpPr>
        <p:spPr>
          <a:xfrm>
            <a:off x="4854756" y="3929333"/>
            <a:ext cx="4694555" cy="922020"/>
          </a:xfrm>
          <a:prstGeom prst="rect">
            <a:avLst/>
          </a:prstGeom>
        </p:spPr>
        <p:txBody>
          <a:bodyPr wrap="none">
            <a:spAutoFit/>
          </a:bodyPr>
          <a:lstStyle/>
          <a:p>
            <a:pPr algn="l" eaLnBrk="0" hangingPunct="0">
              <a:lnSpc>
                <a:spcPct val="125000"/>
              </a:lnSpc>
              <a:buClrTx/>
              <a:buSzTx/>
              <a:buFontTx/>
            </a:pPr>
            <a:r>
              <a:rPr lang="zh-CN" altLang="en-US" sz="2400" b="1">
                <a:solidFill>
                  <a:srgbClr val="000000"/>
                </a:solidFill>
                <a:latin typeface="华文楷体" panose="02010600040101010101" pitchFamily="2" charset="-122"/>
                <a:ea typeface="华文楷体" panose="02010600040101010101" pitchFamily="2" charset="-122"/>
              </a:rPr>
              <a:t>②</a:t>
            </a:r>
            <a:r>
              <a:rPr lang="zh-CN" altLang="en-US" sz="2400" b="1">
                <a:solidFill>
                  <a:srgbClr val="000000"/>
                </a:solidFill>
                <a:latin typeface="华文楷体" panose="02010600040101010101" pitchFamily="2" charset="-122"/>
                <a:ea typeface="华文楷体" panose="02010600040101010101" pitchFamily="2" charset="-122"/>
                <a:sym typeface="+mn-ea"/>
              </a:rPr>
              <a:t>紫外线有助于人体合成维生素D</a:t>
            </a:r>
            <a:endParaRPr lang="zh-CN" altLang="en-US" sz="2400" b="1">
              <a:solidFill>
                <a:srgbClr val="000000"/>
              </a:solidFill>
              <a:latin typeface="华文楷体" panose="02010600040101010101" pitchFamily="2" charset="-122"/>
              <a:ea typeface="华文楷体" panose="02010600040101010101" pitchFamily="2" charset="-122"/>
            </a:endParaRPr>
          </a:p>
          <a:p>
            <a:endParaRPr lang="zh-CN" altLang="en-US" sz="2400" b="1">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标题 27"/>
          <p:cNvSpPr>
            <a:spLocks noGrp="1"/>
          </p:cNvSpPr>
          <p:nvPr>
            <p:custDataLst>
              <p:tags r:id="rId1"/>
            </p:custDataLst>
          </p:nvPr>
        </p:nvSpPr>
        <p:spPr>
          <a:xfrm>
            <a:off x="1648946" y="1483033"/>
            <a:ext cx="8208963" cy="5743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chemeClr val="tx1"/>
                </a:solidFill>
                <a:latin typeface="微软雅黑" panose="020B0503020204020204" charset="-122"/>
                <a:ea typeface="微软雅黑" panose="020B0503020204020204" charset="-122"/>
                <a:cs typeface="+mj-cs"/>
              </a:defRPr>
            </a:lvl1pPr>
          </a:lstStyle>
          <a:p>
            <a:r>
              <a:rPr lang="zh-CN" alt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49" charset="-122"/>
                <a:ea typeface="黑体" panose="02010609060101010101" pitchFamily="49" charset="-122"/>
              </a:rPr>
              <a:t>美丽的彩虹</a:t>
            </a:r>
            <a:endParaRPr lang="zh-CN" alt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6" name="Picture 2"/>
          <p:cNvPicPr>
            <a:picLocks noChangeAspect="1" noChangeArrowheads="1"/>
          </p:cNvPicPr>
          <p:nvPr>
            <p:custDataLst>
              <p:tags r:id="rId2"/>
            </p:custDataLst>
          </p:nvPr>
        </p:nvPicPr>
        <p:blipFill>
          <a:blip r:embed="rId6"/>
          <a:srcRect t="28487" b="28487"/>
          <a:stretch>
            <a:fillRect/>
          </a:stretch>
        </p:blipFill>
        <p:spPr bwMode="auto">
          <a:xfrm>
            <a:off x="2248299" y="2269477"/>
            <a:ext cx="3214351" cy="24560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p:cNvPicPr>
            <a:picLocks noChangeAspect="1" noChangeArrowheads="1"/>
          </p:cNvPicPr>
          <p:nvPr>
            <p:custDataLst>
              <p:tags r:id="rId3"/>
            </p:custDataLst>
          </p:nvPr>
        </p:nvPicPr>
        <p:blipFill>
          <a:blip r:embed="rId7"/>
          <a:srcRect t="2610" b="2610"/>
          <a:stretch>
            <a:fillRect/>
          </a:stretch>
        </p:blipFill>
        <p:spPr bwMode="auto">
          <a:xfrm>
            <a:off x="6783049" y="2175347"/>
            <a:ext cx="3445677" cy="245603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2"/>
          <p:cNvSpPr txBox="1">
            <a:spLocks noChangeArrowheads="1"/>
          </p:cNvSpPr>
          <p:nvPr>
            <p:custDataLst>
              <p:tags r:id="rId4"/>
            </p:custDataLst>
          </p:nvPr>
        </p:nvSpPr>
        <p:spPr bwMode="auto">
          <a:xfrm>
            <a:off x="3647503" y="5012508"/>
            <a:ext cx="60864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ase" hangingPunct="1">
              <a:spcAft>
                <a:spcPct val="0"/>
              </a:spcAft>
              <a:buFontTx/>
              <a:buNone/>
            </a:pPr>
            <a:r>
              <a:rPr lang="zh-CN" altLang="en-US" sz="2800" b="1">
                <a:solidFill>
                  <a:srgbClr val="0066CC"/>
                </a:solidFill>
                <a:latin typeface="华文楷体" panose="02010600040101010101" pitchFamily="2" charset="-122"/>
                <a:ea typeface="华文楷体" panose="02010600040101010101" pitchFamily="2" charset="-122"/>
              </a:rPr>
              <a:t>想一想：雨后天空为什么会出现彩虹？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．紫外线</a:t>
            </a:r>
          </a:p>
        </p:txBody>
      </p:sp>
      <p:sp>
        <p:nvSpPr>
          <p:cNvPr id="10" name="Rectangle 30"/>
          <p:cNvSpPr>
            <a:spLocks noChangeArrowheads="1"/>
          </p:cNvSpPr>
          <p:nvPr>
            <p:custDataLst>
              <p:tags r:id="rId3"/>
            </p:custDataLst>
          </p:nvPr>
        </p:nvSpPr>
        <p:spPr bwMode="auto">
          <a:xfrm>
            <a:off x="1631461" y="1844694"/>
            <a:ext cx="4716462"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楷体" panose="02010600040101010101" pitchFamily="2" charset="-122"/>
                <a:cs typeface="Times New Roman" panose="02020603050405020304" pitchFamily="18" charset="0"/>
              </a:rPr>
              <a:t>紫</a:t>
            </a:r>
            <a:r>
              <a:rPr lang="zh-CN" altLang="en-US" sz="2800" b="1">
                <a:latin typeface="华文楷体" panose="02010600040101010101" pitchFamily="2" charset="-122"/>
                <a:ea typeface="华文楷体" panose="02010600040101010101" pitchFamily="2" charset="-122"/>
              </a:rPr>
              <a:t>外线的应用：</a:t>
            </a:r>
          </a:p>
        </p:txBody>
      </p:sp>
      <p:sp>
        <p:nvSpPr>
          <p:cNvPr id="7" name="Rectangle 3"/>
          <p:cNvSpPr txBox="1">
            <a:spLocks noChangeArrowheads="1"/>
          </p:cNvSpPr>
          <p:nvPr>
            <p:custDataLst>
              <p:tags r:id="rId4"/>
            </p:custDataLst>
          </p:nvPr>
        </p:nvSpPr>
        <p:spPr bwMode="auto">
          <a:xfrm>
            <a:off x="5591810" y="2371090"/>
            <a:ext cx="179197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fontAlgn="base">
              <a:spcAft>
                <a:spcPct val="0"/>
              </a:spcAft>
              <a:buFontTx/>
              <a:buNone/>
            </a:pPr>
            <a:r>
              <a:rPr lang="zh-CN" altLang="en-US" sz="2800" b="1">
                <a:solidFill>
                  <a:srgbClr val="000000"/>
                </a:solidFill>
                <a:latin typeface="华文楷体" panose="02010600040101010101" pitchFamily="2" charset="-122"/>
                <a:ea typeface="华文楷体" panose="02010600040101010101" pitchFamily="2" charset="-122"/>
              </a:rPr>
              <a:t>验钞</a:t>
            </a:r>
          </a:p>
        </p:txBody>
      </p:sp>
      <p:pic>
        <p:nvPicPr>
          <p:cNvPr id="13" name="Picture 13"/>
          <p:cNvPicPr>
            <a:picLocks noChangeAspect="1" noChangeArrowheads="1"/>
          </p:cNvPicPr>
          <p:nvPr>
            <p:custDataLst>
              <p:tags r:id="rId5"/>
            </p:custDataLst>
          </p:nvPr>
        </p:nvPicPr>
        <p:blipFill>
          <a:blip r:embed="rId8"/>
          <a:stretch>
            <a:fillRect/>
          </a:stretch>
        </p:blipFill>
        <p:spPr bwMode="auto">
          <a:xfrm>
            <a:off x="2370262" y="3197663"/>
            <a:ext cx="3535603" cy="232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noChangeArrowheads="1"/>
          </p:cNvPicPr>
          <p:nvPr>
            <p:custDataLst>
              <p:tags r:id="rId6"/>
            </p:custDataLst>
          </p:nvPr>
        </p:nvPicPr>
        <p:blipFill>
          <a:blip r:embed="rId9"/>
          <a:stretch>
            <a:fillRect/>
          </a:stretch>
        </p:blipFill>
        <p:spPr bwMode="auto">
          <a:xfrm>
            <a:off x="6098906" y="3197662"/>
            <a:ext cx="3511233" cy="233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．紫外线</a:t>
            </a:r>
          </a:p>
        </p:txBody>
      </p:sp>
      <p:sp>
        <p:nvSpPr>
          <p:cNvPr id="10" name="Rectangle 30"/>
          <p:cNvSpPr>
            <a:spLocks noChangeArrowheads="1"/>
          </p:cNvSpPr>
          <p:nvPr>
            <p:custDataLst>
              <p:tags r:id="rId3"/>
            </p:custDataLst>
          </p:nvPr>
        </p:nvSpPr>
        <p:spPr bwMode="auto">
          <a:xfrm>
            <a:off x="1631461" y="1844694"/>
            <a:ext cx="4716462"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楷体" panose="02010600040101010101" pitchFamily="2" charset="-122"/>
                <a:cs typeface="Times New Roman" panose="02020603050405020304" pitchFamily="18" charset="0"/>
              </a:rPr>
              <a:t>紫</a:t>
            </a:r>
            <a:r>
              <a:rPr lang="zh-CN" altLang="en-US" sz="2800" b="1">
                <a:latin typeface="华文楷体" panose="02010600040101010101" pitchFamily="2" charset="-122"/>
                <a:ea typeface="华文楷体" panose="02010600040101010101" pitchFamily="2" charset="-122"/>
              </a:rPr>
              <a:t>外线的应用：</a:t>
            </a:r>
          </a:p>
        </p:txBody>
      </p:sp>
      <p:grpSp>
        <p:nvGrpSpPr>
          <p:cNvPr id="27652" name="组合 27651"/>
          <p:cNvGrpSpPr/>
          <p:nvPr>
            <p:custDataLst>
              <p:tags r:id="rId4"/>
            </p:custDataLst>
          </p:nvPr>
        </p:nvGrpSpPr>
        <p:grpSpPr>
          <a:xfrm>
            <a:off x="2819083" y="1027430"/>
            <a:ext cx="8208962" cy="5491163"/>
            <a:chOff x="317" y="572"/>
            <a:chExt cx="5171" cy="3459"/>
          </a:xfrm>
        </p:grpSpPr>
        <p:pic>
          <p:nvPicPr>
            <p:cNvPr id="48132" name="Picture 6" descr="u=1397443886,2036237323&amp;fm=0&amp;gp=-30">
              <a:hlinkClick r:id="rId13"/>
            </p:cNvPr>
            <p:cNvPicPr>
              <a:picLocks noChangeAspect="1"/>
            </p:cNvPicPr>
            <p:nvPr>
              <p:custDataLst>
                <p:tags r:id="rId6"/>
              </p:custDataLst>
            </p:nvPr>
          </p:nvPicPr>
          <p:blipFill>
            <a:blip r:embed="rId14"/>
            <a:stretch>
              <a:fillRect/>
            </a:stretch>
          </p:blipFill>
          <p:spPr>
            <a:xfrm>
              <a:off x="3243" y="2477"/>
              <a:ext cx="1294" cy="1319"/>
            </a:xfrm>
            <a:prstGeom prst="rect">
              <a:avLst/>
            </a:prstGeom>
            <a:noFill/>
            <a:ln w="9525">
              <a:noFill/>
            </a:ln>
          </p:spPr>
        </p:pic>
        <p:pic>
          <p:nvPicPr>
            <p:cNvPr id="48133" name="Picture 5" descr="u=2458110263,441668252&amp;fm=0&amp;gp=-44">
              <a:hlinkClick r:id="rId15"/>
            </p:cNvPr>
            <p:cNvPicPr>
              <a:picLocks noChangeAspect="1"/>
            </p:cNvPicPr>
            <p:nvPr>
              <p:custDataLst>
                <p:tags r:id="rId7"/>
              </p:custDataLst>
            </p:nvPr>
          </p:nvPicPr>
          <p:blipFill>
            <a:blip r:embed="rId16"/>
            <a:stretch>
              <a:fillRect/>
            </a:stretch>
          </p:blipFill>
          <p:spPr>
            <a:xfrm>
              <a:off x="2971" y="1313"/>
              <a:ext cx="1846" cy="1309"/>
            </a:xfrm>
            <a:prstGeom prst="rect">
              <a:avLst/>
            </a:prstGeom>
            <a:noFill/>
            <a:ln w="9525">
              <a:noFill/>
            </a:ln>
          </p:spPr>
        </p:pic>
        <p:sp>
          <p:nvSpPr>
            <p:cNvPr id="48134" name="Text Box 7"/>
            <p:cNvSpPr txBox="1"/>
            <p:nvPr>
              <p:custDataLst>
                <p:tags r:id="rId8"/>
              </p:custDataLst>
            </p:nvPr>
          </p:nvSpPr>
          <p:spPr>
            <a:xfrm>
              <a:off x="2857" y="3702"/>
              <a:ext cx="2631" cy="329"/>
            </a:xfrm>
            <a:prstGeom prst="rect">
              <a:avLst/>
            </a:prstGeom>
            <a:noFill/>
            <a:ln w="9525">
              <a:noFill/>
            </a:ln>
          </p:spPr>
          <p:txBody>
            <a:bodyPr anchor="t" anchorCtr="0">
              <a:spAutoFit/>
            </a:bodyPr>
            <a:lstStyle/>
            <a:p>
              <a:pPr>
                <a:spcBef>
                  <a:spcPct val="50000"/>
                </a:spcBef>
              </a:pPr>
              <a:r>
                <a:rPr lang="zh-CN" altLang="en-US" sz="2800" b="1">
                  <a:solidFill>
                    <a:schemeClr val="tx2"/>
                  </a:solidFill>
                  <a:latin typeface="楷体_GB2312" pitchFamily="49" charset="-122"/>
                  <a:ea typeface="楷体_GB2312" pitchFamily="49" charset="-122"/>
                </a:rPr>
                <a:t>紫外线杀菌过滤器 </a:t>
              </a:r>
            </a:p>
          </p:txBody>
        </p:sp>
        <p:sp>
          <p:nvSpPr>
            <p:cNvPr id="48135" name="Rectangle 2"/>
            <p:cNvSpPr txBox="1"/>
            <p:nvPr>
              <p:custDataLst>
                <p:tags r:id="rId9"/>
              </p:custDataLst>
            </p:nvPr>
          </p:nvSpPr>
          <p:spPr>
            <a:xfrm>
              <a:off x="3084" y="572"/>
              <a:ext cx="1701" cy="438"/>
            </a:xfrm>
            <a:prstGeom prst="rect">
              <a:avLst/>
            </a:prstGeom>
            <a:noFill/>
            <a:ln w="9525">
              <a:noFill/>
            </a:ln>
          </p:spPr>
          <p:txBody>
            <a:bodyPr anchor="t" anchorCtr="0"/>
            <a:lstStyle/>
            <a:p>
              <a:pPr eaLnBrk="0" hangingPunct="0"/>
              <a:r>
                <a:rPr lang="zh-CN" altLang="en-US" sz="2800" b="1">
                  <a:solidFill>
                    <a:schemeClr val="bg1"/>
                  </a:solidFill>
                  <a:latin typeface="宋体" panose="02010600030101010101" pitchFamily="2" charset="-122"/>
                  <a:ea typeface="宋体" panose="02010600030101010101" pitchFamily="2" charset="-122"/>
                </a:rPr>
                <a:t>紫外线灭菌灯</a:t>
              </a:r>
            </a:p>
          </p:txBody>
        </p:sp>
        <p:sp>
          <p:nvSpPr>
            <p:cNvPr id="48136" name="Rectangle 2"/>
            <p:cNvSpPr txBox="1"/>
            <p:nvPr>
              <p:custDataLst>
                <p:tags r:id="rId10"/>
              </p:custDataLst>
            </p:nvPr>
          </p:nvSpPr>
          <p:spPr>
            <a:xfrm>
              <a:off x="317" y="3498"/>
              <a:ext cx="1882" cy="438"/>
            </a:xfrm>
            <a:prstGeom prst="rect">
              <a:avLst/>
            </a:prstGeom>
            <a:noFill/>
            <a:ln w="9525">
              <a:noFill/>
            </a:ln>
          </p:spPr>
          <p:txBody>
            <a:bodyPr anchor="t" anchorCtr="0"/>
            <a:lstStyle/>
            <a:p>
              <a:pPr eaLnBrk="0" hangingPunct="0"/>
              <a:r>
                <a:rPr lang="zh-CN" altLang="en-US" sz="2800" b="1">
                  <a:solidFill>
                    <a:schemeClr val="tx2"/>
                  </a:solidFill>
                  <a:latin typeface="宋体" panose="02010600030101010101" pitchFamily="2" charset="-122"/>
                  <a:ea typeface="宋体" panose="02010600030101010101" pitchFamily="2" charset="-122"/>
                </a:rPr>
                <a:t>紫外线消毒柜</a:t>
              </a:r>
            </a:p>
          </p:txBody>
        </p:sp>
        <p:pic>
          <p:nvPicPr>
            <p:cNvPr id="48137" name="图片 27657" descr="消毒柜2"/>
            <p:cNvPicPr>
              <a:picLocks noChangeAspect="1"/>
            </p:cNvPicPr>
            <p:nvPr>
              <p:custDataLst>
                <p:tags r:id="rId11"/>
              </p:custDataLst>
            </p:nvPr>
          </p:nvPicPr>
          <p:blipFill>
            <a:blip r:embed="rId17"/>
            <a:stretch>
              <a:fillRect/>
            </a:stretch>
          </p:blipFill>
          <p:spPr>
            <a:xfrm>
              <a:off x="408" y="1582"/>
              <a:ext cx="1406" cy="1851"/>
            </a:xfrm>
            <a:prstGeom prst="rect">
              <a:avLst/>
            </a:prstGeom>
            <a:noFill/>
            <a:ln w="9525">
              <a:noFill/>
            </a:ln>
          </p:spPr>
        </p:pic>
      </p:grpSp>
      <p:sp>
        <p:nvSpPr>
          <p:cNvPr id="3" name="文本框 2"/>
          <p:cNvSpPr txBox="1"/>
          <p:nvPr>
            <p:custDataLst>
              <p:tags r:id="rId5"/>
            </p:custDataLst>
          </p:nvPr>
        </p:nvSpPr>
        <p:spPr>
          <a:xfrm>
            <a:off x="5087620" y="1844675"/>
            <a:ext cx="2249805" cy="521970"/>
          </a:xfrm>
          <a:prstGeom prst="rect">
            <a:avLst/>
          </a:prstGeom>
          <a:noFill/>
        </p:spPr>
        <p:txBody>
          <a:bodyPr wrap="square" rtlCol="0" anchor="t">
            <a:spAutoFit/>
          </a:bodyPr>
          <a:lstStyle/>
          <a:p>
            <a:r>
              <a:rPr lang="zh-CN" altLang="en-US" sz="2800" b="1">
                <a:solidFill>
                  <a:srgbClr val="000000"/>
                </a:solidFill>
                <a:latin typeface="华文楷体" panose="02010600040101010101" pitchFamily="2" charset="-122"/>
                <a:ea typeface="华文楷体" panose="02010600040101010101" pitchFamily="2" charset="-122"/>
                <a:sym typeface="+mn-ea"/>
              </a:rPr>
              <a:t>消毒杀菌。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四、看不见的光</a:t>
            </a:r>
          </a:p>
        </p:txBody>
      </p:sp>
      <p:sp>
        <p:nvSpPr>
          <p:cNvPr id="2" name="Rectangle 2"/>
          <p:cNvSpPr/>
          <p:nvPr>
            <p:custDataLst>
              <p:tags r:id="rId2"/>
            </p:custDataLst>
          </p:nvPr>
        </p:nvSpPr>
        <p:spPr>
          <a:xfrm>
            <a:off x="2074863" y="1149033"/>
            <a:ext cx="4032250" cy="657225"/>
          </a:xfrm>
          <a:prstGeom prst="rect">
            <a:avLst/>
          </a:prstGeom>
          <a:noFill/>
          <a:ln w="9525">
            <a:noFill/>
          </a:ln>
        </p:spPr>
        <p:txBody>
          <a:bodyPr anchor="t" anchorCtr="0">
            <a:spAutoFit/>
          </a:bodyPr>
          <a:lstStyle/>
          <a:p>
            <a:pPr>
              <a:lnSpc>
                <a:spcPct val="115000"/>
              </a:lnSpc>
              <a:spcBef>
                <a:spcPct val="50000"/>
              </a:spcBef>
            </a:pPr>
            <a:r>
              <a:rPr lang="en-US" altLang="zh-CN"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3200" b="1">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．紫外线</a:t>
            </a:r>
          </a:p>
        </p:txBody>
      </p:sp>
      <p:sp>
        <p:nvSpPr>
          <p:cNvPr id="9" name="Rectangle 9"/>
          <p:cNvSpPr>
            <a:spLocks noChangeArrowheads="1"/>
          </p:cNvSpPr>
          <p:nvPr>
            <p:custDataLst>
              <p:tags r:id="rId3"/>
            </p:custDataLst>
          </p:nvPr>
        </p:nvSpPr>
        <p:spPr bwMode="auto">
          <a:xfrm>
            <a:off x="1695703" y="1857315"/>
            <a:ext cx="3923030" cy="52197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txBody>
          <a:bodyPr wrap="none">
            <a:spAutoFit/>
          </a:bodyPr>
          <a:lstStyle>
            <a:lvl1pPr eaLnBrk="0" hangingPunct="0">
              <a:defRPr sz="2800" b="1">
                <a:solidFill>
                  <a:sysClr val="windowText" lastClr="000000"/>
                </a:solidFill>
                <a:latin typeface="Times New Roman" panose="02020603050405020304" pitchFamily="18" charset="0"/>
                <a:ea typeface="宋体" panose="02010600030101010101" pitchFamily="2" charset="-122"/>
              </a:defRPr>
            </a:lvl1pPr>
            <a:lvl2pPr marL="742950" indent="-285750" eaLnBrk="0" hangingPunct="0">
              <a:defRPr sz="2800" b="1">
                <a:solidFill>
                  <a:sysClr val="windowText" lastClr="000000"/>
                </a:solidFill>
                <a:latin typeface="Times New Roman" panose="02020603050405020304" pitchFamily="18" charset="0"/>
                <a:ea typeface="宋体" panose="02010600030101010101" pitchFamily="2" charset="-122"/>
              </a:defRPr>
            </a:lvl2pPr>
            <a:lvl3pPr marL="1143000" indent="-228600" eaLnBrk="0" hangingPunct="0">
              <a:defRPr sz="2800" b="1">
                <a:solidFill>
                  <a:sysClr val="windowText" lastClr="000000"/>
                </a:solidFill>
                <a:latin typeface="Times New Roman" panose="02020603050405020304" pitchFamily="18" charset="0"/>
                <a:ea typeface="宋体" panose="02010600030101010101" pitchFamily="2" charset="-122"/>
              </a:defRPr>
            </a:lvl3pPr>
            <a:lvl4pPr marL="1600200" indent="-228600" eaLnBrk="0" hangingPunct="0">
              <a:defRPr sz="2800" b="1">
                <a:solidFill>
                  <a:sysClr val="windowText" lastClr="000000"/>
                </a:solidFill>
                <a:latin typeface="Times New Roman" panose="02020603050405020304" pitchFamily="18" charset="0"/>
                <a:ea typeface="宋体" panose="02010600030101010101" pitchFamily="2" charset="-122"/>
              </a:defRPr>
            </a:lvl4pPr>
            <a:lvl5pPr marL="2057400" indent="-228600" eaLnBrk="0" hangingPunct="0">
              <a:defRPr sz="2800" b="1">
                <a:solidFill>
                  <a:sysClr val="windowText" lastClr="00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ysClr val="windowText" lastClr="00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ysClr val="windowText" lastClr="00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ysClr val="windowText" lastClr="00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ysClr val="windowText" lastClr="000000"/>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ea typeface="华文楷体" panose="02010600040101010101" pitchFamily="2" charset="-122"/>
                <a:cs typeface="Times New Roman" panose="02020603050405020304" pitchFamily="18" charset="0"/>
              </a:rPr>
              <a:t>（</a:t>
            </a:r>
            <a:r>
              <a:rPr lang="en-US" altLang="zh-CN" kern="0">
                <a:ea typeface="华文楷体" panose="02010600040101010101" pitchFamily="2" charset="-122"/>
                <a:cs typeface="Times New Roman" panose="02020603050405020304" pitchFamily="18" charset="0"/>
              </a:rPr>
              <a:t>5</a:t>
            </a:r>
            <a:r>
              <a:rPr kumimoji="0" lang="zh-CN" altLang="en-US" sz="2800" b="1" i="0" u="none" strike="noStrike" kern="0" cap="none" spc="0" normalizeH="0" baseline="0" noProof="0">
                <a:ln>
                  <a:noFill/>
                </a:ln>
                <a:effectLst/>
                <a:uLnTx/>
                <a:uFillTx/>
                <a:ea typeface="华文楷体" panose="02010600040101010101" pitchFamily="2" charset="-122"/>
                <a:cs typeface="Times New Roman" panose="02020603050405020304" pitchFamily="18" charset="0"/>
              </a:rPr>
              <a:t>）</a:t>
            </a:r>
            <a:r>
              <a:rPr kumimoji="0" lang="zh-CN" altLang="en-US" sz="2800" b="1" i="0" u="none" strike="noStrike" kern="0" cap="none" spc="0" normalizeH="0" baseline="0" noProof="0">
                <a:ln>
                  <a:noFill/>
                </a:ln>
                <a:effectLst/>
                <a:uLnTx/>
                <a:uFillTx/>
                <a:latin typeface="华文楷体" panose="02010600040101010101" pitchFamily="2" charset="-122"/>
                <a:ea typeface="华文楷体" panose="02010600040101010101" pitchFamily="2" charset="-122"/>
              </a:rPr>
              <a:t>要注意紫外线防护</a:t>
            </a:r>
          </a:p>
        </p:txBody>
      </p:sp>
      <p:sp>
        <p:nvSpPr>
          <p:cNvPr id="3" name="矩形 2"/>
          <p:cNvSpPr/>
          <p:nvPr>
            <p:custDataLst>
              <p:tags r:id="rId4"/>
            </p:custDataLst>
          </p:nvPr>
        </p:nvSpPr>
        <p:spPr>
          <a:xfrm>
            <a:off x="2518410" y="2642235"/>
            <a:ext cx="8512175" cy="629920"/>
          </a:xfrm>
          <a:prstGeom prst="rect">
            <a:avLst/>
          </a:prstGeom>
        </p:spPr>
        <p:txBody>
          <a:bodyPr wrap="square">
            <a:spAutoFit/>
          </a:bodyPr>
          <a:lstStyle/>
          <a:p>
            <a:pPr lvl="0" fontAlgn="base">
              <a:lnSpc>
                <a:spcPct val="125000"/>
              </a:lnSpc>
              <a:spcBef>
                <a:spcPct val="0"/>
              </a:spcBef>
              <a:spcAft>
                <a:spcPct val="0"/>
              </a:spcAft>
            </a:pPr>
            <a:r>
              <a:rPr lang="zh-CN" altLang="en-US" sz="2800" b="1">
                <a:solidFill>
                  <a:srgbClr val="000000"/>
                </a:solidFill>
                <a:latin typeface="华文楷体" panose="02010600040101010101" pitchFamily="2" charset="-122"/>
                <a:ea typeface="华文楷体" panose="02010600040101010101" pitchFamily="2" charset="-122"/>
              </a:rPr>
              <a:t>       过量的紫外线可使皮肤灼伤，甚至致癌。</a:t>
            </a:r>
          </a:p>
        </p:txBody>
      </p:sp>
      <p:grpSp>
        <p:nvGrpSpPr>
          <p:cNvPr id="20" name="组合 19"/>
          <p:cNvGrpSpPr/>
          <p:nvPr>
            <p:custDataLst>
              <p:tags r:id="rId5"/>
            </p:custDataLst>
          </p:nvPr>
        </p:nvGrpSpPr>
        <p:grpSpPr>
          <a:xfrm>
            <a:off x="1199337" y="3860933"/>
            <a:ext cx="2994135" cy="2392734"/>
            <a:chOff x="400427" y="2673686"/>
            <a:chExt cx="2994135" cy="2392734"/>
          </a:xfrm>
        </p:grpSpPr>
        <p:pic>
          <p:nvPicPr>
            <p:cNvPr id="11" name="图片 10"/>
            <p:cNvPicPr>
              <a:picLocks noChangeAspect="1"/>
            </p:cNvPicPr>
            <p:nvPr>
              <p:custDataLst>
                <p:tags r:id="rId10"/>
              </p:custDataLst>
            </p:nvPr>
          </p:nvPicPr>
          <p:blipFill>
            <a:blip r:embed="rId13"/>
            <a:stretch>
              <a:fillRect/>
            </a:stretch>
          </p:blipFill>
          <p:spPr>
            <a:xfrm>
              <a:off x="400427" y="2673686"/>
              <a:ext cx="2994135" cy="2137689"/>
            </a:xfrm>
            <a:prstGeom prst="rect">
              <a:avLst/>
            </a:prstGeom>
            <a:ln>
              <a:solidFill>
                <a:sysClr val="window" lastClr="FFFFFF"/>
              </a:solidFill>
            </a:ln>
            <a:effectLst>
              <a:glow rad="63500">
                <a:srgbClr val="A5A5A5">
                  <a:satMod val="175000"/>
                  <a:alpha val="40000"/>
                </a:srgbClr>
              </a:glow>
            </a:effectLst>
          </p:spPr>
        </p:pic>
        <p:sp>
          <p:nvSpPr>
            <p:cNvPr id="4" name="文本框 3"/>
            <p:cNvSpPr txBox="1"/>
            <p:nvPr>
              <p:custDataLst>
                <p:tags r:id="rId11"/>
              </p:custDataLst>
            </p:nvPr>
          </p:nvSpPr>
          <p:spPr>
            <a:xfrm>
              <a:off x="400427" y="4661501"/>
              <a:ext cx="2994135" cy="404919"/>
            </a:xfrm>
            <a:prstGeom prst="rect">
              <a:avLst/>
            </a:prstGeom>
            <a:solidFill>
              <a:srgbClr val="45A1D0"/>
            </a:solidFill>
          </p:spPr>
          <p:txBody>
            <a:bodyPr wrap="square" rtlCol="0" anchor="t">
              <a:spAutoFit/>
              <a:scene3d>
                <a:camera prst="orthographicFront"/>
                <a:lightRig rig="threePt" dir="t"/>
              </a:scene3d>
            </a:bodyPr>
            <a:lstStyle/>
            <a:p>
              <a:pPr algn="ctr">
                <a:lnSpc>
                  <a:spcPts val="2800"/>
                </a:lnSpc>
              </a:pPr>
              <a:r>
                <a:rPr lang="zh-CN" altLang="en-US" sz="2000" b="1">
                  <a:solidFill>
                    <a:sysClr val="window" lastClr="FFFFFF"/>
                  </a:solidFill>
                  <a:effectLst>
                    <a:outerShdw blurRad="38100" dist="19050" dir="2700000" algn="tl" rotWithShape="0">
                      <a:sysClr val="windowText" lastClr="000000">
                        <a:alpha val="40000"/>
                      </a:sysClr>
                    </a:outerShdw>
                  </a:effectLst>
                  <a:latin typeface="幼圆" panose="02010509060101010101" charset="-122"/>
                  <a:ea typeface="幼圆" panose="02010509060101010101" charset="-122"/>
                </a:rPr>
                <a:t>紫外线防护面具</a:t>
              </a:r>
            </a:p>
          </p:txBody>
        </p:sp>
      </p:grpSp>
      <p:pic>
        <p:nvPicPr>
          <p:cNvPr id="13" name="Picture 3"/>
          <p:cNvPicPr>
            <a:picLocks noChangeAspect="1" noChangeArrowheads="1"/>
          </p:cNvPicPr>
          <p:nvPr>
            <p:custDataLst>
              <p:tags r:id="rId6"/>
            </p:custDataLst>
          </p:nvPr>
        </p:nvPicPr>
        <p:blipFill>
          <a:blip r:embed="rId14"/>
          <a:stretch>
            <a:fillRect/>
          </a:stretch>
        </p:blipFill>
        <p:spPr bwMode="auto">
          <a:xfrm>
            <a:off x="8327787" y="3382665"/>
            <a:ext cx="2168285" cy="287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custDataLst>
              <p:tags r:id="rId7"/>
            </p:custDataLst>
          </p:nvPr>
        </p:nvSpPr>
        <p:spPr>
          <a:xfrm>
            <a:off x="8472441" y="6236970"/>
            <a:ext cx="1785714" cy="398780"/>
          </a:xfrm>
          <a:prstGeom prst="rect">
            <a:avLst/>
          </a:prstGeom>
          <a:noFill/>
        </p:spPr>
        <p:txBody>
          <a:bodyPr wrap="square" rtlCol="0" anchor="t">
            <a:spAutoFit/>
            <a:scene3d>
              <a:camera prst="orthographicFront"/>
              <a:lightRig rig="threePt" dir="t"/>
            </a:scene3d>
          </a:bodyPr>
          <a:lstStyle/>
          <a:p>
            <a:r>
              <a:rPr lang="zh-CN" altLang="en-US" sz="2000" b="1">
                <a:solidFill>
                  <a:schemeClr val="tx1"/>
                </a:solidFill>
                <a:effectLst>
                  <a:outerShdw blurRad="38100" dist="19050" dir="2700000" algn="tl" rotWithShape="0">
                    <a:sysClr val="windowText" lastClr="000000">
                      <a:alpha val="40000"/>
                    </a:sysClr>
                  </a:outerShdw>
                </a:effectLst>
                <a:latin typeface="幼圆" panose="02010509060101010101" charset="-122"/>
                <a:ea typeface="幼圆" panose="02010509060101010101" charset="-122"/>
              </a:rPr>
              <a:t>紫外线防晒伞</a:t>
            </a:r>
          </a:p>
        </p:txBody>
      </p:sp>
      <p:pic>
        <p:nvPicPr>
          <p:cNvPr id="2050" name="Picture 2"/>
          <p:cNvPicPr>
            <a:picLocks noChangeAspect="1" noChangeArrowheads="1"/>
          </p:cNvPicPr>
          <p:nvPr>
            <p:custDataLst>
              <p:tags r:id="rId8"/>
            </p:custDataLst>
          </p:nvPr>
        </p:nvPicPr>
        <p:blipFill>
          <a:blip r:embed="rId15"/>
          <a:stretch>
            <a:fillRect/>
          </a:stretch>
        </p:blipFill>
        <p:spPr bwMode="auto">
          <a:xfrm>
            <a:off x="4655509" y="3356630"/>
            <a:ext cx="3246069" cy="2967625"/>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custDataLst>
              <p:tags r:id="rId9"/>
            </p:custDataLst>
          </p:nvPr>
        </p:nvSpPr>
        <p:spPr>
          <a:xfrm>
            <a:off x="4655820" y="5927725"/>
            <a:ext cx="3167380" cy="396240"/>
          </a:xfrm>
          <a:prstGeom prst="rect">
            <a:avLst/>
          </a:prstGeom>
          <a:solidFill>
            <a:srgbClr val="45A1D0">
              <a:alpha val="96000"/>
            </a:srgbClr>
          </a:solidFill>
        </p:spPr>
        <p:txBody>
          <a:bodyPr wrap="square" rtlCol="0" anchor="t">
            <a:spAutoFit/>
            <a:scene3d>
              <a:camera prst="orthographicFront"/>
              <a:lightRig rig="threePt" dir="t"/>
            </a:scene3d>
          </a:bodyPr>
          <a:lstStyle/>
          <a:p>
            <a:pPr algn="ctr"/>
            <a:r>
              <a:rPr lang="zh-CN" altLang="en-US" sz="2000" b="1">
                <a:solidFill>
                  <a:sysClr val="window" lastClr="FFFFFF"/>
                </a:solidFill>
                <a:effectLst>
                  <a:outerShdw blurRad="38100" dist="19050" dir="2700000" algn="tl" rotWithShape="0">
                    <a:sysClr val="windowText" lastClr="000000">
                      <a:alpha val="40000"/>
                    </a:sysClr>
                  </a:outerShdw>
                </a:effectLst>
                <a:latin typeface="幼圆" panose="02010509060101010101" charset="-122"/>
                <a:ea typeface="幼圆" panose="02010509060101010101" charset="-122"/>
              </a:rPr>
              <a:t>防晒帽、眼镜、防晒霜</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2312269" y="2896733"/>
            <a:ext cx="570386" cy="2062103"/>
          </a:xfrm>
          <a:prstGeom prst="rect">
            <a:avLst/>
          </a:prstGeom>
          <a:ln>
            <a:solidFill>
              <a:sysClr val="windowText" lastClr="000000"/>
            </a:solidFill>
          </a:ln>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effectLst/>
                <a:uLnTx/>
                <a:uFillTx/>
                <a:latin typeface="黑体" panose="02010609060101010101" pitchFamily="49" charset="-122"/>
                <a:ea typeface="黑体" panose="02010609060101010101" pitchFamily="49" charset="-122"/>
              </a:rPr>
              <a:t>光的色散</a:t>
            </a:r>
          </a:p>
        </p:txBody>
      </p:sp>
      <p:sp>
        <p:nvSpPr>
          <p:cNvPr id="2" name="矩形 1"/>
          <p:cNvSpPr/>
          <p:nvPr>
            <p:custDataLst>
              <p:tags r:id="rId2"/>
            </p:custDataLst>
          </p:nvPr>
        </p:nvSpPr>
        <p:spPr>
          <a:xfrm>
            <a:off x="3607075" y="2415482"/>
            <a:ext cx="1415772" cy="461665"/>
          </a:xfrm>
          <a:prstGeom prst="rect">
            <a:avLst/>
          </a:prstGeom>
          <a:ln>
            <a:solidFill>
              <a:sysClr val="windowText" lastClr="000000"/>
            </a:solidFill>
          </a:ln>
        </p:spPr>
        <p:txBody>
          <a:bodyPr wrap="none">
            <a:spAutoFit/>
          </a:bodyPr>
          <a:lstStyle/>
          <a:p>
            <a:r>
              <a:rPr lang="zh-CN" altLang="en-US" sz="2400" b="1">
                <a:latin typeface="华文楷体" panose="02010600040101010101" pitchFamily="2" charset="-122"/>
                <a:ea typeface="华文楷体" panose="02010600040101010101" pitchFamily="2" charset="-122"/>
              </a:rPr>
              <a:t>光的色散</a:t>
            </a:r>
          </a:p>
        </p:txBody>
      </p:sp>
      <p:sp>
        <p:nvSpPr>
          <p:cNvPr id="3" name="矩形 2"/>
          <p:cNvSpPr/>
          <p:nvPr>
            <p:custDataLst>
              <p:tags r:id="rId3"/>
            </p:custDataLst>
          </p:nvPr>
        </p:nvSpPr>
        <p:spPr>
          <a:xfrm>
            <a:off x="6083579" y="2105629"/>
            <a:ext cx="2760170" cy="1015663"/>
          </a:xfrm>
          <a:prstGeom prst="rect">
            <a:avLst/>
          </a:prstGeom>
          <a:ln>
            <a:solidFill>
              <a:sysClr val="windowText" lastClr="000000"/>
            </a:solidFill>
          </a:ln>
        </p:spPr>
        <p:txBody>
          <a:bodyPr wrap="square">
            <a:spAutoFit/>
          </a:bodyPr>
          <a:lstStyle/>
          <a:p>
            <a:pPr lvl="0" fontAlgn="base">
              <a:lnSpc>
                <a:spcPct val="125000"/>
              </a:lnSpc>
              <a:spcBef>
                <a:spcPct val="0"/>
              </a:spcBef>
              <a:spcAft>
                <a:spcPct val="0"/>
              </a:spcAft>
            </a:pPr>
            <a:r>
              <a:rPr lang="zh-CN" altLang="en-US" sz="2400" b="1">
                <a:solidFill>
                  <a:srgbClr val="000000"/>
                </a:solidFill>
                <a:latin typeface="华文楷体" panose="02010600040101010101" pitchFamily="2" charset="-122"/>
                <a:ea typeface="华文楷体" panose="02010600040101010101" pitchFamily="2" charset="-122"/>
              </a:rPr>
              <a:t>白光（太阳光）由</a:t>
            </a:r>
            <a:endParaRPr lang="en-US" altLang="zh-CN" sz="2400" b="1">
              <a:solidFill>
                <a:srgbClr val="000000"/>
              </a:solidFill>
              <a:latin typeface="华文楷体" panose="02010600040101010101" pitchFamily="2" charset="-122"/>
              <a:ea typeface="华文楷体" panose="02010600040101010101" pitchFamily="2" charset="-122"/>
            </a:endParaRPr>
          </a:p>
          <a:p>
            <a:pPr lvl="0" fontAlgn="base">
              <a:lnSpc>
                <a:spcPct val="125000"/>
              </a:lnSpc>
              <a:spcBef>
                <a:spcPct val="0"/>
              </a:spcBef>
              <a:spcAft>
                <a:spcPct val="0"/>
              </a:spcAft>
            </a:pPr>
            <a:r>
              <a:rPr lang="zh-CN" altLang="en-US" sz="2400" b="1">
                <a:solidFill>
                  <a:srgbClr val="000000"/>
                </a:solidFill>
                <a:latin typeface="华文楷体" panose="02010600040101010101" pitchFamily="2" charset="-122"/>
                <a:ea typeface="华文楷体" panose="02010600040101010101" pitchFamily="2" charset="-122"/>
              </a:rPr>
              <a:t>多种色光组成</a:t>
            </a:r>
          </a:p>
        </p:txBody>
      </p:sp>
      <p:sp>
        <p:nvSpPr>
          <p:cNvPr id="11" name="矩形 10"/>
          <p:cNvSpPr/>
          <p:nvPr>
            <p:custDataLst>
              <p:tags r:id="rId4"/>
            </p:custDataLst>
          </p:nvPr>
        </p:nvSpPr>
        <p:spPr>
          <a:xfrm>
            <a:off x="3546476" y="3559754"/>
            <a:ext cx="1723549" cy="461665"/>
          </a:xfrm>
          <a:prstGeom prst="rect">
            <a:avLst/>
          </a:prstGeom>
          <a:ln>
            <a:solidFill>
              <a:sysClr val="windowText" lastClr="000000"/>
            </a:solidFill>
          </a:ln>
        </p:spPr>
        <p:txBody>
          <a:bodyPr wrap="none">
            <a:spAutoFit/>
          </a:bodyPr>
          <a:lstStyle/>
          <a:p>
            <a:r>
              <a:rPr lang="zh-CN" altLang="en-US" sz="2400" b="1">
                <a:latin typeface="华文楷体" panose="02010600040101010101" pitchFamily="2" charset="-122"/>
                <a:ea typeface="华文楷体" panose="02010600040101010101" pitchFamily="2" charset="-122"/>
              </a:rPr>
              <a:t>色光的混合</a:t>
            </a:r>
          </a:p>
        </p:txBody>
      </p:sp>
      <p:sp>
        <p:nvSpPr>
          <p:cNvPr id="5" name="矩形 4"/>
          <p:cNvSpPr/>
          <p:nvPr>
            <p:custDataLst>
              <p:tags r:id="rId5"/>
            </p:custDataLst>
          </p:nvPr>
        </p:nvSpPr>
        <p:spPr>
          <a:xfrm>
            <a:off x="6113780" y="3451448"/>
            <a:ext cx="2954655" cy="830997"/>
          </a:xfrm>
          <a:prstGeom prst="rect">
            <a:avLst/>
          </a:prstGeom>
          <a:ln>
            <a:solidFill>
              <a:sysClr val="windowText" lastClr="000000"/>
            </a:solidFill>
          </a:ln>
        </p:spPr>
        <p:txBody>
          <a:bodyPr wrap="none">
            <a:spAutoFit/>
          </a:bodyPr>
          <a:lstStyle/>
          <a:p>
            <a:pPr lvl="0" fontAlgn="base">
              <a:spcBef>
                <a:spcPct val="0"/>
              </a:spcBef>
              <a:spcAft>
                <a:spcPct val="0"/>
              </a:spcAft>
            </a:pPr>
            <a:r>
              <a:rPr lang="zh-CN" altLang="en-US" sz="2400" b="1">
                <a:latin typeface="华文楷体" panose="02010600040101010101" pitchFamily="2" charset="-122"/>
                <a:ea typeface="华文楷体" panose="02010600040101010101" pitchFamily="2" charset="-122"/>
              </a:rPr>
              <a:t>红、绿、蓝三种色光</a:t>
            </a:r>
            <a:endParaRPr lang="en-US" altLang="zh-CN" sz="2400" b="1">
              <a:latin typeface="华文楷体" panose="02010600040101010101" pitchFamily="2" charset="-122"/>
              <a:ea typeface="华文楷体" panose="02010600040101010101" pitchFamily="2" charset="-122"/>
            </a:endParaRPr>
          </a:p>
          <a:p>
            <a:pPr lvl="0" fontAlgn="base">
              <a:spcBef>
                <a:spcPct val="0"/>
              </a:spcBef>
              <a:spcAft>
                <a:spcPct val="0"/>
              </a:spcAft>
            </a:pPr>
            <a:r>
              <a:rPr lang="zh-CN" altLang="en-US" sz="2400" b="1">
                <a:latin typeface="华文楷体" panose="02010600040101010101" pitchFamily="2" charset="-122"/>
                <a:ea typeface="华文楷体" panose="02010600040101010101" pitchFamily="2" charset="-122"/>
              </a:rPr>
              <a:t>叫做色</a:t>
            </a:r>
            <a:r>
              <a:rPr lang="zh-CN" altLang="en-US" sz="2400" b="1">
                <a:solidFill>
                  <a:prstClr val="black"/>
                </a:solidFill>
                <a:latin typeface="华文楷体" panose="02010600040101010101" pitchFamily="2" charset="-122"/>
                <a:ea typeface="华文楷体" panose="02010600040101010101" pitchFamily="2" charset="-122"/>
              </a:rPr>
              <a:t>光的三原色</a:t>
            </a:r>
            <a:endParaRPr lang="zh-CN" altLang="en-US" sz="2400" b="1">
              <a:latin typeface="华文楷体" panose="02010600040101010101" pitchFamily="2" charset="-122"/>
              <a:ea typeface="华文楷体" panose="02010600040101010101" pitchFamily="2" charset="-122"/>
            </a:endParaRPr>
          </a:p>
        </p:txBody>
      </p:sp>
      <p:sp>
        <p:nvSpPr>
          <p:cNvPr id="14" name="矩形 13"/>
          <p:cNvSpPr/>
          <p:nvPr>
            <p:custDataLst>
              <p:tags r:id="rId6"/>
            </p:custDataLst>
          </p:nvPr>
        </p:nvSpPr>
        <p:spPr>
          <a:xfrm>
            <a:off x="3579291" y="4656625"/>
            <a:ext cx="1716764" cy="461665"/>
          </a:xfrm>
          <a:prstGeom prst="rect">
            <a:avLst/>
          </a:prstGeom>
          <a:ln>
            <a:solidFill>
              <a:sysClr val="windowText" lastClr="000000"/>
            </a:solidFill>
          </a:ln>
        </p:spPr>
        <p:txBody>
          <a:bodyPr wrap="square">
            <a:spAutoFit/>
          </a:bodyPr>
          <a:lstStyle/>
          <a:p>
            <a:r>
              <a:rPr lang="zh-CN" altLang="en-US" sz="2400" b="1">
                <a:latin typeface="华文楷体" panose="02010600040101010101" pitchFamily="2" charset="-122"/>
                <a:ea typeface="华文楷体" panose="02010600040101010101" pitchFamily="2" charset="-122"/>
              </a:rPr>
              <a:t>看不见的光</a:t>
            </a:r>
          </a:p>
        </p:txBody>
      </p:sp>
      <p:sp>
        <p:nvSpPr>
          <p:cNvPr id="10" name="左大括号 9"/>
          <p:cNvSpPr/>
          <p:nvPr>
            <p:custDataLst>
              <p:tags r:id="rId7"/>
            </p:custDataLst>
          </p:nvPr>
        </p:nvSpPr>
        <p:spPr>
          <a:xfrm>
            <a:off x="3097640" y="2678877"/>
            <a:ext cx="422807" cy="2415663"/>
          </a:xfrm>
          <a:prstGeom prst="leftBrace">
            <a:avLst/>
          </a:prstGeom>
          <a:ln w="12700">
            <a:solidFill>
              <a:sysClr val="windowText" lastClr="000000"/>
            </a:solidFill>
          </a:ln>
        </p:spPr>
        <p:style>
          <a:lnRef idx="1">
            <a:srgbClr val="5B9BD5"/>
          </a:lnRef>
          <a:fillRef idx="0">
            <a:srgbClr val="5B9BD5"/>
          </a:fillRef>
          <a:effectRef idx="0">
            <a:srgbClr val="5B9BD5"/>
          </a:effectRef>
          <a:fontRef idx="minor">
            <a:sysClr val="windowText" lastClr="000000"/>
          </a:fontRef>
        </p:style>
        <p:txBody>
          <a:bodyPr rtlCol="0" anchor="ctr"/>
          <a:lstStyle/>
          <a:p>
            <a:pPr algn="ctr"/>
            <a:endParaRPr lang="zh-CN" altLang="en-US">
              <a:solidFill>
                <a:sysClr val="windowText" lastClr="000000"/>
              </a:solidFill>
              <a:latin typeface="Calibri"/>
              <a:ea typeface="宋体" panose="02010600030101010101" pitchFamily="2" charset="-122"/>
            </a:endParaRPr>
          </a:p>
        </p:txBody>
      </p:sp>
      <p:cxnSp>
        <p:nvCxnSpPr>
          <p:cNvPr id="15" name="直接箭头连接符 14"/>
          <p:cNvCxnSpPr/>
          <p:nvPr>
            <p:custDataLst>
              <p:tags r:id="rId8"/>
            </p:custDataLst>
          </p:nvPr>
        </p:nvCxnSpPr>
        <p:spPr>
          <a:xfrm>
            <a:off x="5178132" y="2613461"/>
            <a:ext cx="710900" cy="0"/>
          </a:xfrm>
          <a:prstGeom prst="straightConnector1">
            <a:avLst/>
          </a:prstGeom>
          <a:ln w="19050">
            <a:solidFill>
              <a:sysClr val="windowText" lastClr="000000"/>
            </a:solidFill>
            <a:tailEnd type="arrow"/>
          </a:ln>
        </p:spPr>
        <p:style>
          <a:lnRef idx="1">
            <a:srgbClr val="5B9BD5"/>
          </a:lnRef>
          <a:fillRef idx="0">
            <a:srgbClr val="5B9BD5"/>
          </a:fillRef>
          <a:effectRef idx="0">
            <a:srgbClr val="5B9BD5"/>
          </a:effectRef>
          <a:fontRef idx="minor">
            <a:sysClr val="windowText" lastClr="000000"/>
          </a:fontRef>
        </p:style>
      </p:cxnSp>
      <p:cxnSp>
        <p:nvCxnSpPr>
          <p:cNvPr id="16" name="直接箭头连接符 15"/>
          <p:cNvCxnSpPr/>
          <p:nvPr>
            <p:custDataLst>
              <p:tags r:id="rId9"/>
            </p:custDataLst>
          </p:nvPr>
        </p:nvCxnSpPr>
        <p:spPr>
          <a:xfrm>
            <a:off x="5299245" y="3841716"/>
            <a:ext cx="710900" cy="0"/>
          </a:xfrm>
          <a:prstGeom prst="straightConnector1">
            <a:avLst/>
          </a:prstGeom>
          <a:ln w="19050">
            <a:solidFill>
              <a:sysClr val="windowText" lastClr="000000"/>
            </a:solidFill>
            <a:tailEnd type="arrow"/>
          </a:ln>
        </p:spPr>
        <p:style>
          <a:lnRef idx="1">
            <a:srgbClr val="5B9BD5"/>
          </a:lnRef>
          <a:fillRef idx="0">
            <a:srgbClr val="5B9BD5"/>
          </a:fillRef>
          <a:effectRef idx="0">
            <a:srgbClr val="5B9BD5"/>
          </a:effectRef>
          <a:fontRef idx="minor">
            <a:sysClr val="windowText" lastClr="000000"/>
          </a:fontRef>
        </p:style>
      </p:cxnSp>
      <p:cxnSp>
        <p:nvCxnSpPr>
          <p:cNvPr id="18" name="直接箭头连接符 17"/>
          <p:cNvCxnSpPr/>
          <p:nvPr>
            <p:custDataLst>
              <p:tags r:id="rId10"/>
            </p:custDataLst>
          </p:nvPr>
        </p:nvCxnSpPr>
        <p:spPr>
          <a:xfrm>
            <a:off x="5372679" y="4897999"/>
            <a:ext cx="710900" cy="0"/>
          </a:xfrm>
          <a:prstGeom prst="straightConnector1">
            <a:avLst/>
          </a:prstGeom>
          <a:ln w="19050">
            <a:solidFill>
              <a:sysClr val="windowText" lastClr="000000"/>
            </a:solidFill>
            <a:tailEnd type="arrow"/>
          </a:ln>
        </p:spPr>
        <p:style>
          <a:lnRef idx="1">
            <a:srgbClr val="5B9BD5"/>
          </a:lnRef>
          <a:fillRef idx="0">
            <a:srgbClr val="5B9BD5"/>
          </a:fillRef>
          <a:effectRef idx="0">
            <a:srgbClr val="5B9BD5"/>
          </a:effectRef>
          <a:fontRef idx="minor">
            <a:sysClr val="windowText" lastClr="000000"/>
          </a:fontRef>
        </p:style>
      </p:cxnSp>
      <p:sp>
        <p:nvSpPr>
          <p:cNvPr id="4" name="矩形 3"/>
          <p:cNvSpPr/>
          <p:nvPr>
            <p:custDataLst>
              <p:tags r:id="rId11"/>
            </p:custDataLst>
          </p:nvPr>
        </p:nvSpPr>
        <p:spPr>
          <a:xfrm>
            <a:off x="6284337" y="4482500"/>
            <a:ext cx="2358654" cy="830997"/>
          </a:xfrm>
          <a:prstGeom prst="rect">
            <a:avLst/>
          </a:prstGeom>
          <a:ln>
            <a:solidFill>
              <a:sysClr val="windowText" lastClr="000000"/>
            </a:solidFill>
          </a:ln>
        </p:spPr>
        <p:txBody>
          <a:bodyPr wrap="square">
            <a:spAutoFit/>
          </a:bodyPr>
          <a:lstStyle/>
          <a:p>
            <a:pPr lvl="0"/>
            <a:r>
              <a:rPr lang="zh-CN" altLang="en-US" sz="2400" b="1">
                <a:solidFill>
                  <a:prstClr val="black"/>
                </a:solidFill>
                <a:latin typeface="华文楷体" panose="02010600040101010101" pitchFamily="2" charset="-122"/>
                <a:ea typeface="华文楷体" panose="02010600040101010101" pitchFamily="2" charset="-122"/>
              </a:rPr>
              <a:t>红外线和紫外线</a:t>
            </a:r>
            <a:endParaRPr lang="en-US" altLang="zh-CN" sz="2400" b="1">
              <a:solidFill>
                <a:prstClr val="black"/>
              </a:solidFill>
              <a:latin typeface="华文楷体" panose="02010600040101010101" pitchFamily="2" charset="-122"/>
              <a:ea typeface="华文楷体" panose="02010600040101010101" pitchFamily="2" charset="-122"/>
            </a:endParaRPr>
          </a:p>
          <a:p>
            <a:pPr lvl="0"/>
            <a:r>
              <a:rPr lang="zh-CN" altLang="en-US" sz="2400" b="1">
                <a:solidFill>
                  <a:prstClr val="black"/>
                </a:solidFill>
                <a:latin typeface="华文楷体" panose="02010600040101010101" pitchFamily="2" charset="-122"/>
                <a:ea typeface="华文楷体" panose="02010600040101010101" pitchFamily="2" charset="-122"/>
              </a:rPr>
              <a:t>的特点及应用</a:t>
            </a:r>
          </a:p>
        </p:txBody>
      </p:sp>
      <p:sp>
        <p:nvSpPr>
          <p:cNvPr id="8" name="文本框 7"/>
          <p:cNvSpPr txBox="1"/>
          <p:nvPr>
            <p:custDataLst>
              <p:tags r:id="rId12"/>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五、课堂小结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5" grpId="0" animBg="1"/>
      <p:bldP spid="14"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六、巩固练习</a:t>
            </a:r>
          </a:p>
        </p:txBody>
      </p:sp>
      <p:sp>
        <p:nvSpPr>
          <p:cNvPr id="2" name="矩形 1"/>
          <p:cNvSpPr/>
          <p:nvPr>
            <p:custDataLst>
              <p:tags r:id="rId2"/>
            </p:custDataLst>
          </p:nvPr>
        </p:nvSpPr>
        <p:spPr>
          <a:xfrm>
            <a:off x="1127125" y="1628775"/>
            <a:ext cx="10634980" cy="2676525"/>
          </a:xfrm>
          <a:prstGeom prst="rect">
            <a:avLst/>
          </a:prstGeom>
        </p:spPr>
        <p:txBody>
          <a:bodyPr wrap="square">
            <a:spAutoFit/>
          </a:bodyPr>
          <a:lstStyle/>
          <a:p>
            <a:pPr indent="457200" algn="l" fontAlgn="ctr">
              <a:lnSpc>
                <a:spcPct val="150000"/>
              </a:lnSpc>
            </a:pP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 “</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新冠肺炎</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疫情期间，我们经常使用一种叫</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测温枪</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的测温仪器，只要把</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枪口</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对准人的额头或手腕，</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枪尾</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的显示屏就能用数字直接报告人体的温度，测温枪测温利用的是（</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a:p>
            <a:pPr indent="457200" algn="l" fontAlgn="ctr">
              <a:lnSpc>
                <a:spcPct val="150000"/>
              </a:lnSpc>
            </a:pP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 </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红外线</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B. </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紫外线</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C. </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红光</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D. </a:t>
            </a:r>
            <a:r>
              <a:rPr lang="zh-CN"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紫光</a:t>
            </a:r>
          </a:p>
        </p:txBody>
      </p:sp>
      <p:sp>
        <p:nvSpPr>
          <p:cNvPr id="3" name="矩形 2"/>
          <p:cNvSpPr/>
          <p:nvPr>
            <p:custDataLst>
              <p:tags r:id="rId3"/>
            </p:custDataLst>
          </p:nvPr>
        </p:nvSpPr>
        <p:spPr>
          <a:xfrm>
            <a:off x="8616315" y="2924810"/>
            <a:ext cx="895985" cy="718820"/>
          </a:xfrm>
          <a:prstGeom prst="rect">
            <a:avLst/>
          </a:prstGeom>
        </p:spPr>
        <p:txBody>
          <a:bodyPr wrap="none">
            <a:noAutofit/>
          </a:bodyPr>
          <a:lstStyle/>
          <a:p>
            <a:r>
              <a:rPr lang="en-US" altLang="zh-CN" sz="28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六、巩固练习</a:t>
            </a:r>
          </a:p>
        </p:txBody>
      </p:sp>
      <p:sp>
        <p:nvSpPr>
          <p:cNvPr id="31746" name="Text Box 2"/>
          <p:cNvSpPr txBox="1"/>
          <p:nvPr>
            <p:custDataLst>
              <p:tags r:id="rId2"/>
            </p:custDataLst>
          </p:nvPr>
        </p:nvSpPr>
        <p:spPr>
          <a:xfrm>
            <a:off x="1847850" y="1341438"/>
            <a:ext cx="8208963" cy="2245360"/>
          </a:xfrm>
          <a:prstGeom prst="rect">
            <a:avLst/>
          </a:prstGeom>
          <a:noFill/>
          <a:ln w="9525">
            <a:noFill/>
          </a:ln>
        </p:spPr>
        <p:txBody>
          <a:bodyPr anchor="t" anchorCtr="0">
            <a:spAutoFit/>
          </a:bodyPr>
          <a:lstStyle/>
          <a:p>
            <a:pPr>
              <a:lnSpc>
                <a:spcPct val="125000"/>
              </a:lnSpc>
            </a:pP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   </a:t>
            </a:r>
            <a:r>
              <a:rPr 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3</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太阳光通过棱镜后，会被分解成各种颜色的光，如果用一个白屏来承接，则白屏上的颜色顺序为红、</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。这说明</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__________________________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31747" name="Text Box 3"/>
          <p:cNvSpPr txBox="1"/>
          <p:nvPr>
            <p:custDataLst>
              <p:tags r:id="rId3"/>
            </p:custDataLst>
          </p:nvPr>
        </p:nvSpPr>
        <p:spPr>
          <a:xfrm>
            <a:off x="3216275" y="2441575"/>
            <a:ext cx="838200"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橙 </a:t>
            </a:r>
          </a:p>
        </p:txBody>
      </p:sp>
      <p:sp>
        <p:nvSpPr>
          <p:cNvPr id="31748" name="Text Box 4"/>
          <p:cNvSpPr txBox="1"/>
          <p:nvPr>
            <p:custDataLst>
              <p:tags r:id="rId4"/>
            </p:custDataLst>
          </p:nvPr>
        </p:nvSpPr>
        <p:spPr>
          <a:xfrm>
            <a:off x="4440238" y="2439988"/>
            <a:ext cx="914400"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黄 </a:t>
            </a:r>
          </a:p>
        </p:txBody>
      </p:sp>
      <p:sp>
        <p:nvSpPr>
          <p:cNvPr id="31749" name="Text Box 5"/>
          <p:cNvSpPr txBox="1"/>
          <p:nvPr>
            <p:custDataLst>
              <p:tags r:id="rId5"/>
            </p:custDataLst>
          </p:nvPr>
        </p:nvSpPr>
        <p:spPr>
          <a:xfrm>
            <a:off x="5735638" y="2439988"/>
            <a:ext cx="914400"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绿 </a:t>
            </a:r>
          </a:p>
        </p:txBody>
      </p:sp>
      <p:sp>
        <p:nvSpPr>
          <p:cNvPr id="31750" name="Text Box 6"/>
          <p:cNvSpPr txBox="1"/>
          <p:nvPr>
            <p:custDataLst>
              <p:tags r:id="rId6"/>
            </p:custDataLst>
          </p:nvPr>
        </p:nvSpPr>
        <p:spPr>
          <a:xfrm>
            <a:off x="7212013" y="2439988"/>
            <a:ext cx="1028700"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rPr>
              <a:t>蓝</a:t>
            </a:r>
          </a:p>
        </p:txBody>
      </p:sp>
      <p:sp>
        <p:nvSpPr>
          <p:cNvPr id="31751" name="Text Box 7"/>
          <p:cNvSpPr txBox="1"/>
          <p:nvPr>
            <p:custDataLst>
              <p:tags r:id="rId7"/>
            </p:custDataLst>
          </p:nvPr>
        </p:nvSpPr>
        <p:spPr>
          <a:xfrm>
            <a:off x="8580438" y="2441575"/>
            <a:ext cx="914400"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靛 </a:t>
            </a:r>
          </a:p>
        </p:txBody>
      </p:sp>
      <p:sp>
        <p:nvSpPr>
          <p:cNvPr id="31752" name="Text Box 8"/>
          <p:cNvSpPr txBox="1"/>
          <p:nvPr>
            <p:custDataLst>
              <p:tags r:id="rId8"/>
            </p:custDataLst>
          </p:nvPr>
        </p:nvSpPr>
        <p:spPr>
          <a:xfrm>
            <a:off x="2135188" y="2960688"/>
            <a:ext cx="914400"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rPr>
              <a:t>紫</a:t>
            </a:r>
          </a:p>
        </p:txBody>
      </p:sp>
      <p:sp>
        <p:nvSpPr>
          <p:cNvPr id="31753" name="Text Box 9"/>
          <p:cNvSpPr txBox="1"/>
          <p:nvPr>
            <p:custDataLst>
              <p:tags r:id="rId9"/>
            </p:custDataLst>
          </p:nvPr>
        </p:nvSpPr>
        <p:spPr>
          <a:xfrm>
            <a:off x="4262438" y="3016250"/>
            <a:ext cx="5181600"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rPr>
              <a:t>白光是由各种色光混合而成</a:t>
            </a:r>
          </a:p>
        </p:txBody>
      </p:sp>
      <p:sp>
        <p:nvSpPr>
          <p:cNvPr id="31754" name="Text Box 10"/>
          <p:cNvSpPr txBox="1"/>
          <p:nvPr>
            <p:custDataLst>
              <p:tags r:id="rId10"/>
            </p:custDataLst>
          </p:nvPr>
        </p:nvSpPr>
        <p:spPr>
          <a:xfrm>
            <a:off x="1919288" y="3932238"/>
            <a:ext cx="8137525" cy="2784475"/>
          </a:xfrm>
          <a:prstGeom prst="rect">
            <a:avLst/>
          </a:prstGeom>
          <a:noFill/>
          <a:ln w="9525">
            <a:noFill/>
          </a:ln>
        </p:spPr>
        <p:txBody>
          <a:bodyPr anchor="t" anchorCtr="0">
            <a:spAutoFit/>
          </a:bodyPr>
          <a:lstStyle/>
          <a:p>
            <a:pPr>
              <a:lnSpc>
                <a:spcPct val="125000"/>
              </a:lnSpc>
            </a:pP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4. </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彩色电视机的色彩是由电视机中的电子枪射到屏幕内侧的荧光粉上产生的，根据色光的混合规律，在电视机中只需要</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三种颜色的电子枪即可配出各种绚丽的色彩来。 红、绿、蓝</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叫做光的</a:t>
            </a:r>
            <a:r>
              <a:rPr lang="en-US" altLang="zh-CN"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___________</a:t>
            </a:r>
            <a:r>
              <a:rPr lang="zh-CN" altLang="en-US" sz="280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31755" name="Text Box 11"/>
          <p:cNvSpPr txBox="1"/>
          <p:nvPr>
            <p:custDataLst>
              <p:tags r:id="rId11"/>
            </p:custDataLst>
          </p:nvPr>
        </p:nvSpPr>
        <p:spPr>
          <a:xfrm>
            <a:off x="6096000" y="5053013"/>
            <a:ext cx="990600"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rPr>
              <a:t>红</a:t>
            </a:r>
          </a:p>
        </p:txBody>
      </p:sp>
      <p:sp>
        <p:nvSpPr>
          <p:cNvPr id="31756" name="Text Box 12"/>
          <p:cNvSpPr txBox="1"/>
          <p:nvPr>
            <p:custDataLst>
              <p:tags r:id="rId12"/>
            </p:custDataLst>
          </p:nvPr>
        </p:nvSpPr>
        <p:spPr>
          <a:xfrm>
            <a:off x="7427913" y="5053013"/>
            <a:ext cx="838200"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绿 </a:t>
            </a:r>
          </a:p>
        </p:txBody>
      </p:sp>
      <p:sp>
        <p:nvSpPr>
          <p:cNvPr id="31757" name="Text Box 13"/>
          <p:cNvSpPr txBox="1"/>
          <p:nvPr>
            <p:custDataLst>
              <p:tags r:id="rId13"/>
            </p:custDataLst>
          </p:nvPr>
        </p:nvSpPr>
        <p:spPr>
          <a:xfrm>
            <a:off x="8759825" y="5053013"/>
            <a:ext cx="942975"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rPr>
              <a:t>蓝</a:t>
            </a:r>
          </a:p>
        </p:txBody>
      </p:sp>
      <p:sp>
        <p:nvSpPr>
          <p:cNvPr id="31759" name="Text Box 11"/>
          <p:cNvSpPr txBox="1"/>
          <p:nvPr>
            <p:custDataLst>
              <p:tags r:id="rId14"/>
            </p:custDataLst>
          </p:nvPr>
        </p:nvSpPr>
        <p:spPr>
          <a:xfrm>
            <a:off x="4799965" y="6113463"/>
            <a:ext cx="1571625" cy="521970"/>
          </a:xfrm>
          <a:prstGeom prst="rect">
            <a:avLst/>
          </a:prstGeom>
          <a:noFill/>
          <a:ln w="9525">
            <a:noFill/>
          </a:ln>
        </p:spPr>
        <p:txBody>
          <a:bodyPr anchor="t" anchorCtr="0">
            <a:spAutoFit/>
          </a:bodyPr>
          <a:lstStyle/>
          <a:p>
            <a:pPr>
              <a:spcBef>
                <a:spcPct val="50000"/>
              </a:spcBef>
            </a:pPr>
            <a:r>
              <a:rPr lang="zh-CN" altLang="en-US" sz="2800">
                <a:solidFill>
                  <a:srgbClr val="FF0000"/>
                </a:solidFill>
                <a:latin typeface="Times New Roman" panose="02020603050405020304" pitchFamily="18" charset="0"/>
                <a:ea typeface="华文楷体" panose="02010600040101010101" pitchFamily="2" charset="-122"/>
              </a:rPr>
              <a:t>三原色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5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5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5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75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5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p:bldP spid="31748" grpId="0"/>
      <p:bldP spid="31749" grpId="0"/>
      <p:bldP spid="31750" grpId="0"/>
      <p:bldP spid="31751" grpId="0"/>
      <p:bldP spid="31752" grpId="0"/>
      <p:bldP spid="31753" grpId="0"/>
      <p:bldP spid="31754" grpId="0"/>
      <p:bldP spid="31755" grpId="0"/>
      <p:bldP spid="31756" grpId="0"/>
      <p:bldP spid="31757" grpId="0"/>
      <p:bldP spid="317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六、巩固练习</a:t>
            </a:r>
          </a:p>
        </p:txBody>
      </p:sp>
      <p:sp>
        <p:nvSpPr>
          <p:cNvPr id="53249" name="矩形 38913"/>
          <p:cNvSpPr/>
          <p:nvPr>
            <p:custDataLst>
              <p:tags r:id="rId2"/>
            </p:custDataLst>
          </p:nvPr>
        </p:nvSpPr>
        <p:spPr>
          <a:xfrm>
            <a:off x="1486853" y="1556385"/>
            <a:ext cx="7248525" cy="2030095"/>
          </a:xfrm>
          <a:prstGeom prst="rect">
            <a:avLst/>
          </a:prstGeom>
          <a:noFill/>
          <a:ln w="28575">
            <a:noFill/>
          </a:ln>
        </p:spPr>
        <p:txBody>
          <a:bodyPr anchor="t" anchorCtr="0">
            <a:spAutoFit/>
          </a:bodyPr>
          <a:lstStyle/>
          <a:p>
            <a:pPr>
              <a:lnSpc>
                <a:spcPct val="150000"/>
              </a:lnSpc>
            </a:pP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5.</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下列现象中属于光的色散现象的是（</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a:p>
            <a:pPr>
              <a:lnSpc>
                <a:spcPct val="150000"/>
              </a:lnSpc>
            </a:pP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 </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雨后天空的彩虹</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B. </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水中的月亮</a:t>
            </a:r>
          </a:p>
          <a:p>
            <a:pPr>
              <a:lnSpc>
                <a:spcPct val="150000"/>
              </a:lnSpc>
            </a:pP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C. </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黑板“反光”</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D. </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小孔成像 </a:t>
            </a:r>
          </a:p>
        </p:txBody>
      </p:sp>
      <p:sp>
        <p:nvSpPr>
          <p:cNvPr id="38916" name="文本框 38915"/>
          <p:cNvSpPr txBox="1"/>
          <p:nvPr>
            <p:custDataLst>
              <p:tags r:id="rId3"/>
            </p:custDataLst>
          </p:nvPr>
        </p:nvSpPr>
        <p:spPr>
          <a:xfrm>
            <a:off x="7391718" y="1628775"/>
            <a:ext cx="715962" cy="522288"/>
          </a:xfrm>
          <a:prstGeom prst="rect">
            <a:avLst/>
          </a:prstGeom>
          <a:noFill/>
          <a:ln w="9525">
            <a:noFill/>
          </a:ln>
        </p:spPr>
        <p:txBody>
          <a:bodyPr anchor="t" anchorCtr="0">
            <a:spAutoFit/>
          </a:bodyPr>
          <a:lstStyle/>
          <a:p>
            <a:r>
              <a:rPr lang="en-US" altLang="zh-CN" sz="28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六、巩固练习</a:t>
            </a:r>
          </a:p>
        </p:txBody>
      </p:sp>
      <p:sp>
        <p:nvSpPr>
          <p:cNvPr id="13" name="矩形 8"/>
          <p:cNvSpPr/>
          <p:nvPr>
            <p:custDataLst>
              <p:tags r:id="rId2"/>
            </p:custDataLst>
          </p:nvPr>
        </p:nvSpPr>
        <p:spPr>
          <a:xfrm>
            <a:off x="1055370" y="1844675"/>
            <a:ext cx="10665460" cy="2030095"/>
          </a:xfrm>
          <a:prstGeom prst="rect">
            <a:avLst/>
          </a:prstGeom>
          <a:noFill/>
          <a:ln w="9525">
            <a:noFill/>
          </a:ln>
        </p:spPr>
        <p:txBody>
          <a:bodyPr wrap="square">
            <a:spAutoFit/>
          </a:bodyPr>
          <a:lstStyle/>
          <a:p>
            <a:pPr indent="457200" eaLnBrk="1" hangingPunct="1">
              <a:lnSpc>
                <a:spcPct val="150000"/>
              </a:lnSpc>
            </a:pP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6. </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紫外线是一种看不见的光，能使荧光物质</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_____</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，适当的紫外线照射有助于人体合成维生素</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D</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，过量的紫外线照射对人体</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_________</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15" name="Text Box 20"/>
          <p:cNvSpPr txBox="1"/>
          <p:nvPr>
            <p:custDataLst>
              <p:tags r:id="rId3"/>
            </p:custDataLst>
          </p:nvPr>
        </p:nvSpPr>
        <p:spPr>
          <a:xfrm>
            <a:off x="8328025" y="1964055"/>
            <a:ext cx="1238885" cy="521970"/>
          </a:xfrm>
          <a:prstGeom prst="rect">
            <a:avLst/>
          </a:prstGeom>
          <a:noFill/>
          <a:ln w="9525">
            <a:noFill/>
          </a:ln>
        </p:spPr>
        <p:txBody>
          <a:bodyPr wrap="square">
            <a:spAutoFit/>
          </a:bodyPr>
          <a:lstStyle/>
          <a:p>
            <a:pPr eaLnBrk="1" hangingPunct="1"/>
            <a:r>
              <a:rPr lang="zh-CN" altLang="en-US" sz="2800" b="1">
                <a:solidFill>
                  <a:srgbClr val="FF0000"/>
                </a:solidFill>
                <a:latin typeface="Times New Roman" panose="02020603050405020304" pitchFamily="18" charset="0"/>
                <a:ea typeface="华文楷体" panose="02010600040101010101" pitchFamily="2" charset="-122"/>
              </a:rPr>
              <a:t>发光</a:t>
            </a:r>
          </a:p>
        </p:txBody>
      </p:sp>
      <p:sp>
        <p:nvSpPr>
          <p:cNvPr id="16" name="Text Box 20"/>
          <p:cNvSpPr txBox="1"/>
          <p:nvPr>
            <p:custDataLst>
              <p:tags r:id="rId4"/>
            </p:custDataLst>
          </p:nvPr>
        </p:nvSpPr>
        <p:spPr>
          <a:xfrm>
            <a:off x="1487170" y="3213100"/>
            <a:ext cx="1238885" cy="521970"/>
          </a:xfrm>
          <a:prstGeom prst="rect">
            <a:avLst/>
          </a:prstGeom>
          <a:noFill/>
          <a:ln w="9525">
            <a:noFill/>
          </a:ln>
        </p:spPr>
        <p:txBody>
          <a:bodyPr wrap="square">
            <a:spAutoFit/>
          </a:bodyPr>
          <a:lstStyle/>
          <a:p>
            <a:pPr eaLnBrk="1" hangingPunct="1"/>
            <a:r>
              <a:rPr lang="zh-CN" altLang="en-US" sz="2800" b="1">
                <a:solidFill>
                  <a:srgbClr val="FF0000"/>
                </a:solidFill>
                <a:latin typeface="Times New Roman" panose="02020603050405020304" pitchFamily="18" charset="0"/>
                <a:ea typeface="华文楷体" panose="02010600040101010101" pitchFamily="2" charset="-122"/>
              </a:rPr>
              <a:t>有害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六、巩固练习</a:t>
            </a:r>
          </a:p>
        </p:txBody>
      </p:sp>
      <p:sp>
        <p:nvSpPr>
          <p:cNvPr id="2" name="TextBox 24"/>
          <p:cNvSpPr txBox="1"/>
          <p:nvPr>
            <p:custDataLst>
              <p:tags r:id="rId2"/>
            </p:custDataLst>
          </p:nvPr>
        </p:nvSpPr>
        <p:spPr>
          <a:xfrm>
            <a:off x="695325" y="1517015"/>
            <a:ext cx="11188065" cy="3322955"/>
          </a:xfrm>
          <a:prstGeom prst="rect">
            <a:avLst/>
          </a:prstGeom>
          <a:noFill/>
        </p:spPr>
        <p:txBody>
          <a:bodyPr wrap="square">
            <a:spAutoFit/>
          </a:bodyPr>
          <a:lstStyle/>
          <a:p>
            <a:pPr indent="457200" defTabSz="342265">
              <a:lnSpc>
                <a:spcPct val="150000"/>
              </a:lnSpc>
              <a:defRPr/>
            </a:pP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7</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绝大多数鱼类的体温与周围水温相同，然而，生活在海水中的月鱼，其体温比周围水温高。为证实这一点，可对水中月鱼进行拍照，应选用的器材是    </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a:p>
            <a:pPr indent="457200" defTabSz="342265">
              <a:lnSpc>
                <a:spcPct val="150000"/>
              </a:lnSpc>
              <a:defRPr/>
            </a:pP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．红外照相机             </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B</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．可见光照相机</a:t>
            </a:r>
          </a:p>
          <a:p>
            <a:pPr indent="457200" defTabSz="342265">
              <a:lnSpc>
                <a:spcPct val="150000"/>
              </a:lnSpc>
              <a:defRPr/>
            </a:pP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C</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．紫外光成像仪         </a:t>
            </a:r>
            <a:r>
              <a:rPr lang="en-US" altLang="zh-CN"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D</a:t>
            </a:r>
            <a:r>
              <a:rPr lang="zh-CN" altLang="en-US" sz="2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．超声波成像仪</a:t>
            </a:r>
          </a:p>
        </p:txBody>
      </p:sp>
      <p:sp>
        <p:nvSpPr>
          <p:cNvPr id="3" name="矩形 2"/>
          <p:cNvSpPr/>
          <p:nvPr>
            <p:custDataLst>
              <p:tags r:id="rId3"/>
            </p:custDataLst>
          </p:nvPr>
        </p:nvSpPr>
        <p:spPr>
          <a:xfrm>
            <a:off x="3503010" y="2996682"/>
            <a:ext cx="1149533" cy="510333"/>
          </a:xfrm>
          <a:prstGeom prst="rect">
            <a:avLst/>
          </a:prstGeom>
          <a:noFill/>
          <a:ln w="9525">
            <a:noFill/>
          </a:ln>
        </p:spPr>
        <p:txBody>
          <a:bodyPr wrap="square">
            <a:spAutoFit/>
          </a:bodyPr>
          <a:lstStyle/>
          <a:p>
            <a:pPr indent="457200" algn="ctr">
              <a:lnSpc>
                <a:spcPts val="3600"/>
              </a:lnSpc>
            </a:pPr>
            <a:r>
              <a:rPr lang="en-US" altLang="zh-CN" sz="2400" b="1">
                <a:solidFill>
                  <a:srgbClr val="C00000"/>
                </a:solidFill>
                <a:latin typeface="Times New Roman" panose="02020603050405020304"/>
                <a:cs typeface="Times New Roman" panose="02020603050405020304" pitchFamily="18" charset="0"/>
              </a:rPr>
              <a:t>A</a:t>
            </a:r>
            <a:endParaRPr lang="zh-CN" altLang="en-US" sz="2400" b="1">
              <a:solidFill>
                <a:srgbClr val="C0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六、巩固练习</a:t>
            </a:r>
          </a:p>
        </p:txBody>
      </p:sp>
      <p:sp>
        <p:nvSpPr>
          <p:cNvPr id="2" name="矩形 1"/>
          <p:cNvSpPr/>
          <p:nvPr>
            <p:custDataLst>
              <p:tags r:id="rId2"/>
            </p:custDataLst>
          </p:nvPr>
        </p:nvSpPr>
        <p:spPr>
          <a:xfrm>
            <a:off x="968645" y="1407212"/>
            <a:ext cx="7436803" cy="4937760"/>
          </a:xfrm>
          <a:prstGeom prst="rect">
            <a:avLst/>
          </a:prstGeom>
        </p:spPr>
        <p:txBody>
          <a:bodyPr wrap="square" lIns="91436" tIns="45718" rIns="91436" bIns="45718">
            <a:spAutoFit/>
          </a:bodyPr>
          <a:lstStyle/>
          <a:p>
            <a:pPr lvl="0">
              <a:lnSpc>
                <a:spcPct val="125000"/>
              </a:lnSpc>
            </a:pPr>
            <a:r>
              <a:rPr lang="en-US"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8.</a:t>
            </a:r>
            <a:r>
              <a:rPr lang="zh-CN" altLang="en-US"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如图所示为日晕的景象。在</a:t>
            </a:r>
            <a:r>
              <a:rPr lang="en-US" altLang="zh-CN"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5000m</a:t>
            </a:r>
            <a:r>
              <a:rPr lang="zh-CN" altLang="en-US"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的高空，水蒸气遇冷形成小冰晶，太阳光照射小冰晶后，分解成红、橙、黄、绿、蓝、靛、紫七种颜色的光，这样太阳周围就出现一个巨大的彩色光环，称为“晕”。下列说法正确的是（　　）</a:t>
            </a:r>
          </a:p>
          <a:p>
            <a:pPr lvl="0">
              <a:lnSpc>
                <a:spcPct val="125000"/>
              </a:lnSpc>
            </a:pPr>
            <a:r>
              <a:rPr lang="en-US" altLang="zh-CN"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．日晕的景象属于光的折射现象</a:t>
            </a:r>
          </a:p>
          <a:p>
            <a:pPr lvl="0">
              <a:lnSpc>
                <a:spcPct val="125000"/>
              </a:lnSpc>
            </a:pPr>
            <a:r>
              <a:rPr lang="en-US" altLang="zh-CN"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B</a:t>
            </a:r>
            <a:r>
              <a:rPr lang="zh-CN" altLang="en-US"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．日晕的景象属于光的反射现象</a:t>
            </a:r>
          </a:p>
          <a:p>
            <a:pPr lvl="0">
              <a:lnSpc>
                <a:spcPct val="125000"/>
              </a:lnSpc>
            </a:pPr>
            <a:r>
              <a:rPr lang="en-US" altLang="zh-CN"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a:t>
            </a:r>
            <a:r>
              <a:rPr lang="zh-CN" altLang="en-US"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．日晕的景象属于光的直线传播现象</a:t>
            </a:r>
          </a:p>
          <a:p>
            <a:pPr lvl="0">
              <a:lnSpc>
                <a:spcPct val="125000"/>
              </a:lnSpc>
            </a:pPr>
            <a:r>
              <a:rPr lang="en-US" altLang="zh-CN"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D</a:t>
            </a:r>
            <a:r>
              <a:rPr lang="zh-CN" altLang="en-US"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．日晕是通过小孔形成的太阳的像</a:t>
            </a:r>
          </a:p>
        </p:txBody>
      </p:sp>
      <p:pic>
        <p:nvPicPr>
          <p:cNvPr id="2054" name="Picture 6"/>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8650313" y="1704267"/>
            <a:ext cx="3168651" cy="4271645"/>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5"/>
          <p:cNvSpPr txBox="1"/>
          <p:nvPr>
            <p:custDataLst>
              <p:tags r:id="rId4"/>
            </p:custDataLst>
          </p:nvPr>
        </p:nvSpPr>
        <p:spPr>
          <a:xfrm>
            <a:off x="7199509" y="3548304"/>
            <a:ext cx="431800" cy="583565"/>
          </a:xfrm>
          <a:prstGeom prst="rect">
            <a:avLst/>
          </a:prstGeom>
          <a:noFill/>
          <a:ln w="9525">
            <a:noFill/>
          </a:ln>
        </p:spPr>
        <p:txBody>
          <a:bodyPr lIns="91436" tIns="45718" rIns="91436" bIns="45718">
            <a:spAutoFit/>
          </a:bodyPr>
          <a:lstStyle/>
          <a:p>
            <a:pPr eaLnBrk="1" hangingPunct="1">
              <a:spcBef>
                <a:spcPct val="50000"/>
              </a:spcBef>
            </a:pPr>
            <a:r>
              <a:rPr lang="en-US" altLang="zh-CN" sz="3200" b="1">
                <a:solidFill>
                  <a:srgbClr val="FF0000"/>
                </a:solidFill>
                <a:latin typeface="Times New Roman" panose="02020603050405020304" pitchFamily="18" charset="0"/>
                <a:ea typeface="黑体" panose="02010609060101010101" pitchFamily="49" charset="-122"/>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ppt_x"/>
                                          </p:val>
                                        </p:tav>
                                        <p:tav tm="100000">
                                          <p:val>
                                            <p:strVal val="#ppt_x"/>
                                          </p:val>
                                        </p:tav>
                                      </p:tavLst>
                                    </p:anim>
                                    <p:anim calcmode="lin" valueType="num">
                                      <p:cBhvr additive="base">
                                        <p:cTn id="8"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27"/>
          <p:cNvSpPr>
            <a:spLocks noGrp="1"/>
          </p:cNvSpPr>
          <p:nvPr>
            <p:custDataLst>
              <p:tags r:id="rId1"/>
            </p:custDataLst>
          </p:nvPr>
        </p:nvSpPr>
        <p:spPr>
          <a:xfrm>
            <a:off x="1648946" y="1483033"/>
            <a:ext cx="8208963" cy="5743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chemeClr val="tx1"/>
                </a:solidFill>
                <a:latin typeface="微软雅黑" panose="020B0503020204020204" charset="-122"/>
                <a:ea typeface="微软雅黑" panose="020B0503020204020204" charset="-122"/>
                <a:cs typeface="+mj-cs"/>
              </a:defRPr>
            </a:lvl1pPr>
          </a:lstStyle>
          <a:p>
            <a:r>
              <a:rPr lang="zh-CN" alt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黑体" panose="02010609060101010101" pitchFamily="49" charset="-122"/>
                <a:ea typeface="黑体" panose="02010609060101010101" pitchFamily="49" charset="-122"/>
              </a:rPr>
              <a:t>美丽的彩虹</a:t>
            </a:r>
            <a:endParaRPr lang="zh-CN" alt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6" name="Picture 2"/>
          <p:cNvPicPr>
            <a:picLocks noChangeAspect="1" noChangeArrowheads="1"/>
          </p:cNvPicPr>
          <p:nvPr>
            <p:custDataLst>
              <p:tags r:id="rId2"/>
            </p:custDataLst>
          </p:nvPr>
        </p:nvPicPr>
        <p:blipFill>
          <a:blip r:embed="rId6"/>
          <a:srcRect t="28516" b="28516"/>
          <a:stretch>
            <a:fillRect/>
          </a:stretch>
        </p:blipFill>
        <p:spPr bwMode="auto">
          <a:xfrm>
            <a:off x="2248299" y="2269477"/>
            <a:ext cx="3214351" cy="24560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p:cNvPicPr>
            <a:picLocks noChangeAspect="1" noChangeArrowheads="1"/>
          </p:cNvPicPr>
          <p:nvPr>
            <p:custDataLst>
              <p:tags r:id="rId3"/>
            </p:custDataLst>
          </p:nvPr>
        </p:nvPicPr>
        <p:blipFill>
          <a:blip r:embed="rId7"/>
          <a:srcRect t="23250" b="23250"/>
          <a:stretch>
            <a:fillRect/>
          </a:stretch>
        </p:blipFill>
        <p:spPr bwMode="auto">
          <a:xfrm>
            <a:off x="6783049" y="2175347"/>
            <a:ext cx="3445677" cy="245603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2"/>
          <p:cNvSpPr txBox="1">
            <a:spLocks noChangeArrowheads="1"/>
          </p:cNvSpPr>
          <p:nvPr>
            <p:custDataLst>
              <p:tags r:id="rId4"/>
            </p:custDataLst>
          </p:nvPr>
        </p:nvSpPr>
        <p:spPr bwMode="auto">
          <a:xfrm>
            <a:off x="3935793" y="5064578"/>
            <a:ext cx="60864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ase" hangingPunct="1">
              <a:spcAft>
                <a:spcPct val="0"/>
              </a:spcAft>
              <a:buFontTx/>
              <a:buNone/>
            </a:pPr>
            <a:r>
              <a:rPr lang="zh-CN" altLang="en-US" sz="2800" b="1">
                <a:solidFill>
                  <a:srgbClr val="0066CC"/>
                </a:solidFill>
                <a:latin typeface="华文楷体" panose="02010600040101010101" pitchFamily="2" charset="-122"/>
                <a:ea typeface="华文楷体" panose="02010600040101010101" pitchFamily="2" charset="-122"/>
              </a:rPr>
              <a:t>想一想：为什么会出现彩虹？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一、彩虹的形成</a:t>
            </a:r>
          </a:p>
        </p:txBody>
      </p:sp>
      <p:grpSp>
        <p:nvGrpSpPr>
          <p:cNvPr id="2" name="组合 1"/>
          <p:cNvGrpSpPr/>
          <p:nvPr>
            <p:custDataLst>
              <p:tags r:id="rId2"/>
            </p:custDataLst>
          </p:nvPr>
        </p:nvGrpSpPr>
        <p:grpSpPr>
          <a:xfrm>
            <a:off x="838835" y="1700530"/>
            <a:ext cx="4340860" cy="3081045"/>
            <a:chOff x="-323371" y="1072818"/>
            <a:chExt cx="3527909" cy="2638575"/>
          </a:xfrm>
        </p:grpSpPr>
        <p:sp>
          <p:nvSpPr>
            <p:cNvPr id="4" name="矩形 3"/>
            <p:cNvSpPr/>
            <p:nvPr>
              <p:custDataLst>
                <p:tags r:id="rId6"/>
              </p:custDataLst>
            </p:nvPr>
          </p:nvSpPr>
          <p:spPr>
            <a:xfrm>
              <a:off x="-323371" y="1072818"/>
              <a:ext cx="3527909" cy="2638554"/>
            </a:xfrm>
            <a:prstGeom prst="rect">
              <a:avLst/>
            </a:prstGeom>
            <a:solidFill>
              <a:srgbClr val="0363A7"/>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800">
                <a:solidFill>
                  <a:sysClr val="window" lastClr="FFFF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Text Box 6"/>
            <p:cNvSpPr txBox="1"/>
            <p:nvPr>
              <p:custDataLst>
                <p:tags r:id="rId7"/>
              </p:custDataLst>
            </p:nvPr>
          </p:nvSpPr>
          <p:spPr>
            <a:xfrm>
              <a:off x="-264624" y="1326797"/>
              <a:ext cx="3303069" cy="2384596"/>
            </a:xfrm>
            <a:prstGeom prst="rect">
              <a:avLst/>
            </a:prstGeom>
            <a:noFill/>
            <a:ln w="9525">
              <a:noFill/>
            </a:ln>
          </p:spPr>
          <p:txBody>
            <a:bodyPr wrap="square" anchor="t">
              <a:spAutoFit/>
            </a:bodyPr>
            <a:lstStyle/>
            <a:p>
              <a:pPr indent="457200" algn="l">
                <a:lnSpc>
                  <a:spcPts val="3000"/>
                </a:lnSpc>
              </a:pPr>
              <a:r>
                <a:rPr lang="en-US" altLang="x-none" sz="2800">
                  <a:solidFill>
                    <a:sysClr val="window" lastClr="FFFFFF"/>
                  </a:solidFill>
                  <a:latin typeface="Times New Roman" panose="02020603050405020304" pitchFamily="18" charset="0"/>
                  <a:ea typeface="华文楷体" panose="02010600040101010101" pitchFamily="2" charset="-122"/>
                  <a:cs typeface="Times New Roman" panose="02020603050405020304" pitchFamily="18" charset="0"/>
                </a:rPr>
                <a:t>17</a:t>
              </a:r>
              <a:r>
                <a:rPr lang="zh-CN" altLang="en-US" sz="2800">
                  <a:solidFill>
                    <a:sysClr val="window" lastClr="FFFFFF"/>
                  </a:solidFill>
                  <a:latin typeface="Times New Roman" panose="02020603050405020304" pitchFamily="18" charset="0"/>
                  <a:ea typeface="华文楷体" panose="02010600040101010101" pitchFamily="2" charset="-122"/>
                  <a:cs typeface="Times New Roman" panose="02020603050405020304" pitchFamily="18" charset="0"/>
                </a:rPr>
                <a:t>世纪以前，人们一直认为白色是最单纯的颜色。直到</a:t>
              </a:r>
              <a:r>
                <a:rPr lang="en-US" altLang="x-none" sz="2800">
                  <a:solidFill>
                    <a:sysClr val="window" lastClr="FFFFFF"/>
                  </a:solidFill>
                  <a:latin typeface="Times New Roman" panose="02020603050405020304" pitchFamily="18" charset="0"/>
                  <a:ea typeface="华文楷体" panose="02010600040101010101" pitchFamily="2" charset="-122"/>
                  <a:cs typeface="Times New Roman" panose="02020603050405020304" pitchFamily="18" charset="0"/>
                </a:rPr>
                <a:t>1666</a:t>
              </a:r>
              <a:r>
                <a:rPr lang="zh-CN" altLang="en-US" sz="2800">
                  <a:solidFill>
                    <a:sysClr val="window" lastClr="FFFFFF"/>
                  </a:solidFill>
                  <a:latin typeface="Times New Roman" panose="02020603050405020304" pitchFamily="18" charset="0"/>
                  <a:ea typeface="华文楷体" panose="02010600040101010101" pitchFamily="2" charset="-122"/>
                  <a:cs typeface="Times New Roman" panose="02020603050405020304" pitchFamily="18" charset="0"/>
                </a:rPr>
                <a:t>年，英国物理学家</a:t>
              </a:r>
              <a:r>
                <a:rPr lang="zh-CN" altLang="en-US" sz="2800" b="1">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牛顿</a:t>
              </a:r>
              <a:r>
                <a:rPr lang="zh-CN" altLang="en-US" sz="2800">
                  <a:solidFill>
                    <a:sysClr val="window" lastClr="FFFFFF"/>
                  </a:solidFill>
                  <a:latin typeface="Times New Roman" panose="02020603050405020304" pitchFamily="18" charset="0"/>
                  <a:ea typeface="华文楷体" panose="02010600040101010101" pitchFamily="2" charset="-122"/>
                  <a:cs typeface="Times New Roman" panose="02020603050405020304" pitchFamily="18" charset="0"/>
                </a:rPr>
                <a:t>用玻璃三棱镜分解了太阳光，这才揭开了光的颜色之谜。</a:t>
              </a:r>
            </a:p>
          </p:txBody>
        </p:sp>
      </p:grpSp>
      <p:grpSp>
        <p:nvGrpSpPr>
          <p:cNvPr id="5" name="组合 4"/>
          <p:cNvGrpSpPr/>
          <p:nvPr>
            <p:custDataLst>
              <p:tags r:id="rId3"/>
            </p:custDataLst>
          </p:nvPr>
        </p:nvGrpSpPr>
        <p:grpSpPr>
          <a:xfrm>
            <a:off x="5591810" y="1654810"/>
            <a:ext cx="5501640" cy="3126740"/>
            <a:chOff x="4337759" y="1151380"/>
            <a:chExt cx="4471672" cy="2677454"/>
          </a:xfrm>
        </p:grpSpPr>
        <p:pic>
          <p:nvPicPr>
            <p:cNvPr id="3" name="图片 2"/>
            <p:cNvPicPr>
              <a:picLocks noChangeAspect="1"/>
            </p:cNvPicPr>
            <p:nvPr>
              <p:custDataLst>
                <p:tags r:id="rId4"/>
              </p:custDataLst>
            </p:nvPr>
          </p:nvPicPr>
          <p:blipFill>
            <a:blip r:embed="rId9"/>
            <a:stretch>
              <a:fillRect/>
            </a:stretch>
          </p:blipFill>
          <p:spPr>
            <a:xfrm>
              <a:off x="4337759" y="1151380"/>
              <a:ext cx="4471672" cy="2677454"/>
            </a:xfrm>
            <a:prstGeom prst="rect">
              <a:avLst/>
            </a:prstGeom>
            <a:ln>
              <a:noFill/>
            </a:ln>
          </p:spPr>
        </p:pic>
        <p:sp>
          <p:nvSpPr>
            <p:cNvPr id="7" name="文本框 6"/>
            <p:cNvSpPr txBox="1"/>
            <p:nvPr>
              <p:custDataLst>
                <p:tags r:id="rId5"/>
              </p:custDataLst>
            </p:nvPr>
          </p:nvSpPr>
          <p:spPr>
            <a:xfrm>
              <a:off x="4454858" y="3348755"/>
              <a:ext cx="4321387" cy="446967"/>
            </a:xfrm>
            <a:prstGeom prst="rect">
              <a:avLst/>
            </a:prstGeom>
            <a:solidFill>
              <a:srgbClr val="0363A7"/>
            </a:solidFill>
          </p:spPr>
          <p:txBody>
            <a:bodyPr wrap="square">
              <a:spAutoFit/>
            </a:bodyPr>
            <a:lstStyle/>
            <a:p>
              <a:pPr algn="ctr"/>
              <a:r>
                <a:rPr lang="zh-CN" altLang="en-US" sz="2800">
                  <a:solidFill>
                    <a:sysClr val="window" lastClr="FFFFFF"/>
                  </a:solidFill>
                  <a:latin typeface="Times New Roman" panose="02020603050405020304" pitchFamily="18" charset="0"/>
                  <a:ea typeface="华文楷体" panose="02010600040101010101" pitchFamily="2" charset="-122"/>
                </a:rPr>
                <a:t>牛顿用玻璃三棱镜分解太阳光</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一、彩虹的形成</a:t>
            </a:r>
          </a:p>
        </p:txBody>
      </p:sp>
      <p:pic>
        <p:nvPicPr>
          <p:cNvPr id="1026" name="Picture 2"/>
          <p:cNvPicPr>
            <a:picLocks noChangeAspect="1" noChangeArrowheads="1"/>
          </p:cNvPicPr>
          <p:nvPr>
            <p:custDataLst>
              <p:tags r:id="rId2"/>
            </p:custDataLst>
          </p:nvPr>
        </p:nvPicPr>
        <p:blipFill>
          <a:blip r:embed="rId4"/>
          <a:stretch>
            <a:fillRect/>
          </a:stretch>
        </p:blipFill>
        <p:spPr bwMode="auto">
          <a:xfrm>
            <a:off x="1703079" y="1628738"/>
            <a:ext cx="1815071" cy="247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二、光的色散</a:t>
            </a:r>
          </a:p>
        </p:txBody>
      </p:sp>
      <p:pic>
        <p:nvPicPr>
          <p:cNvPr id="12" name="Picture 2"/>
          <p:cNvPicPr>
            <a:picLocks noChangeAspect="1" noChangeArrowheads="1"/>
          </p:cNvPicPr>
          <p:nvPr>
            <p:custDataLst>
              <p:tags r:id="rId2"/>
            </p:custDataLst>
          </p:nvPr>
        </p:nvPicPr>
        <p:blipFill>
          <a:blip r:embed="rId8"/>
          <a:stretch>
            <a:fillRect/>
          </a:stretch>
        </p:blipFill>
        <p:spPr bwMode="auto">
          <a:xfrm>
            <a:off x="6256298" y="4038284"/>
            <a:ext cx="2259199" cy="19361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custDataLst>
              <p:tags r:id="rId3"/>
            </p:custDataLst>
          </p:nvPr>
        </p:nvPicPr>
        <p:blipFill>
          <a:blip r:embed="rId9"/>
          <a:stretch>
            <a:fillRect/>
          </a:stretch>
        </p:blipFill>
        <p:spPr bwMode="auto">
          <a:xfrm>
            <a:off x="3260035" y="4068399"/>
            <a:ext cx="2385391" cy="193614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custDataLst>
              <p:tags r:id="rId4"/>
            </p:custDataLst>
          </p:nvPr>
        </p:nvSpPr>
        <p:spPr>
          <a:xfrm>
            <a:off x="326390" y="1196340"/>
            <a:ext cx="11099165" cy="1168400"/>
          </a:xfrm>
          <a:prstGeom prst="rect">
            <a:avLst/>
          </a:prstGeom>
          <a:noFill/>
        </p:spPr>
        <p:txBody>
          <a:bodyPr wrap="square" rtlCol="0" anchor="t">
            <a:spAutoFit/>
          </a:bodyPr>
          <a:lstStyle/>
          <a:p>
            <a:pPr lvl="0" fontAlgn="base">
              <a:lnSpc>
                <a:spcPct val="125000"/>
              </a:lnSpc>
              <a:spcBef>
                <a:spcPct val="0"/>
              </a:spcBef>
              <a:spcAft>
                <a:spcPct val="0"/>
              </a:spcAft>
            </a:pPr>
            <a:r>
              <a:rPr lang="zh-CN" altLang="en-US" sz="2800">
                <a:solidFill>
                  <a:prstClr val="black"/>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en-US" altLang="zh-CN"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1</a:t>
            </a:r>
            <a:r>
              <a:rPr lang="zh-CN" altLang="en-US"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．白光</a:t>
            </a:r>
            <a:r>
              <a:rPr lang="en-US" altLang="zh-CN"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zh-CN" altLang="en-US"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太阳光</a:t>
            </a:r>
            <a:r>
              <a:rPr lang="en-US" altLang="zh-CN"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zh-CN" altLang="en-US"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经过三棱镜被分解成</a:t>
            </a:r>
            <a:r>
              <a:rPr lang="zh-CN" altLang="en-US" sz="28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红、橙、 黄、绿、蓝、靛、</a:t>
            </a:r>
            <a:r>
              <a:rPr lang="en-US" altLang="zh-CN" sz="28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zh-CN" altLang="en-US" sz="28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紫</a:t>
            </a:r>
            <a:r>
              <a:rPr lang="zh-CN" altLang="en-US"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等多种色光的现象叫做光的色散。</a:t>
            </a:r>
          </a:p>
        </p:txBody>
      </p:sp>
      <p:sp>
        <p:nvSpPr>
          <p:cNvPr id="3" name="文本框 2"/>
          <p:cNvSpPr txBox="1"/>
          <p:nvPr>
            <p:custDataLst>
              <p:tags r:id="rId5"/>
            </p:custDataLst>
          </p:nvPr>
        </p:nvSpPr>
        <p:spPr>
          <a:xfrm>
            <a:off x="422275" y="2348865"/>
            <a:ext cx="6096000" cy="737235"/>
          </a:xfrm>
          <a:prstGeom prst="rect">
            <a:avLst/>
          </a:prstGeom>
          <a:noFill/>
        </p:spPr>
        <p:txBody>
          <a:bodyPr wrap="square" rtlCol="0" anchor="t">
            <a:spAutoFit/>
          </a:bodyPr>
          <a:lstStyle/>
          <a:p>
            <a:pPr>
              <a:lnSpc>
                <a:spcPct val="150000"/>
              </a:lnSpc>
            </a:pPr>
            <a:r>
              <a:rPr lang="en-US" altLang="zh-CN"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2</a:t>
            </a:r>
            <a:r>
              <a:rPr lang="zh-CN" altLang="en-US"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zh-CN" altLang="en-US" sz="2800" b="1">
                <a:solidFill>
                  <a:srgbClr val="000000"/>
                </a:solidFill>
                <a:latin typeface="华文楷体" panose="02010600040101010101" pitchFamily="2" charset="-122"/>
                <a:ea typeface="华文楷体" panose="02010600040101010101" pitchFamily="2" charset="-122"/>
                <a:sym typeface="+mn-ea"/>
              </a:rPr>
              <a:t>白光是由各种</a:t>
            </a:r>
            <a:r>
              <a:rPr lang="zh-CN" altLang="en-US" sz="2800" b="1">
                <a:solidFill>
                  <a:srgbClr val="FF0000"/>
                </a:solidFill>
                <a:latin typeface="华文楷体" panose="02010600040101010101" pitchFamily="2" charset="-122"/>
                <a:ea typeface="华文楷体" panose="02010600040101010101" pitchFamily="2" charset="-122"/>
                <a:sym typeface="+mn-ea"/>
              </a:rPr>
              <a:t>色光</a:t>
            </a:r>
            <a:r>
              <a:rPr lang="zh-CN" altLang="en-US" sz="2800" b="1">
                <a:solidFill>
                  <a:srgbClr val="000000"/>
                </a:solidFill>
                <a:latin typeface="华文楷体" panose="02010600040101010101" pitchFamily="2" charset="-122"/>
                <a:ea typeface="华文楷体" panose="02010600040101010101" pitchFamily="2" charset="-122"/>
                <a:sym typeface="+mn-ea"/>
              </a:rPr>
              <a:t>混合而成的。</a:t>
            </a:r>
          </a:p>
        </p:txBody>
      </p:sp>
      <p:sp>
        <p:nvSpPr>
          <p:cNvPr id="10" name="TextBox 9"/>
          <p:cNvSpPr txBox="1"/>
          <p:nvPr>
            <p:custDataLst>
              <p:tags r:id="rId6"/>
            </p:custDataLst>
          </p:nvPr>
        </p:nvSpPr>
        <p:spPr>
          <a:xfrm>
            <a:off x="3791839" y="404659"/>
            <a:ext cx="5472608" cy="584775"/>
          </a:xfrm>
          <a:prstGeom prst="rect">
            <a:avLst/>
          </a:prstGeom>
          <a:noFill/>
        </p:spPr>
        <p:txBody>
          <a:bodyPr wrap="square">
            <a:spAutoFit/>
          </a:bodyPr>
          <a:lstStyle/>
          <a:p>
            <a:pPr fontAlgn="auto">
              <a:spcBef>
                <a:spcPct val="0"/>
              </a:spcBef>
              <a:spcAft>
                <a:spcPct val="0"/>
              </a:spcAft>
              <a:defRPr/>
            </a:pPr>
            <a:r>
              <a:rPr lang="zh-CN" altLang="en-US" sz="3200">
                <a:latin typeface="黑体" panose="02010609060101010101" pitchFamily="49" charset="-122"/>
                <a:ea typeface="黑体" panose="02010609060101010101" pitchFamily="49" charset="-122"/>
              </a:rPr>
              <a:t>光的色散是光的</a:t>
            </a:r>
            <a:r>
              <a:rPr lang="zh-CN" altLang="en-US" sz="3200">
                <a:solidFill>
                  <a:srgbClr val="FF0000"/>
                </a:solidFill>
                <a:latin typeface="黑体" panose="02010609060101010101" pitchFamily="49" charset="-122"/>
                <a:ea typeface="黑体" panose="02010609060101010101" pitchFamily="49" charset="-122"/>
              </a:rPr>
              <a:t>折射</a:t>
            </a:r>
            <a:r>
              <a:rPr lang="zh-CN" altLang="en-US" sz="3200">
                <a:latin typeface="黑体" panose="02010609060101010101" pitchFamily="49" charset="-122"/>
                <a:ea typeface="黑体" panose="02010609060101010101" pitchFamily="49" charset="-122"/>
              </a:rPr>
              <a:t>现象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二、光的色散</a:t>
            </a:r>
          </a:p>
        </p:txBody>
      </p:sp>
      <p:sp>
        <p:nvSpPr>
          <p:cNvPr id="4" name="矩形 3"/>
          <p:cNvSpPr/>
          <p:nvPr>
            <p:custDataLst>
              <p:tags r:id="rId2"/>
            </p:custDataLst>
          </p:nvPr>
        </p:nvSpPr>
        <p:spPr>
          <a:xfrm>
            <a:off x="6023818" y="3933101"/>
            <a:ext cx="4538478" cy="2604770"/>
          </a:xfrm>
          <a:prstGeom prst="rect">
            <a:avLst/>
          </a:prstGeom>
        </p:spPr>
        <p:txBody>
          <a:bodyPr wrap="square">
            <a:spAutoFit/>
          </a:bodyPr>
          <a:lstStyle/>
          <a:p>
            <a:pPr lvl="0">
              <a:lnSpc>
                <a:spcPts val="2800"/>
              </a:lnSpc>
              <a:defRPr/>
            </a:pPr>
            <a:r>
              <a:rPr lang="zh-CN" altLang="en-US" sz="26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彩虹形成的原因：</a:t>
            </a:r>
            <a:endParaRPr lang="en-US" altLang="zh-CN" sz="26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a:p>
            <a:pPr lvl="0">
              <a:lnSpc>
                <a:spcPts val="2800"/>
              </a:lnSpc>
              <a:defRPr/>
            </a:pPr>
            <a:r>
              <a:rPr lang="en-US" altLang="zh-CN" sz="26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60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雨后的天空悬浮着大量的细小水珠，太阳光照射到这些小水珠上，经反射、折射后发生色散，如果这些色光刚好进入我们的眼睛，我们就能看到彩虹了。</a:t>
            </a:r>
          </a:p>
        </p:txBody>
      </p:sp>
      <p:grpSp>
        <p:nvGrpSpPr>
          <p:cNvPr id="5" name="组合 4"/>
          <p:cNvGrpSpPr/>
          <p:nvPr>
            <p:custDataLst>
              <p:tags r:id="rId3"/>
            </p:custDataLst>
          </p:nvPr>
        </p:nvGrpSpPr>
        <p:grpSpPr>
          <a:xfrm>
            <a:off x="2422974" y="2276270"/>
            <a:ext cx="2841340" cy="1877469"/>
            <a:chOff x="6435550" y="1191923"/>
            <a:chExt cx="2796766" cy="1877469"/>
          </a:xfrm>
        </p:grpSpPr>
        <p:pic>
          <p:nvPicPr>
            <p:cNvPr id="7" name="图片 6"/>
            <p:cNvPicPr>
              <a:picLocks noChangeAspect="1"/>
            </p:cNvPicPr>
            <p:nvPr>
              <p:custDataLst>
                <p:tags r:id="rId9"/>
              </p:custDataLst>
            </p:nvPr>
          </p:nvPicPr>
          <p:blipFill>
            <a:blip r:embed="rId12">
              <a:extLst>
                <a:ext uri="{28A0092B-C50C-407E-A947-70E740481C1C}">
                  <a14:useLocalDpi xmlns:a14="http://schemas.microsoft.com/office/drawing/2010/main" val="0"/>
                </a:ext>
              </a:extLst>
            </a:blip>
            <a:srcRect l="4483" r="5911"/>
            <a:stretch>
              <a:fillRect/>
            </a:stretch>
          </p:blipFill>
          <p:spPr>
            <a:xfrm>
              <a:off x="6435550" y="1191923"/>
              <a:ext cx="2796766" cy="1755648"/>
            </a:xfrm>
            <a:prstGeom prst="rect">
              <a:avLst/>
            </a:prstGeom>
            <a:ln>
              <a:solidFill>
                <a:sysClr val="window" lastClr="FFFFFF"/>
              </a:solidFill>
            </a:ln>
            <a:effectLst>
              <a:glow rad="63500">
                <a:srgbClr val="A5A5A5">
                  <a:satMod val="175000"/>
                  <a:alpha val="40000"/>
                </a:srgbClr>
              </a:glow>
            </a:effectLst>
          </p:spPr>
        </p:pic>
        <p:sp>
          <p:nvSpPr>
            <p:cNvPr id="9" name="文本框 8"/>
            <p:cNvSpPr txBox="1"/>
            <p:nvPr>
              <p:custDataLst>
                <p:tags r:id="rId10"/>
              </p:custDataLst>
            </p:nvPr>
          </p:nvSpPr>
          <p:spPr>
            <a:xfrm>
              <a:off x="6435550" y="2609017"/>
              <a:ext cx="2796765" cy="460375"/>
            </a:xfrm>
            <a:prstGeom prst="rect">
              <a:avLst/>
            </a:prstGeom>
            <a:solidFill>
              <a:srgbClr val="5B9BD5"/>
            </a:solidFill>
          </p:spPr>
          <p:txBody>
            <a:bodyPr wrap="square">
              <a:spAutoFit/>
            </a:bodyPr>
            <a:lstStyle/>
            <a:p>
              <a:pPr algn="ctr"/>
              <a:r>
                <a:rPr lang="zh-CN" altLang="en-US" sz="2400">
                  <a:solidFill>
                    <a:sysClr val="window" lastClr="FFFFFF"/>
                  </a:solidFill>
                  <a:latin typeface="Times New Roman" panose="02020603050405020304" pitchFamily="18" charset="0"/>
                  <a:ea typeface="华文楷体" panose="02010600040101010101" pitchFamily="2" charset="-122"/>
                </a:rPr>
                <a:t>肥皂泡的色散现象</a:t>
              </a:r>
            </a:p>
          </p:txBody>
        </p:sp>
      </p:grpSp>
      <p:grpSp>
        <p:nvGrpSpPr>
          <p:cNvPr id="11" name="组合 10"/>
          <p:cNvGrpSpPr/>
          <p:nvPr>
            <p:custDataLst>
              <p:tags r:id="rId4"/>
            </p:custDataLst>
          </p:nvPr>
        </p:nvGrpSpPr>
        <p:grpSpPr>
          <a:xfrm>
            <a:off x="2408369" y="4580841"/>
            <a:ext cx="2855945" cy="1828287"/>
            <a:chOff x="3273857" y="1249098"/>
            <a:chExt cx="2855945" cy="1828287"/>
          </a:xfrm>
        </p:grpSpPr>
        <p:pic>
          <p:nvPicPr>
            <p:cNvPr id="15" name="图片 14"/>
            <p:cNvPicPr>
              <a:picLocks noChangeAspect="1"/>
            </p:cNvPicPr>
            <p:nvPr>
              <p:custDataLst>
                <p:tags r:id="rId7"/>
              </p:custDataLst>
            </p:nvPr>
          </p:nvPicPr>
          <p:blipFill>
            <a:blip r:embed="rId13"/>
            <a:stretch>
              <a:fillRect/>
            </a:stretch>
          </p:blipFill>
          <p:spPr>
            <a:xfrm>
              <a:off x="3288462" y="1249098"/>
              <a:ext cx="2841340" cy="1798901"/>
            </a:xfrm>
            <a:prstGeom prst="rect">
              <a:avLst/>
            </a:prstGeom>
            <a:ln>
              <a:solidFill>
                <a:sysClr val="window" lastClr="FFFFFF"/>
              </a:solidFill>
            </a:ln>
            <a:effectLst>
              <a:glow rad="63500">
                <a:srgbClr val="A5A5A5">
                  <a:satMod val="175000"/>
                  <a:alpha val="40000"/>
                </a:srgbClr>
              </a:glow>
            </a:effectLst>
          </p:spPr>
        </p:pic>
        <p:sp>
          <p:nvSpPr>
            <p:cNvPr id="17" name="文本框 16"/>
            <p:cNvSpPr txBox="1"/>
            <p:nvPr>
              <p:custDataLst>
                <p:tags r:id="rId8"/>
              </p:custDataLst>
            </p:nvPr>
          </p:nvSpPr>
          <p:spPr>
            <a:xfrm>
              <a:off x="3273857" y="2617010"/>
              <a:ext cx="2841340" cy="460375"/>
            </a:xfrm>
            <a:prstGeom prst="rect">
              <a:avLst/>
            </a:prstGeom>
            <a:solidFill>
              <a:srgbClr val="5B9BD5"/>
            </a:solidFill>
          </p:spPr>
          <p:txBody>
            <a:bodyPr wrap="square">
              <a:spAutoFit/>
            </a:bodyPr>
            <a:lstStyle/>
            <a:p>
              <a:pPr algn="ctr"/>
              <a:r>
                <a:rPr lang="zh-CN" altLang="en-US" sz="2400">
                  <a:solidFill>
                    <a:sysClr val="window" lastClr="FFFFFF"/>
                  </a:solidFill>
                  <a:latin typeface="Times New Roman" panose="02020603050405020304" pitchFamily="18" charset="0"/>
                  <a:ea typeface="华文楷体" panose="02010600040101010101" pitchFamily="2" charset="-122"/>
                </a:rPr>
                <a:t>钻石的色散现象</a:t>
              </a:r>
            </a:p>
          </p:txBody>
        </p:sp>
      </p:grpSp>
      <p:pic>
        <p:nvPicPr>
          <p:cNvPr id="20" name="图片 19"/>
          <p:cNvPicPr>
            <a:picLocks noChangeAspect="1"/>
          </p:cNvPicPr>
          <p:nvPr>
            <p:custDataLst>
              <p:tags r:id="rId5"/>
            </p:custDataLst>
          </p:nvPr>
        </p:nvPicPr>
        <p:blipFill>
          <a:blip r:embed="rId14"/>
          <a:srcRect t="36123" b="36123"/>
          <a:stretch>
            <a:fillRect/>
          </a:stretch>
        </p:blipFill>
        <p:spPr>
          <a:xfrm>
            <a:off x="6023672" y="1484818"/>
            <a:ext cx="4372400" cy="2155305"/>
          </a:xfrm>
          <a:prstGeom prst="rect">
            <a:avLst/>
          </a:prstGeom>
          <a:ln w="19050">
            <a:solidFill>
              <a:sysClr val="window" lastClr="FFFFFF"/>
            </a:solidFill>
          </a:ln>
          <a:effectLst>
            <a:glow rad="63500">
              <a:srgbClr val="A5A5A5">
                <a:satMod val="175000"/>
                <a:alpha val="40000"/>
              </a:srgbClr>
            </a:glow>
          </a:effectLst>
        </p:spPr>
      </p:pic>
      <p:sp>
        <p:nvSpPr>
          <p:cNvPr id="21" name="文本框 20"/>
          <p:cNvSpPr txBox="1"/>
          <p:nvPr>
            <p:custDataLst>
              <p:tags r:id="rId6"/>
            </p:custDataLst>
          </p:nvPr>
        </p:nvSpPr>
        <p:spPr>
          <a:xfrm>
            <a:off x="622935" y="1299845"/>
            <a:ext cx="6096000" cy="737235"/>
          </a:xfrm>
          <a:prstGeom prst="rect">
            <a:avLst/>
          </a:prstGeom>
          <a:noFill/>
        </p:spPr>
        <p:txBody>
          <a:bodyPr wrap="square" rtlCol="0" anchor="t">
            <a:spAutoFit/>
          </a:bodyPr>
          <a:lstStyle/>
          <a:p>
            <a:pPr>
              <a:lnSpc>
                <a:spcPct val="150000"/>
              </a:lnSpc>
            </a:pPr>
            <a:r>
              <a:rPr lang="en-US" altLang="zh-CN"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3</a:t>
            </a:r>
            <a:r>
              <a:rPr lang="zh-CN" altLang="en-US"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zh-CN" altLang="en-US" sz="2800" b="1">
                <a:solidFill>
                  <a:srgbClr val="000000"/>
                </a:solidFill>
                <a:latin typeface="华文楷体" panose="02010600040101010101" pitchFamily="2" charset="-122"/>
                <a:ea typeface="华文楷体" panose="02010600040101010101" pitchFamily="2" charset="-122"/>
                <a:sym typeface="+mn-ea"/>
              </a:rPr>
              <a:t>生活中的色散现象。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750"/>
                                        <p:tgtEl>
                                          <p:spTgt spid="11"/>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Horizontal)">
                                      <p:cBhvr>
                                        <p:cTn id="17" dur="750"/>
                                        <p:tgtEl>
                                          <p:spTgt spid="2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三、色光的混合</a:t>
            </a:r>
          </a:p>
        </p:txBody>
      </p:sp>
      <p:grpSp>
        <p:nvGrpSpPr>
          <p:cNvPr id="33794" name="组合 15362"/>
          <p:cNvGrpSpPr>
            <a:grpSpLocks noChangeAspect="1"/>
          </p:cNvGrpSpPr>
          <p:nvPr>
            <p:custDataLst>
              <p:tags r:id="rId2"/>
            </p:custDataLst>
          </p:nvPr>
        </p:nvGrpSpPr>
        <p:grpSpPr>
          <a:xfrm>
            <a:off x="2513965" y="1022350"/>
            <a:ext cx="5094288" cy="3476625"/>
            <a:chOff x="0" y="0"/>
            <a:chExt cx="2592" cy="1757"/>
          </a:xfrm>
        </p:grpSpPr>
        <p:pic>
          <p:nvPicPr>
            <p:cNvPr id="33795" name="Picture 4" descr="电视3"/>
            <p:cNvPicPr>
              <a:picLocks noChangeAspect="1"/>
            </p:cNvPicPr>
            <p:nvPr>
              <p:custDataLst>
                <p:tags r:id="rId8"/>
              </p:custDataLst>
            </p:nvPr>
          </p:nvPicPr>
          <p:blipFill>
            <a:blip r:embed="rId11"/>
            <a:stretch>
              <a:fillRect/>
            </a:stretch>
          </p:blipFill>
          <p:spPr>
            <a:xfrm>
              <a:off x="0" y="0"/>
              <a:ext cx="2592" cy="1757"/>
            </a:xfrm>
            <a:prstGeom prst="rect">
              <a:avLst/>
            </a:prstGeom>
            <a:noFill/>
            <a:ln w="9525">
              <a:noFill/>
            </a:ln>
          </p:spPr>
        </p:pic>
        <p:pic>
          <p:nvPicPr>
            <p:cNvPr id="33796" name="Picture 5" descr="花4"/>
            <p:cNvPicPr>
              <a:picLocks noChangeAspect="1"/>
            </p:cNvPicPr>
            <p:nvPr>
              <p:custDataLst>
                <p:tags r:id="rId9"/>
              </p:custDataLst>
            </p:nvPr>
          </p:nvPicPr>
          <p:blipFill>
            <a:blip r:embed="rId12"/>
            <a:stretch>
              <a:fillRect/>
            </a:stretch>
          </p:blipFill>
          <p:spPr>
            <a:xfrm>
              <a:off x="405" y="201"/>
              <a:ext cx="1806" cy="1054"/>
            </a:xfrm>
            <a:prstGeom prst="rect">
              <a:avLst/>
            </a:prstGeom>
            <a:noFill/>
            <a:ln w="9525">
              <a:noFill/>
            </a:ln>
          </p:spPr>
        </p:pic>
      </p:grpSp>
      <p:sp>
        <p:nvSpPr>
          <p:cNvPr id="15366" name="Text Box 6"/>
          <p:cNvSpPr txBox="1"/>
          <p:nvPr>
            <p:custDataLst>
              <p:tags r:id="rId3"/>
            </p:custDataLst>
          </p:nvPr>
        </p:nvSpPr>
        <p:spPr>
          <a:xfrm>
            <a:off x="7535228" y="3286125"/>
            <a:ext cx="2590800" cy="434975"/>
          </a:xfrm>
          <a:prstGeom prst="rect">
            <a:avLst/>
          </a:prstGeom>
          <a:noFill/>
          <a:ln w="9525">
            <a:noFill/>
          </a:ln>
        </p:spPr>
        <p:txBody>
          <a:bodyPr anchor="t" anchorCtr="0">
            <a:spAutoFit/>
          </a:bodyPr>
          <a:lstStyle/>
          <a:p>
            <a:pPr marL="457200" indent="-457200" algn="ctr">
              <a:lnSpc>
                <a:spcPct val="80000"/>
              </a:lnSpc>
              <a:spcBef>
                <a:spcPct val="50000"/>
              </a:spcBef>
              <a:buClr>
                <a:srgbClr val="FF00FF"/>
              </a:buClr>
            </a:pPr>
            <a:r>
              <a:rPr lang="zh-CN" altLang="en-US" sz="2800" b="1">
                <a:solidFill>
                  <a:srgbClr val="0066CC"/>
                </a:solidFill>
                <a:latin typeface="楷体_GB2312" pitchFamily="49" charset="-122"/>
                <a:ea typeface="宋体" panose="02010600030101010101" pitchFamily="2" charset="-122"/>
              </a:rPr>
              <a:t>用放大镜观察</a:t>
            </a:r>
          </a:p>
        </p:txBody>
      </p:sp>
      <p:grpSp>
        <p:nvGrpSpPr>
          <p:cNvPr id="15367" name="组合 15366"/>
          <p:cNvGrpSpPr/>
          <p:nvPr>
            <p:custDataLst>
              <p:tags r:id="rId4"/>
            </p:custDataLst>
          </p:nvPr>
        </p:nvGrpSpPr>
        <p:grpSpPr>
          <a:xfrm>
            <a:off x="7695565" y="1025525"/>
            <a:ext cx="1905000" cy="1905000"/>
            <a:chOff x="0" y="0"/>
            <a:chExt cx="1200" cy="1200"/>
          </a:xfrm>
        </p:grpSpPr>
        <p:pic>
          <p:nvPicPr>
            <p:cNvPr id="33799" name="Picture 8"/>
            <p:cNvPicPr>
              <a:picLocks noChangeAspect="1"/>
            </p:cNvPicPr>
            <p:nvPr>
              <p:custDataLst>
                <p:tags r:id="rId6"/>
              </p:custDataLst>
            </p:nvPr>
          </p:nvPicPr>
          <p:blipFill>
            <a:blip r:embed="rId13"/>
            <a:stretch>
              <a:fillRect/>
            </a:stretch>
          </p:blipFill>
          <p:spPr>
            <a:xfrm>
              <a:off x="0" y="0"/>
              <a:ext cx="1200" cy="1200"/>
            </a:xfrm>
            <a:prstGeom prst="rect">
              <a:avLst/>
            </a:prstGeom>
            <a:solidFill>
              <a:schemeClr val="accent1"/>
            </a:solidFill>
            <a:ln w="9525">
              <a:noFill/>
            </a:ln>
          </p:spPr>
        </p:pic>
        <p:sp>
          <p:nvSpPr>
            <p:cNvPr id="33800" name="AutoShape 9"/>
            <p:cNvSpPr/>
            <p:nvPr>
              <p:custDataLst>
                <p:tags r:id="rId7"/>
              </p:custDataLst>
            </p:nvPr>
          </p:nvSpPr>
          <p:spPr>
            <a:xfrm>
              <a:off x="0" y="0"/>
              <a:ext cx="1200" cy="1200"/>
            </a:xfrm>
            <a:prstGeom prst="wedgeEllipseCallout">
              <a:avLst>
                <a:gd name="adj1" fmla="val -153083"/>
                <a:gd name="adj2" fmla="val 71500"/>
              </a:avLst>
            </a:prstGeom>
            <a:noFill/>
            <a:ln w="9525" cap="flat" cmpd="sng">
              <a:solidFill>
                <a:srgbClr val="FF00FF"/>
              </a:solidFill>
              <a:prstDash val="solid"/>
              <a:miter/>
              <a:headEnd type="none" w="med" len="med"/>
              <a:tailEnd type="none" w="med" len="med"/>
            </a:ln>
          </p:spPr>
          <p:txBody>
            <a:bodyPr anchor="t" anchorCtr="0"/>
            <a:lstStyle/>
            <a:p>
              <a:pPr marL="457200" indent="-457200" algn="ctr">
                <a:lnSpc>
                  <a:spcPct val="80000"/>
                </a:lnSpc>
                <a:spcBef>
                  <a:spcPct val="20000"/>
                </a:spcBef>
                <a:buClr>
                  <a:srgbClr val="FF00FF"/>
                </a:buClr>
                <a:buFont typeface="Wingdings" panose="05000000000000000000" pitchFamily="2" charset="2"/>
                <a:buChar char="Ø"/>
              </a:pPr>
              <a:endParaRPr lang="zh-CN" altLang="zh-CN" sz="3200" b="1">
                <a:solidFill>
                  <a:schemeClr val="hlink"/>
                </a:solidFill>
                <a:latin typeface="Tahoma" panose="020B0604030504040204" pitchFamily="34" charset="0"/>
                <a:ea typeface="楷体_GB2312" pitchFamily="49" charset="-122"/>
              </a:endParaRPr>
            </a:p>
          </p:txBody>
        </p:sp>
      </p:grpSp>
      <p:sp>
        <p:nvSpPr>
          <p:cNvPr id="2" name="矩形 1"/>
          <p:cNvSpPr/>
          <p:nvPr>
            <p:custDataLst>
              <p:tags r:id="rId5"/>
            </p:custDataLst>
          </p:nvPr>
        </p:nvSpPr>
        <p:spPr>
          <a:xfrm>
            <a:off x="1415360" y="4868572"/>
            <a:ext cx="8061430" cy="523220"/>
          </a:xfrm>
          <a:prstGeom prst="rect">
            <a:avLst/>
          </a:prstGeom>
        </p:spPr>
        <p:txBody>
          <a:bodyPr wrap="square">
            <a:spAutoFit/>
          </a:bodyPr>
          <a:lstStyle/>
          <a:p>
            <a:pPr fontAlgn="base">
              <a:spcBef>
                <a:spcPct val="50000"/>
              </a:spcBef>
              <a:spcAft>
                <a:spcPct val="0"/>
              </a:spcAft>
            </a:pPr>
            <a:r>
              <a:rPr lang="en-US" altLang="zh-CN"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solidFill>
                  <a:srgbClr val="FF0000"/>
                </a:solidFill>
                <a:latin typeface="华文楷体" panose="02010600040101010101" pitchFamily="2" charset="-122"/>
                <a:ea typeface="华文楷体" panose="02010600040101010101" pitchFamily="2" charset="-122"/>
              </a:rPr>
              <a:t>红</a:t>
            </a:r>
            <a:r>
              <a:rPr lang="zh-CN" altLang="en-US" sz="2800" b="1">
                <a:solidFill>
                  <a:srgbClr val="000000"/>
                </a:solidFill>
                <a:latin typeface="华文楷体" panose="02010600040101010101" pitchFamily="2" charset="-122"/>
                <a:ea typeface="华文楷体" panose="02010600040101010101" pitchFamily="2" charset="-122"/>
              </a:rPr>
              <a:t>、</a:t>
            </a:r>
            <a:r>
              <a:rPr lang="zh-CN" altLang="en-US" sz="2800" b="1">
                <a:solidFill>
                  <a:srgbClr val="009900"/>
                </a:solidFill>
                <a:latin typeface="华文楷体" panose="02010600040101010101" pitchFamily="2" charset="-122"/>
                <a:ea typeface="华文楷体" panose="02010600040101010101" pitchFamily="2" charset="-122"/>
              </a:rPr>
              <a:t>绿</a:t>
            </a:r>
            <a:r>
              <a:rPr lang="zh-CN" altLang="en-US" sz="2800" b="1">
                <a:solidFill>
                  <a:srgbClr val="000000"/>
                </a:solidFill>
                <a:latin typeface="华文楷体" panose="02010600040101010101" pitchFamily="2" charset="-122"/>
                <a:ea typeface="华文楷体" panose="02010600040101010101" pitchFamily="2" charset="-122"/>
              </a:rPr>
              <a:t>、</a:t>
            </a:r>
            <a:r>
              <a:rPr lang="zh-CN" altLang="en-US" sz="2800" b="1">
                <a:solidFill>
                  <a:srgbClr val="0000FF"/>
                </a:solidFill>
                <a:latin typeface="华文楷体" panose="02010600040101010101" pitchFamily="2" charset="-122"/>
                <a:ea typeface="华文楷体" panose="02010600040101010101" pitchFamily="2" charset="-122"/>
              </a:rPr>
              <a:t>蓝</a:t>
            </a:r>
            <a:r>
              <a:rPr lang="zh-CN" altLang="en-US" sz="2800" b="1">
                <a:solidFill>
                  <a:prstClr val="black"/>
                </a:solidFill>
                <a:latin typeface="华文楷体" panose="02010600040101010101" pitchFamily="2" charset="-122"/>
                <a:ea typeface="华文楷体" panose="02010600040101010101" pitchFamily="2" charset="-122"/>
              </a:rPr>
              <a:t>三种色光叫做色</a:t>
            </a:r>
            <a:r>
              <a:rPr lang="zh-CN" altLang="en-US" sz="2800" b="1">
                <a:solidFill>
                  <a:srgbClr val="000000"/>
                </a:solidFill>
                <a:latin typeface="华文楷体" panose="02010600040101010101" pitchFamily="2" charset="-122"/>
                <a:ea typeface="华文楷体" panose="02010600040101010101" pitchFamily="2" charset="-122"/>
              </a:rPr>
              <a:t>光的三原色。</a:t>
            </a:r>
            <a:endParaRPr lang="zh-CN" altLang="en-US" sz="2800" b="1">
              <a:solidFill>
                <a:srgbClr val="0000FF"/>
              </a:solidFill>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35280" y="404495"/>
            <a:ext cx="4257040" cy="583565"/>
          </a:xfrm>
          <a:prstGeom prst="rect">
            <a:avLst/>
          </a:prstGeom>
          <a:noFill/>
        </p:spPr>
        <p:txBody>
          <a:bodyPr wrap="square" rtlCol="0">
            <a:spAutoFit/>
          </a:bodyPr>
          <a:lstStyle/>
          <a:p>
            <a:pPr algn="ctr"/>
            <a:r>
              <a:rPr lang="zh-CN" altLang="en-US" sz="3200">
                <a:solidFill>
                  <a:prstClr val="black"/>
                </a:solidFill>
                <a:latin typeface="黑体" panose="02010609060101010101" pitchFamily="49" charset="-122"/>
                <a:ea typeface="黑体" panose="02010609060101010101" pitchFamily="49" charset="-122"/>
              </a:rPr>
              <a:t>三、色光的混合</a:t>
            </a:r>
          </a:p>
        </p:txBody>
      </p:sp>
      <p:grpSp>
        <p:nvGrpSpPr>
          <p:cNvPr id="4" name="组合 3"/>
          <p:cNvGrpSpPr/>
          <p:nvPr>
            <p:custDataLst>
              <p:tags r:id="rId2"/>
            </p:custDataLst>
          </p:nvPr>
        </p:nvGrpSpPr>
        <p:grpSpPr>
          <a:xfrm>
            <a:off x="7391770" y="3858566"/>
            <a:ext cx="2316480" cy="2466145"/>
            <a:chOff x="5328626" y="472347"/>
            <a:chExt cx="3625060" cy="3876000"/>
          </a:xfrm>
        </p:grpSpPr>
        <p:grpSp>
          <p:nvGrpSpPr>
            <p:cNvPr id="13" name="组合 12"/>
            <p:cNvGrpSpPr/>
            <p:nvPr>
              <p:custDataLst>
                <p:tags r:id="rId5"/>
              </p:custDataLst>
            </p:nvPr>
          </p:nvGrpSpPr>
          <p:grpSpPr>
            <a:xfrm>
              <a:off x="5442098" y="472347"/>
              <a:ext cx="3418798" cy="3206344"/>
              <a:chOff x="2912116" y="795737"/>
              <a:chExt cx="3418798" cy="3206344"/>
            </a:xfrm>
          </p:grpSpPr>
          <p:pic>
            <p:nvPicPr>
              <p:cNvPr id="14" name="图片 13"/>
              <p:cNvPicPr>
                <a:picLocks noChangeAspect="1"/>
              </p:cNvPicPr>
              <p:nvPr>
                <p:custDataLst>
                  <p:tags r:id="rId7"/>
                </p:custDataLst>
              </p:nvPr>
            </p:nvPicPr>
            <p:blipFill>
              <a:blip r:embed="rId13">
                <a:extLst>
                  <a:ext uri="{28A0092B-C50C-407E-A947-70E740481C1C}">
                    <a14:useLocalDpi xmlns:a14="http://schemas.microsoft.com/office/drawing/2010/main" val="0"/>
                  </a:ext>
                </a:extLst>
              </a:blip>
              <a:srcRect l="5107" t="2736" r="5345" b="11678"/>
              <a:stretch>
                <a:fillRect/>
              </a:stretch>
            </p:blipFill>
            <p:spPr>
              <a:xfrm>
                <a:off x="2912116" y="795737"/>
                <a:ext cx="3418798" cy="3206344"/>
              </a:xfrm>
              <a:prstGeom prst="rect">
                <a:avLst/>
              </a:prstGeom>
              <a:ln>
                <a:noFill/>
              </a:ln>
              <a:effectLst/>
            </p:spPr>
          </p:pic>
          <p:sp>
            <p:nvSpPr>
              <p:cNvPr id="15" name="TextBox 19"/>
              <p:cNvSpPr/>
              <p:nvPr>
                <p:custDataLst>
                  <p:tags r:id="rId8"/>
                </p:custDataLst>
              </p:nvPr>
            </p:nvSpPr>
            <p:spPr>
              <a:xfrm>
                <a:off x="4715832" y="1271929"/>
                <a:ext cx="636409" cy="784443"/>
              </a:xfrm>
              <a:prstGeom prst="rect">
                <a:avLst/>
              </a:prstGeom>
              <a:noFill/>
              <a:ln>
                <a:noFill/>
                <a:miter lim="800000"/>
              </a:ln>
            </p:spPr>
            <p:txBody>
              <a:bodyPr wrap="square" lIns="68580" tIns="34290" rIns="68580" bIns="3429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5pPr>
              </a:lstStyle>
              <a:p>
                <a:pPr eaLnBrk="1" hangingPunct="1">
                  <a:buFont typeface="Arial" panose="020B0604020202020204" pitchFamily="34" charset="0"/>
                  <a:buNone/>
                </a:pPr>
                <a:r>
                  <a:rPr lang="zh-CN" altLang="en-US" sz="2800">
                    <a:ln w="9525" cap="flat" cmpd="sng" algn="ctr">
                      <a:noFill/>
                      <a:prstDash val="solid"/>
                      <a:round/>
                      <a:headEnd type="none" w="med" len="med"/>
                      <a:tailEnd type="none" w="med" len="med"/>
                    </a:ln>
                    <a:solidFill>
                      <a:srgbClr val="000000"/>
                    </a:solidFill>
                    <a:latin typeface="Times New Roman" panose="02020603050405020304" pitchFamily="18" charset="0"/>
                    <a:ea typeface="华文楷体" panose="02010600040101010101" pitchFamily="2" charset="-122"/>
                    <a:sym typeface="Wingdings" panose="05000000000000000000"/>
                  </a:rPr>
                  <a:t>红</a:t>
                </a:r>
              </a:p>
            </p:txBody>
          </p:sp>
          <p:sp>
            <p:nvSpPr>
              <p:cNvPr id="16" name="TextBox 20"/>
              <p:cNvSpPr/>
              <p:nvPr>
                <p:custDataLst>
                  <p:tags r:id="rId9"/>
                </p:custDataLst>
              </p:nvPr>
            </p:nvSpPr>
            <p:spPr>
              <a:xfrm>
                <a:off x="3529022" y="2897493"/>
                <a:ext cx="771120" cy="784443"/>
              </a:xfrm>
              <a:prstGeom prst="rect">
                <a:avLst/>
              </a:prstGeom>
              <a:noFill/>
              <a:ln>
                <a:noFill/>
                <a:miter lim="800000"/>
              </a:ln>
            </p:spPr>
            <p:txBody>
              <a:bodyPr wrap="none" lIns="68580" tIns="34290" rIns="68580" bIns="3429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5pPr>
              </a:lstStyle>
              <a:p>
                <a:pPr eaLnBrk="1" hangingPunct="1">
                  <a:buFont typeface="Arial" panose="020B0604020202020204" pitchFamily="34" charset="0"/>
                  <a:buNone/>
                </a:pPr>
                <a:r>
                  <a:rPr sz="2800">
                    <a:ln w="9525" cap="flat" cmpd="sng" algn="ctr">
                      <a:noFill/>
                      <a:prstDash val="solid"/>
                      <a:round/>
                      <a:headEnd type="none" w="med" len="med"/>
                      <a:tailEnd type="none" w="med" len="med"/>
                    </a:ln>
                    <a:solidFill>
                      <a:srgbClr val="000000"/>
                    </a:solidFill>
                    <a:latin typeface="Times New Roman" panose="02020603050405020304" pitchFamily="18" charset="0"/>
                    <a:ea typeface="华文楷体" panose="02010600040101010101" pitchFamily="2" charset="-122"/>
                    <a:sym typeface="Wingdings" panose="05000000000000000000"/>
                  </a:rPr>
                  <a:t>绿</a:t>
                </a:r>
              </a:p>
            </p:txBody>
          </p:sp>
          <p:sp>
            <p:nvSpPr>
              <p:cNvPr id="17" name="TextBox 21"/>
              <p:cNvSpPr/>
              <p:nvPr>
                <p:custDataLst>
                  <p:tags r:id="rId10"/>
                </p:custDataLst>
              </p:nvPr>
            </p:nvSpPr>
            <p:spPr>
              <a:xfrm>
                <a:off x="5082733" y="2858897"/>
                <a:ext cx="771120" cy="784443"/>
              </a:xfrm>
              <a:prstGeom prst="rect">
                <a:avLst/>
              </a:prstGeom>
              <a:noFill/>
              <a:ln>
                <a:noFill/>
                <a:miter lim="800000"/>
              </a:ln>
            </p:spPr>
            <p:txBody>
              <a:bodyPr wrap="none" lIns="68580" tIns="34290" rIns="68580" bIns="3429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5pPr>
              </a:lstStyle>
              <a:p>
                <a:pPr eaLnBrk="1" hangingPunct="1">
                  <a:buFont typeface="Arial" panose="020B0604020202020204" pitchFamily="34" charset="0"/>
                  <a:buNone/>
                </a:pPr>
                <a:r>
                  <a:rPr sz="2800">
                    <a:ln w="9525" cap="flat" cmpd="sng" algn="ctr">
                      <a:noFill/>
                      <a:prstDash val="solid"/>
                      <a:round/>
                      <a:headEnd type="none" w="med" len="med"/>
                      <a:tailEnd type="none" w="med" len="med"/>
                    </a:ln>
                    <a:solidFill>
                      <a:srgbClr val="000000"/>
                    </a:solidFill>
                    <a:latin typeface="Times New Roman" panose="02020603050405020304" pitchFamily="18" charset="0"/>
                    <a:ea typeface="华文楷体" panose="02010600040101010101" pitchFamily="2" charset="-122"/>
                    <a:sym typeface="Wingdings" panose="05000000000000000000"/>
                  </a:rPr>
                  <a:t>蓝</a:t>
                </a:r>
              </a:p>
            </p:txBody>
          </p:sp>
          <p:sp>
            <p:nvSpPr>
              <p:cNvPr id="18" name="TextBox 22"/>
              <p:cNvSpPr/>
              <p:nvPr>
                <p:custDataLst>
                  <p:tags r:id="rId11"/>
                </p:custDataLst>
              </p:nvPr>
            </p:nvSpPr>
            <p:spPr>
              <a:xfrm>
                <a:off x="4262895" y="2169061"/>
                <a:ext cx="525284" cy="784443"/>
              </a:xfrm>
              <a:prstGeom prst="rect">
                <a:avLst/>
              </a:prstGeom>
              <a:noFill/>
              <a:ln>
                <a:noFill/>
                <a:miter lim="800000"/>
              </a:ln>
            </p:spPr>
            <p:txBody>
              <a:bodyPr wrap="square" lIns="68580" tIns="34290" rIns="68580" bIns="3429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ysClr val="windowText" lastClr="000000"/>
                    </a:solidFill>
                    <a:effectLst/>
                    <a:latin typeface="Arial" panose="020B0604020202020204" pitchFamily="34" charset="0"/>
                    <a:ea typeface="宋体" panose="02010600030101010101" pitchFamily="2" charset="-122"/>
                  </a:defRPr>
                </a:lvl5pPr>
              </a:lstStyle>
              <a:p>
                <a:pPr eaLnBrk="1" hangingPunct="1">
                  <a:buFont typeface="Arial" panose="020B0604020202020204" pitchFamily="34" charset="0"/>
                  <a:buNone/>
                </a:pPr>
                <a:r>
                  <a:rPr sz="2800">
                    <a:ln w="9525" cap="flat" cmpd="sng" algn="ctr">
                      <a:noFill/>
                      <a:prstDash val="solid"/>
                      <a:round/>
                      <a:headEnd type="none" w="med" len="med"/>
                      <a:tailEnd type="none" w="med" len="med"/>
                    </a:ln>
                    <a:solidFill>
                      <a:srgbClr val="000000"/>
                    </a:solidFill>
                    <a:latin typeface="Times New Roman" panose="02020603050405020304" pitchFamily="18" charset="0"/>
                    <a:ea typeface="华文楷体" panose="02010600040101010101" pitchFamily="2" charset="-122"/>
                    <a:sym typeface="Wingdings" panose="05000000000000000000"/>
                  </a:rPr>
                  <a:t>白</a:t>
                </a:r>
              </a:p>
            </p:txBody>
          </p:sp>
        </p:grpSp>
        <p:sp>
          <p:nvSpPr>
            <p:cNvPr id="5" name="矩形 4"/>
            <p:cNvSpPr/>
            <p:nvPr>
              <p:custDataLst>
                <p:tags r:id="rId6"/>
              </p:custDataLst>
            </p:nvPr>
          </p:nvSpPr>
          <p:spPr>
            <a:xfrm>
              <a:off x="5328626" y="3527975"/>
              <a:ext cx="3625060" cy="820372"/>
            </a:xfrm>
            <a:prstGeom prst="rect">
              <a:avLst/>
            </a:prstGeom>
          </p:spPr>
          <p:txBody>
            <a:bodyPr wrap="none">
              <a:spAutoFit/>
            </a:bodyPr>
            <a:lstStyle/>
            <a:p>
              <a:r>
                <a:rPr lang="zh-CN" altLang="en-US" sz="2800">
                  <a:latin typeface="Times New Roman" panose="02020603050405020304" pitchFamily="18" charset="0"/>
                  <a:ea typeface="华文楷体" panose="02010600040101010101" pitchFamily="2" charset="-122"/>
                  <a:cs typeface="宋体" panose="02010600030101010101" pitchFamily="2" charset="-122"/>
                </a:rPr>
                <a:t>色光的三原色</a:t>
              </a:r>
            </a:p>
          </p:txBody>
        </p:sp>
      </p:grpSp>
      <p:sp>
        <p:nvSpPr>
          <p:cNvPr id="3" name="矩形 2"/>
          <p:cNvSpPr/>
          <p:nvPr>
            <p:custDataLst>
              <p:tags r:id="rId3"/>
            </p:custDataLst>
          </p:nvPr>
        </p:nvSpPr>
        <p:spPr>
          <a:xfrm>
            <a:off x="839415" y="1412267"/>
            <a:ext cx="8061430" cy="521970"/>
          </a:xfrm>
          <a:prstGeom prst="rect">
            <a:avLst/>
          </a:prstGeom>
        </p:spPr>
        <p:txBody>
          <a:bodyPr wrap="square">
            <a:spAutoFit/>
          </a:bodyPr>
          <a:lstStyle/>
          <a:p>
            <a:pPr fontAlgn="base">
              <a:spcBef>
                <a:spcPct val="50000"/>
              </a:spcBef>
              <a:spcAft>
                <a:spcPct val="0"/>
              </a:spcAft>
            </a:pPr>
            <a:r>
              <a:rPr lang="en-US" altLang="zh-CN"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solidFill>
                  <a:prstClr val="black"/>
                </a:solidFill>
                <a:latin typeface="华文楷体" panose="02010600040101010101" pitchFamily="2" charset="-122"/>
                <a:ea typeface="华文楷体" panose="02010600040101010101" pitchFamily="2" charset="-122"/>
                <a:sym typeface="+mn-ea"/>
              </a:rPr>
              <a:t>色</a:t>
            </a:r>
            <a:r>
              <a:rPr lang="zh-CN" altLang="en-US" sz="2800" b="1">
                <a:solidFill>
                  <a:srgbClr val="000000"/>
                </a:solidFill>
                <a:latin typeface="华文楷体" panose="02010600040101010101" pitchFamily="2" charset="-122"/>
                <a:ea typeface="华文楷体" panose="02010600040101010101" pitchFamily="2" charset="-122"/>
                <a:sym typeface="+mn-ea"/>
              </a:rPr>
              <a:t>光的三原色：</a:t>
            </a:r>
            <a:r>
              <a:rPr lang="zh-CN" altLang="en-US" sz="2800" b="1">
                <a:solidFill>
                  <a:srgbClr val="FF0000"/>
                </a:solidFill>
                <a:latin typeface="华文楷体" panose="02010600040101010101" pitchFamily="2" charset="-122"/>
                <a:ea typeface="华文楷体" panose="02010600040101010101" pitchFamily="2" charset="-122"/>
              </a:rPr>
              <a:t>红</a:t>
            </a:r>
            <a:r>
              <a:rPr lang="zh-CN" altLang="en-US" sz="2800" b="1">
                <a:solidFill>
                  <a:srgbClr val="000000"/>
                </a:solidFill>
                <a:latin typeface="华文楷体" panose="02010600040101010101" pitchFamily="2" charset="-122"/>
                <a:ea typeface="华文楷体" panose="02010600040101010101" pitchFamily="2" charset="-122"/>
              </a:rPr>
              <a:t>、</a:t>
            </a:r>
            <a:r>
              <a:rPr lang="zh-CN" altLang="en-US" sz="2800" b="1">
                <a:solidFill>
                  <a:srgbClr val="009900"/>
                </a:solidFill>
                <a:latin typeface="华文楷体" panose="02010600040101010101" pitchFamily="2" charset="-122"/>
                <a:ea typeface="华文楷体" panose="02010600040101010101" pitchFamily="2" charset="-122"/>
              </a:rPr>
              <a:t>绿</a:t>
            </a:r>
            <a:r>
              <a:rPr lang="zh-CN" altLang="en-US" sz="2800" b="1">
                <a:solidFill>
                  <a:srgbClr val="000000"/>
                </a:solidFill>
                <a:latin typeface="华文楷体" panose="02010600040101010101" pitchFamily="2" charset="-122"/>
                <a:ea typeface="华文楷体" panose="02010600040101010101" pitchFamily="2" charset="-122"/>
              </a:rPr>
              <a:t>、</a:t>
            </a:r>
            <a:r>
              <a:rPr lang="zh-CN" altLang="en-US" sz="2800" b="1">
                <a:solidFill>
                  <a:srgbClr val="0000FF"/>
                </a:solidFill>
                <a:latin typeface="华文楷体" panose="02010600040101010101" pitchFamily="2" charset="-122"/>
                <a:ea typeface="华文楷体" panose="02010600040101010101" pitchFamily="2" charset="-122"/>
              </a:rPr>
              <a:t>蓝</a:t>
            </a:r>
          </a:p>
        </p:txBody>
      </p:sp>
      <p:sp>
        <p:nvSpPr>
          <p:cNvPr id="6" name="矩形 5"/>
          <p:cNvSpPr/>
          <p:nvPr>
            <p:custDataLst>
              <p:tags r:id="rId4"/>
            </p:custDataLst>
          </p:nvPr>
        </p:nvSpPr>
        <p:spPr>
          <a:xfrm>
            <a:off x="850210" y="2780692"/>
            <a:ext cx="8061430" cy="1599565"/>
          </a:xfrm>
          <a:prstGeom prst="rect">
            <a:avLst/>
          </a:prstGeom>
        </p:spPr>
        <p:txBody>
          <a:bodyPr wrap="square">
            <a:spAutoFit/>
          </a:bodyPr>
          <a:lstStyle/>
          <a:p>
            <a:pPr fontAlgn="base">
              <a:spcBef>
                <a:spcPct val="50000"/>
              </a:spcBef>
              <a:spcAft>
                <a:spcPct val="0"/>
              </a:spcAft>
            </a:pPr>
            <a:r>
              <a:rPr lang="en-US" altLang="zh-CN"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800" b="1">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a:solidFill>
                  <a:prstClr val="black"/>
                </a:solidFill>
                <a:latin typeface="华文楷体" panose="02010600040101010101" pitchFamily="2" charset="-122"/>
                <a:ea typeface="华文楷体" panose="02010600040101010101" pitchFamily="2" charset="-122"/>
                <a:sym typeface="微软雅黑" panose="020B0503020204020204" charset="-122"/>
              </a:rPr>
              <a:t>红光、绿光、蓝光按照1∶1∶1的比例混合得到的是白光。</a:t>
            </a:r>
          </a:p>
          <a:p>
            <a:pPr fontAlgn="base">
              <a:spcBef>
                <a:spcPct val="50000"/>
              </a:spcBef>
              <a:spcAft>
                <a:spcPct val="0"/>
              </a:spcAft>
            </a:pPr>
            <a:endParaRPr lang="zh-CN" altLang="en-US" sz="2800" b="1">
              <a:solidFill>
                <a:prstClr val="black"/>
              </a:solidFill>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MDg3N2I3NjM1ZDM3ODgyNmY0NzY3OGM5N2YzYWQ3MzgifQ=="/>
</p:tagLst>
</file>

<file path=ppt/tags/tag10.xml><?xml version="1.0" encoding="utf-8"?>
<p:tagLst xmlns:a="http://schemas.openxmlformats.org/drawingml/2006/main" xmlns:r="http://schemas.openxmlformats.org/officeDocument/2006/relationships" xmlns:p="http://schemas.openxmlformats.org/presentationml/2006/main">
  <p:tag name="AS_UNIQUEID" val="3336"/>
</p:tagLst>
</file>

<file path=ppt/tags/tag100.xml><?xml version="1.0" encoding="utf-8"?>
<p:tagLst xmlns:a="http://schemas.openxmlformats.org/drawingml/2006/main" xmlns:r="http://schemas.openxmlformats.org/officeDocument/2006/relationships" xmlns:p="http://schemas.openxmlformats.org/presentationml/2006/main">
  <p:tag name="AS_UNIQUEID" val="3442"/>
</p:tagLst>
</file>

<file path=ppt/tags/tag101.xml><?xml version="1.0" encoding="utf-8"?>
<p:tagLst xmlns:a="http://schemas.openxmlformats.org/drawingml/2006/main" xmlns:r="http://schemas.openxmlformats.org/officeDocument/2006/relationships" xmlns:p="http://schemas.openxmlformats.org/presentationml/2006/main">
  <p:tag name="AS_UNIQUEID" val="3443"/>
</p:tagLst>
</file>

<file path=ppt/tags/tag102.xml><?xml version="1.0" encoding="utf-8"?>
<p:tagLst xmlns:a="http://schemas.openxmlformats.org/drawingml/2006/main" xmlns:r="http://schemas.openxmlformats.org/officeDocument/2006/relationships" xmlns:p="http://schemas.openxmlformats.org/presentationml/2006/main">
  <p:tag name="AS_UNIQUEID" val="3444"/>
</p:tagLst>
</file>

<file path=ppt/tags/tag103.xml><?xml version="1.0" encoding="utf-8"?>
<p:tagLst xmlns:a="http://schemas.openxmlformats.org/drawingml/2006/main" xmlns:r="http://schemas.openxmlformats.org/officeDocument/2006/relationships" xmlns:p="http://schemas.openxmlformats.org/presentationml/2006/main">
  <p:tag name="AS_UNIQUEID" val="3446"/>
</p:tagLst>
</file>

<file path=ppt/tags/tag104.xml><?xml version="1.0" encoding="utf-8"?>
<p:tagLst xmlns:a="http://schemas.openxmlformats.org/drawingml/2006/main" xmlns:r="http://schemas.openxmlformats.org/officeDocument/2006/relationships" xmlns:p="http://schemas.openxmlformats.org/presentationml/2006/main">
  <p:tag name="AS_UNIQUEID" val="3447"/>
</p:tagLst>
</file>

<file path=ppt/tags/tag105.xml><?xml version="1.0" encoding="utf-8"?>
<p:tagLst xmlns:a="http://schemas.openxmlformats.org/drawingml/2006/main" xmlns:r="http://schemas.openxmlformats.org/officeDocument/2006/relationships" xmlns:p="http://schemas.openxmlformats.org/presentationml/2006/main">
  <p:tag name="AS_UNIQUEID" val="3448"/>
</p:tagLst>
</file>

<file path=ppt/tags/tag106.xml><?xml version="1.0" encoding="utf-8"?>
<p:tagLst xmlns:a="http://schemas.openxmlformats.org/drawingml/2006/main" xmlns:r="http://schemas.openxmlformats.org/officeDocument/2006/relationships" xmlns:p="http://schemas.openxmlformats.org/presentationml/2006/main">
  <p:tag name="AS_UNIQUEID" val="3449"/>
</p:tagLst>
</file>

<file path=ppt/tags/tag107.xml><?xml version="1.0" encoding="utf-8"?>
<p:tagLst xmlns:a="http://schemas.openxmlformats.org/drawingml/2006/main" xmlns:r="http://schemas.openxmlformats.org/officeDocument/2006/relationships" xmlns:p="http://schemas.openxmlformats.org/presentationml/2006/main">
  <p:tag name="AS_UNIQUEID" val="3451"/>
</p:tagLst>
</file>

<file path=ppt/tags/tag108.xml><?xml version="1.0" encoding="utf-8"?>
<p:tagLst xmlns:a="http://schemas.openxmlformats.org/drawingml/2006/main" xmlns:r="http://schemas.openxmlformats.org/officeDocument/2006/relationships" xmlns:p="http://schemas.openxmlformats.org/presentationml/2006/main">
  <p:tag name="AS_UNIQUEID" val="3452"/>
</p:tagLst>
</file>

<file path=ppt/tags/tag109.xml><?xml version="1.0" encoding="utf-8"?>
<p:tagLst xmlns:a="http://schemas.openxmlformats.org/drawingml/2006/main" xmlns:r="http://schemas.openxmlformats.org/officeDocument/2006/relationships" xmlns:p="http://schemas.openxmlformats.org/presentationml/2006/main">
  <p:tag name="AS_UNIQUEID" val="3453"/>
</p:tagLst>
</file>

<file path=ppt/tags/tag11.xml><?xml version="1.0" encoding="utf-8"?>
<p:tagLst xmlns:a="http://schemas.openxmlformats.org/drawingml/2006/main" xmlns:r="http://schemas.openxmlformats.org/officeDocument/2006/relationships" xmlns:p="http://schemas.openxmlformats.org/presentationml/2006/main">
  <p:tag name="AS_UNIQUEID" val="3337"/>
</p:tagLst>
</file>

<file path=ppt/tags/tag110.xml><?xml version="1.0" encoding="utf-8"?>
<p:tagLst xmlns:a="http://schemas.openxmlformats.org/drawingml/2006/main" xmlns:r="http://schemas.openxmlformats.org/officeDocument/2006/relationships" xmlns:p="http://schemas.openxmlformats.org/presentationml/2006/main">
  <p:tag name="AS_UNIQUEID" val="3455"/>
</p:tagLst>
</file>

<file path=ppt/tags/tag111.xml><?xml version="1.0" encoding="utf-8"?>
<p:tagLst xmlns:a="http://schemas.openxmlformats.org/drawingml/2006/main" xmlns:r="http://schemas.openxmlformats.org/officeDocument/2006/relationships" xmlns:p="http://schemas.openxmlformats.org/presentationml/2006/main">
  <p:tag name="AS_UNIQUEID" val="3456"/>
</p:tagLst>
</file>

<file path=ppt/tags/tag112.xml><?xml version="1.0" encoding="utf-8"?>
<p:tagLst xmlns:a="http://schemas.openxmlformats.org/drawingml/2006/main" xmlns:r="http://schemas.openxmlformats.org/officeDocument/2006/relationships" xmlns:p="http://schemas.openxmlformats.org/presentationml/2006/main">
  <p:tag name="AS_UNIQUEID" val="3457"/>
</p:tagLst>
</file>

<file path=ppt/tags/tag113.xml><?xml version="1.0" encoding="utf-8"?>
<p:tagLst xmlns:a="http://schemas.openxmlformats.org/drawingml/2006/main" xmlns:r="http://schemas.openxmlformats.org/officeDocument/2006/relationships" xmlns:p="http://schemas.openxmlformats.org/presentationml/2006/main">
  <p:tag name="AS_UNIQUEID" val="3458"/>
</p:tagLst>
</file>

<file path=ppt/tags/tag114.xml><?xml version="1.0" encoding="utf-8"?>
<p:tagLst xmlns:a="http://schemas.openxmlformats.org/drawingml/2006/main" xmlns:r="http://schemas.openxmlformats.org/officeDocument/2006/relationships" xmlns:p="http://schemas.openxmlformats.org/presentationml/2006/main">
  <p:tag name="AS_UNIQUEID" val="3459"/>
</p:tagLst>
</file>

<file path=ppt/tags/tag115.xml><?xml version="1.0" encoding="utf-8"?>
<p:tagLst xmlns:a="http://schemas.openxmlformats.org/drawingml/2006/main" xmlns:r="http://schemas.openxmlformats.org/officeDocument/2006/relationships" xmlns:p="http://schemas.openxmlformats.org/presentationml/2006/main">
  <p:tag name="AS_UNIQUEID" val="3460"/>
</p:tagLst>
</file>

<file path=ppt/tags/tag116.xml><?xml version="1.0" encoding="utf-8"?>
<p:tagLst xmlns:a="http://schemas.openxmlformats.org/drawingml/2006/main" xmlns:r="http://schemas.openxmlformats.org/officeDocument/2006/relationships" xmlns:p="http://schemas.openxmlformats.org/presentationml/2006/main">
  <p:tag name="AS_UNIQUEID" val="3462"/>
</p:tagLst>
</file>

<file path=ppt/tags/tag117.xml><?xml version="1.0" encoding="utf-8"?>
<p:tagLst xmlns:a="http://schemas.openxmlformats.org/drawingml/2006/main" xmlns:r="http://schemas.openxmlformats.org/officeDocument/2006/relationships" xmlns:p="http://schemas.openxmlformats.org/presentationml/2006/main">
  <p:tag name="AS_UNIQUEID" val="3463"/>
</p:tagLst>
</file>

<file path=ppt/tags/tag118.xml><?xml version="1.0" encoding="utf-8"?>
<p:tagLst xmlns:a="http://schemas.openxmlformats.org/drawingml/2006/main" xmlns:r="http://schemas.openxmlformats.org/officeDocument/2006/relationships" xmlns:p="http://schemas.openxmlformats.org/presentationml/2006/main">
  <p:tag name="AS_UNIQUEID" val="3464"/>
</p:tagLst>
</file>

<file path=ppt/tags/tag119.xml><?xml version="1.0" encoding="utf-8"?>
<p:tagLst xmlns:a="http://schemas.openxmlformats.org/drawingml/2006/main" xmlns:r="http://schemas.openxmlformats.org/officeDocument/2006/relationships" xmlns:p="http://schemas.openxmlformats.org/presentationml/2006/main">
  <p:tag name="AS_UNIQUEID" val="3465"/>
</p:tagLst>
</file>

<file path=ppt/tags/tag12.xml><?xml version="1.0" encoding="utf-8"?>
<p:tagLst xmlns:a="http://schemas.openxmlformats.org/drawingml/2006/main" xmlns:r="http://schemas.openxmlformats.org/officeDocument/2006/relationships" xmlns:p="http://schemas.openxmlformats.org/presentationml/2006/main">
  <p:tag name="AS_UNIQUEID" val="3338"/>
</p:tagLst>
</file>

<file path=ppt/tags/tag120.xml><?xml version="1.0" encoding="utf-8"?>
<p:tagLst xmlns:a="http://schemas.openxmlformats.org/drawingml/2006/main" xmlns:r="http://schemas.openxmlformats.org/officeDocument/2006/relationships" xmlns:p="http://schemas.openxmlformats.org/presentationml/2006/main">
  <p:tag name="AS_UNIQUEID" val="3466"/>
</p:tagLst>
</file>

<file path=ppt/tags/tag121.xml><?xml version="1.0" encoding="utf-8"?>
<p:tagLst xmlns:a="http://schemas.openxmlformats.org/drawingml/2006/main" xmlns:r="http://schemas.openxmlformats.org/officeDocument/2006/relationships" xmlns:p="http://schemas.openxmlformats.org/presentationml/2006/main">
  <p:tag name="AS_UNIQUEID" val="3467"/>
</p:tagLst>
</file>

<file path=ppt/tags/tag122.xml><?xml version="1.0" encoding="utf-8"?>
<p:tagLst xmlns:a="http://schemas.openxmlformats.org/drawingml/2006/main" xmlns:r="http://schemas.openxmlformats.org/officeDocument/2006/relationships" xmlns:p="http://schemas.openxmlformats.org/presentationml/2006/main">
  <p:tag name="AS_UNIQUEID" val="3469"/>
</p:tagLst>
</file>

<file path=ppt/tags/tag123.xml><?xml version="1.0" encoding="utf-8"?>
<p:tagLst xmlns:a="http://schemas.openxmlformats.org/drawingml/2006/main" xmlns:r="http://schemas.openxmlformats.org/officeDocument/2006/relationships" xmlns:p="http://schemas.openxmlformats.org/presentationml/2006/main">
  <p:tag name="AS_UNIQUEID" val="3470"/>
</p:tagLst>
</file>

<file path=ppt/tags/tag124.xml><?xml version="1.0" encoding="utf-8"?>
<p:tagLst xmlns:a="http://schemas.openxmlformats.org/drawingml/2006/main" xmlns:r="http://schemas.openxmlformats.org/officeDocument/2006/relationships" xmlns:p="http://schemas.openxmlformats.org/presentationml/2006/main">
  <p:tag name="AS_UNIQUEID" val="3471"/>
</p:tagLst>
</file>

<file path=ppt/tags/tag125.xml><?xml version="1.0" encoding="utf-8"?>
<p:tagLst xmlns:a="http://schemas.openxmlformats.org/drawingml/2006/main" xmlns:r="http://schemas.openxmlformats.org/officeDocument/2006/relationships" xmlns:p="http://schemas.openxmlformats.org/presentationml/2006/main">
  <p:tag name="AS_UNIQUEID" val="3472"/>
</p:tagLst>
</file>

<file path=ppt/tags/tag126.xml><?xml version="1.0" encoding="utf-8"?>
<p:tagLst xmlns:a="http://schemas.openxmlformats.org/drawingml/2006/main" xmlns:r="http://schemas.openxmlformats.org/officeDocument/2006/relationships" xmlns:p="http://schemas.openxmlformats.org/presentationml/2006/main">
  <p:tag name="AS_UNIQUEID" val="3473"/>
</p:tagLst>
</file>

<file path=ppt/tags/tag127.xml><?xml version="1.0" encoding="utf-8"?>
<p:tagLst xmlns:a="http://schemas.openxmlformats.org/drawingml/2006/main" xmlns:r="http://schemas.openxmlformats.org/officeDocument/2006/relationships" xmlns:p="http://schemas.openxmlformats.org/presentationml/2006/main">
  <p:tag name="AS_UNIQUEID" val="3475"/>
</p:tagLst>
</file>

<file path=ppt/tags/tag128.xml><?xml version="1.0" encoding="utf-8"?>
<p:tagLst xmlns:a="http://schemas.openxmlformats.org/drawingml/2006/main" xmlns:r="http://schemas.openxmlformats.org/officeDocument/2006/relationships" xmlns:p="http://schemas.openxmlformats.org/presentationml/2006/main">
  <p:tag name="AS_UNIQUEID" val="3476"/>
</p:tagLst>
</file>

<file path=ppt/tags/tag129.xml><?xml version="1.0" encoding="utf-8"?>
<p:tagLst xmlns:a="http://schemas.openxmlformats.org/drawingml/2006/main" xmlns:r="http://schemas.openxmlformats.org/officeDocument/2006/relationships" xmlns:p="http://schemas.openxmlformats.org/presentationml/2006/main">
  <p:tag name="AS_UNIQUEID" val="3477"/>
</p:tagLst>
</file>

<file path=ppt/tags/tag13.xml><?xml version="1.0" encoding="utf-8"?>
<p:tagLst xmlns:a="http://schemas.openxmlformats.org/drawingml/2006/main" xmlns:r="http://schemas.openxmlformats.org/officeDocument/2006/relationships" xmlns:p="http://schemas.openxmlformats.org/presentationml/2006/main">
  <p:tag name="AS_UNIQUEID" val="3339"/>
</p:tagLst>
</file>

<file path=ppt/tags/tag130.xml><?xml version="1.0" encoding="utf-8"?>
<p:tagLst xmlns:a="http://schemas.openxmlformats.org/drawingml/2006/main" xmlns:r="http://schemas.openxmlformats.org/officeDocument/2006/relationships" xmlns:p="http://schemas.openxmlformats.org/presentationml/2006/main">
  <p:tag name="AS_UNIQUEID" val="3478"/>
</p:tagLst>
</file>

<file path=ppt/tags/tag131.xml><?xml version="1.0" encoding="utf-8"?>
<p:tagLst xmlns:a="http://schemas.openxmlformats.org/drawingml/2006/main" xmlns:r="http://schemas.openxmlformats.org/officeDocument/2006/relationships" xmlns:p="http://schemas.openxmlformats.org/presentationml/2006/main">
  <p:tag name="AS_UNIQUEID" val="3479"/>
</p:tagLst>
</file>

<file path=ppt/tags/tag132.xml><?xml version="1.0" encoding="utf-8"?>
<p:tagLst xmlns:a="http://schemas.openxmlformats.org/drawingml/2006/main" xmlns:r="http://schemas.openxmlformats.org/officeDocument/2006/relationships" xmlns:p="http://schemas.openxmlformats.org/presentationml/2006/main">
  <p:tag name="AS_UNIQUEID" val="3489"/>
</p:tagLst>
</file>

<file path=ppt/tags/tag133.xml><?xml version="1.0" encoding="utf-8"?>
<p:tagLst xmlns:a="http://schemas.openxmlformats.org/drawingml/2006/main" xmlns:r="http://schemas.openxmlformats.org/officeDocument/2006/relationships" xmlns:p="http://schemas.openxmlformats.org/presentationml/2006/main">
  <p:tag name="AS_UNIQUEID" val="3490"/>
</p:tagLst>
</file>

<file path=ppt/tags/tag134.xml><?xml version="1.0" encoding="utf-8"?>
<p:tagLst xmlns:a="http://schemas.openxmlformats.org/drawingml/2006/main" xmlns:r="http://schemas.openxmlformats.org/officeDocument/2006/relationships" xmlns:p="http://schemas.openxmlformats.org/presentationml/2006/main">
  <p:tag name="AS_UNIQUEID" val="3491"/>
</p:tagLst>
</file>

<file path=ppt/tags/tag135.xml><?xml version="1.0" encoding="utf-8"?>
<p:tagLst xmlns:a="http://schemas.openxmlformats.org/drawingml/2006/main" xmlns:r="http://schemas.openxmlformats.org/officeDocument/2006/relationships" xmlns:p="http://schemas.openxmlformats.org/presentationml/2006/main">
  <p:tag name="AS_UNIQUEID" val="3492"/>
</p:tagLst>
</file>

<file path=ppt/tags/tag136.xml><?xml version="1.0" encoding="utf-8"?>
<p:tagLst xmlns:a="http://schemas.openxmlformats.org/drawingml/2006/main" xmlns:r="http://schemas.openxmlformats.org/officeDocument/2006/relationships" xmlns:p="http://schemas.openxmlformats.org/presentationml/2006/main">
  <p:tag name="AS_UNIQUEID" val="3493"/>
</p:tagLst>
</file>

<file path=ppt/tags/tag137.xml><?xml version="1.0" encoding="utf-8"?>
<p:tagLst xmlns:a="http://schemas.openxmlformats.org/drawingml/2006/main" xmlns:r="http://schemas.openxmlformats.org/officeDocument/2006/relationships" xmlns:p="http://schemas.openxmlformats.org/presentationml/2006/main">
  <p:tag name="AS_UNIQUEID" val="3494"/>
</p:tagLst>
</file>

<file path=ppt/tags/tag138.xml><?xml version="1.0" encoding="utf-8"?>
<p:tagLst xmlns:a="http://schemas.openxmlformats.org/drawingml/2006/main" xmlns:r="http://schemas.openxmlformats.org/officeDocument/2006/relationships" xmlns:p="http://schemas.openxmlformats.org/presentationml/2006/main">
  <p:tag name="AS_UNIQUEID" val="3496"/>
</p:tagLst>
</file>

<file path=ppt/tags/tag139.xml><?xml version="1.0" encoding="utf-8"?>
<p:tagLst xmlns:a="http://schemas.openxmlformats.org/drawingml/2006/main" xmlns:r="http://schemas.openxmlformats.org/officeDocument/2006/relationships" xmlns:p="http://schemas.openxmlformats.org/presentationml/2006/main">
  <p:tag name="AS_UNIQUEID" val="3497"/>
</p:tagLst>
</file>

<file path=ppt/tags/tag14.xml><?xml version="1.0" encoding="utf-8"?>
<p:tagLst xmlns:a="http://schemas.openxmlformats.org/drawingml/2006/main" xmlns:r="http://schemas.openxmlformats.org/officeDocument/2006/relationships" xmlns:p="http://schemas.openxmlformats.org/presentationml/2006/main">
  <p:tag name="AS_UNIQUEID" val="3341"/>
</p:tagLst>
</file>

<file path=ppt/tags/tag140.xml><?xml version="1.0" encoding="utf-8"?>
<p:tagLst xmlns:a="http://schemas.openxmlformats.org/drawingml/2006/main" xmlns:r="http://schemas.openxmlformats.org/officeDocument/2006/relationships" xmlns:p="http://schemas.openxmlformats.org/presentationml/2006/main">
  <p:tag name="AS_UNIQUEID" val="3498"/>
</p:tagLst>
</file>

<file path=ppt/tags/tag141.xml><?xml version="1.0" encoding="utf-8"?>
<p:tagLst xmlns:a="http://schemas.openxmlformats.org/drawingml/2006/main" xmlns:r="http://schemas.openxmlformats.org/officeDocument/2006/relationships" xmlns:p="http://schemas.openxmlformats.org/presentationml/2006/main">
  <p:tag name="AS_UNIQUEID" val="3499"/>
</p:tagLst>
</file>

<file path=ppt/tags/tag142.xml><?xml version="1.0" encoding="utf-8"?>
<p:tagLst xmlns:a="http://schemas.openxmlformats.org/drawingml/2006/main" xmlns:r="http://schemas.openxmlformats.org/officeDocument/2006/relationships" xmlns:p="http://schemas.openxmlformats.org/presentationml/2006/main">
  <p:tag name="AS_UNIQUEID" val="3501"/>
</p:tagLst>
</file>

<file path=ppt/tags/tag143.xml><?xml version="1.0" encoding="utf-8"?>
<p:tagLst xmlns:a="http://schemas.openxmlformats.org/drawingml/2006/main" xmlns:r="http://schemas.openxmlformats.org/officeDocument/2006/relationships" xmlns:p="http://schemas.openxmlformats.org/presentationml/2006/main">
  <p:tag name="AS_UNIQUEID" val="3502"/>
</p:tagLst>
</file>

<file path=ppt/tags/tag144.xml><?xml version="1.0" encoding="utf-8"?>
<p:tagLst xmlns:a="http://schemas.openxmlformats.org/drawingml/2006/main" xmlns:r="http://schemas.openxmlformats.org/officeDocument/2006/relationships" xmlns:p="http://schemas.openxmlformats.org/presentationml/2006/main">
  <p:tag name="AS_UNIQUEID" val="3504"/>
</p:tagLst>
</file>

<file path=ppt/tags/tag145.xml><?xml version="1.0" encoding="utf-8"?>
<p:tagLst xmlns:a="http://schemas.openxmlformats.org/drawingml/2006/main" xmlns:r="http://schemas.openxmlformats.org/officeDocument/2006/relationships" xmlns:p="http://schemas.openxmlformats.org/presentationml/2006/main">
  <p:tag name="AS_UNIQUEID" val="3505"/>
</p:tagLst>
</file>

<file path=ppt/tags/tag146.xml><?xml version="1.0" encoding="utf-8"?>
<p:tagLst xmlns:a="http://schemas.openxmlformats.org/drawingml/2006/main" xmlns:r="http://schemas.openxmlformats.org/officeDocument/2006/relationships" xmlns:p="http://schemas.openxmlformats.org/presentationml/2006/main">
  <p:tag name="AS_UNIQUEID" val="3506"/>
</p:tagLst>
</file>

<file path=ppt/tags/tag147.xml><?xml version="1.0" encoding="utf-8"?>
<p:tagLst xmlns:a="http://schemas.openxmlformats.org/drawingml/2006/main" xmlns:r="http://schemas.openxmlformats.org/officeDocument/2006/relationships" xmlns:p="http://schemas.openxmlformats.org/presentationml/2006/main">
  <p:tag name="AS_UNIQUEID" val="3507"/>
</p:tagLst>
</file>

<file path=ppt/tags/tag148.xml><?xml version="1.0" encoding="utf-8"?>
<p:tagLst xmlns:a="http://schemas.openxmlformats.org/drawingml/2006/main" xmlns:r="http://schemas.openxmlformats.org/officeDocument/2006/relationships" xmlns:p="http://schemas.openxmlformats.org/presentationml/2006/main">
  <p:tag name="AS_UNIQUEID" val="3509"/>
</p:tagLst>
</file>

<file path=ppt/tags/tag149.xml><?xml version="1.0" encoding="utf-8"?>
<p:tagLst xmlns:a="http://schemas.openxmlformats.org/drawingml/2006/main" xmlns:r="http://schemas.openxmlformats.org/officeDocument/2006/relationships" xmlns:p="http://schemas.openxmlformats.org/presentationml/2006/main">
  <p:tag name="AS_UNIQUEID" val="3510"/>
</p:tagLst>
</file>

<file path=ppt/tags/tag15.xml><?xml version="1.0" encoding="utf-8"?>
<p:tagLst xmlns:a="http://schemas.openxmlformats.org/drawingml/2006/main" xmlns:r="http://schemas.openxmlformats.org/officeDocument/2006/relationships" xmlns:p="http://schemas.openxmlformats.org/presentationml/2006/main">
  <p:tag name="AS_UNIQUEID" val="3342"/>
</p:tagLst>
</file>

<file path=ppt/tags/tag150.xml><?xml version="1.0" encoding="utf-8"?>
<p:tagLst xmlns:a="http://schemas.openxmlformats.org/drawingml/2006/main" xmlns:r="http://schemas.openxmlformats.org/officeDocument/2006/relationships" xmlns:p="http://schemas.openxmlformats.org/presentationml/2006/main">
  <p:tag name="AS_UNIQUEID" val="3511"/>
</p:tagLst>
</file>

<file path=ppt/tags/tag151.xml><?xml version="1.0" encoding="utf-8"?>
<p:tagLst xmlns:a="http://schemas.openxmlformats.org/drawingml/2006/main" xmlns:r="http://schemas.openxmlformats.org/officeDocument/2006/relationships" xmlns:p="http://schemas.openxmlformats.org/presentationml/2006/main">
  <p:tag name="AS_UNIQUEID" val="3512"/>
</p:tagLst>
</file>

<file path=ppt/tags/tag152.xml><?xml version="1.0" encoding="utf-8"?>
<p:tagLst xmlns:a="http://schemas.openxmlformats.org/drawingml/2006/main" xmlns:r="http://schemas.openxmlformats.org/officeDocument/2006/relationships" xmlns:p="http://schemas.openxmlformats.org/presentationml/2006/main">
  <p:tag name="AS_UNIQUEID" val="3514"/>
</p:tagLst>
</file>

<file path=ppt/tags/tag153.xml><?xml version="1.0" encoding="utf-8"?>
<p:tagLst xmlns:a="http://schemas.openxmlformats.org/drawingml/2006/main" xmlns:r="http://schemas.openxmlformats.org/officeDocument/2006/relationships" xmlns:p="http://schemas.openxmlformats.org/presentationml/2006/main">
  <p:tag name="AS_UNIQUEID" val="3167"/>
</p:tagLst>
</file>

<file path=ppt/tags/tag154.xml><?xml version="1.0" encoding="utf-8"?>
<p:tagLst xmlns:a="http://schemas.openxmlformats.org/drawingml/2006/main" xmlns:r="http://schemas.openxmlformats.org/officeDocument/2006/relationships" xmlns:p="http://schemas.openxmlformats.org/presentationml/2006/main">
  <p:tag name="AS_UNIQUEID" val="3169"/>
</p:tagLst>
</file>

<file path=ppt/tags/tag155.xml><?xml version="1.0" encoding="utf-8"?>
<p:tagLst xmlns:a="http://schemas.openxmlformats.org/drawingml/2006/main" xmlns:r="http://schemas.openxmlformats.org/officeDocument/2006/relationships" xmlns:p="http://schemas.openxmlformats.org/presentationml/2006/main">
  <p:tag name="AS_UNIQUEID" val="3170"/>
</p:tagLst>
</file>

<file path=ppt/tags/tag156.xml><?xml version="1.0" encoding="utf-8"?>
<p:tagLst xmlns:a="http://schemas.openxmlformats.org/drawingml/2006/main" xmlns:r="http://schemas.openxmlformats.org/officeDocument/2006/relationships" xmlns:p="http://schemas.openxmlformats.org/presentationml/2006/main">
  <p:tag name="AS_UNIQUEID" val="3171"/>
</p:tagLst>
</file>

<file path=ppt/tags/tag157.xml><?xml version="1.0" encoding="utf-8"?>
<p:tagLst xmlns:a="http://schemas.openxmlformats.org/drawingml/2006/main" xmlns:r="http://schemas.openxmlformats.org/officeDocument/2006/relationships" xmlns:p="http://schemas.openxmlformats.org/presentationml/2006/main">
  <p:tag name="AS_UNIQUEID" val="3168"/>
</p:tagLst>
</file>

<file path=ppt/tags/tag158.xml><?xml version="1.0" encoding="utf-8"?>
<p:tagLst xmlns:a="http://schemas.openxmlformats.org/drawingml/2006/main" xmlns:r="http://schemas.openxmlformats.org/officeDocument/2006/relationships" xmlns:p="http://schemas.openxmlformats.org/presentationml/2006/main">
  <p:tag name="AS_UNIQUEID" val="2597"/>
</p:tagLst>
</file>

<file path=ppt/tags/tag159.xml><?xml version="1.0" encoding="utf-8"?>
<p:tagLst xmlns:a="http://schemas.openxmlformats.org/drawingml/2006/main" xmlns:r="http://schemas.openxmlformats.org/officeDocument/2006/relationships" xmlns:p="http://schemas.openxmlformats.org/presentationml/2006/main">
  <p:tag name="AS_UNIQUEID" val="3516"/>
</p:tagLst>
</file>

<file path=ppt/tags/tag16.xml><?xml version="1.0" encoding="utf-8"?>
<p:tagLst xmlns:a="http://schemas.openxmlformats.org/drawingml/2006/main" xmlns:r="http://schemas.openxmlformats.org/officeDocument/2006/relationships" xmlns:p="http://schemas.openxmlformats.org/presentationml/2006/main">
  <p:tag name="AS_UNIQUEID" val="3343"/>
</p:tagLst>
</file>

<file path=ppt/tags/tag160.xml><?xml version="1.0" encoding="utf-8"?>
<p:tagLst xmlns:a="http://schemas.openxmlformats.org/drawingml/2006/main" xmlns:r="http://schemas.openxmlformats.org/officeDocument/2006/relationships" xmlns:p="http://schemas.openxmlformats.org/presentationml/2006/main">
  <p:tag name="AS_UNIQUEID" val="3517"/>
</p:tagLst>
</file>

<file path=ppt/tags/tag161.xml><?xml version="1.0" encoding="utf-8"?>
<p:tagLst xmlns:a="http://schemas.openxmlformats.org/drawingml/2006/main" xmlns:r="http://schemas.openxmlformats.org/officeDocument/2006/relationships" xmlns:p="http://schemas.openxmlformats.org/presentationml/2006/main">
  <p:tag name="AS_UNIQUEID" val="3519"/>
</p:tagLst>
</file>

<file path=ppt/tags/tag162.xml><?xml version="1.0" encoding="utf-8"?>
<p:tagLst xmlns:a="http://schemas.openxmlformats.org/drawingml/2006/main" xmlns:r="http://schemas.openxmlformats.org/officeDocument/2006/relationships" xmlns:p="http://schemas.openxmlformats.org/presentationml/2006/main">
  <p:tag name="AS_UNIQUEID" val="3520"/>
</p:tagLst>
</file>

<file path=ppt/tags/tag163.xml><?xml version="1.0" encoding="utf-8"?>
<p:tagLst xmlns:a="http://schemas.openxmlformats.org/drawingml/2006/main" xmlns:r="http://schemas.openxmlformats.org/officeDocument/2006/relationships" xmlns:p="http://schemas.openxmlformats.org/presentationml/2006/main">
  <p:tag name="AS_UNIQUEID" val="3521"/>
</p:tagLst>
</file>

<file path=ppt/tags/tag164.xml><?xml version="1.0" encoding="utf-8"?>
<p:tagLst xmlns:a="http://schemas.openxmlformats.org/drawingml/2006/main" xmlns:r="http://schemas.openxmlformats.org/officeDocument/2006/relationships" xmlns:p="http://schemas.openxmlformats.org/presentationml/2006/main">
  <p:tag name="AS_UNIQUEID" val="3522"/>
</p:tagLst>
</file>

<file path=ppt/tags/tag165.xml><?xml version="1.0" encoding="utf-8"?>
<p:tagLst xmlns:a="http://schemas.openxmlformats.org/drawingml/2006/main" xmlns:r="http://schemas.openxmlformats.org/officeDocument/2006/relationships" xmlns:p="http://schemas.openxmlformats.org/presentationml/2006/main">
  <p:tag name="AS_UNIQUEID" val="3523"/>
</p:tagLst>
</file>

<file path=ppt/tags/tag166.xml><?xml version="1.0" encoding="utf-8"?>
<p:tagLst xmlns:a="http://schemas.openxmlformats.org/drawingml/2006/main" xmlns:r="http://schemas.openxmlformats.org/officeDocument/2006/relationships" xmlns:p="http://schemas.openxmlformats.org/presentationml/2006/main">
  <p:tag name="AS_UNIQUEID" val="3524"/>
</p:tagLst>
</file>

<file path=ppt/tags/tag167.xml><?xml version="1.0" encoding="utf-8"?>
<p:tagLst xmlns:a="http://schemas.openxmlformats.org/drawingml/2006/main" xmlns:r="http://schemas.openxmlformats.org/officeDocument/2006/relationships" xmlns:p="http://schemas.openxmlformats.org/presentationml/2006/main">
  <p:tag name="AS_UNIQUEID" val="3526"/>
</p:tagLst>
</file>

<file path=ppt/tags/tag168.xml><?xml version="1.0" encoding="utf-8"?>
<p:tagLst xmlns:a="http://schemas.openxmlformats.org/drawingml/2006/main" xmlns:r="http://schemas.openxmlformats.org/officeDocument/2006/relationships" xmlns:p="http://schemas.openxmlformats.org/presentationml/2006/main">
  <p:tag name="AS_UNIQUEID" val="2618"/>
</p:tagLst>
</file>

<file path=ppt/tags/tag169.xml><?xml version="1.0" encoding="utf-8"?>
<p:tagLst xmlns:a="http://schemas.openxmlformats.org/drawingml/2006/main" xmlns:r="http://schemas.openxmlformats.org/officeDocument/2006/relationships" xmlns:p="http://schemas.openxmlformats.org/presentationml/2006/main">
  <p:tag name="AS_UNIQUEID" val="3196"/>
</p:tagLst>
</file>

<file path=ppt/tags/tag17.xml><?xml version="1.0" encoding="utf-8"?>
<p:tagLst xmlns:a="http://schemas.openxmlformats.org/drawingml/2006/main" xmlns:r="http://schemas.openxmlformats.org/officeDocument/2006/relationships" xmlns:p="http://schemas.openxmlformats.org/presentationml/2006/main">
  <p:tag name="AS_UNIQUEID" val="3344"/>
</p:tagLst>
</file>

<file path=ppt/tags/tag170.xml><?xml version="1.0" encoding="utf-8"?>
<p:tagLst xmlns:a="http://schemas.openxmlformats.org/drawingml/2006/main" xmlns:r="http://schemas.openxmlformats.org/officeDocument/2006/relationships" xmlns:p="http://schemas.openxmlformats.org/presentationml/2006/main">
  <p:tag name="AS_UNIQUEID" val="3199"/>
</p:tagLst>
</file>

<file path=ppt/tags/tag171.xml><?xml version="1.0" encoding="utf-8"?>
<p:tagLst xmlns:a="http://schemas.openxmlformats.org/drawingml/2006/main" xmlns:r="http://schemas.openxmlformats.org/officeDocument/2006/relationships" xmlns:p="http://schemas.openxmlformats.org/presentationml/2006/main">
  <p:tag name="AS_UNIQUEID" val="3202"/>
</p:tagLst>
</file>

<file path=ppt/tags/tag172.xml><?xml version="1.0" encoding="utf-8"?>
<p:tagLst xmlns:a="http://schemas.openxmlformats.org/drawingml/2006/main" xmlns:r="http://schemas.openxmlformats.org/officeDocument/2006/relationships" xmlns:p="http://schemas.openxmlformats.org/presentationml/2006/main">
  <p:tag name="AS_UNIQUEID" val="3527"/>
</p:tagLst>
</file>

<file path=ppt/tags/tag173.xml><?xml version="1.0" encoding="utf-8"?>
<p:tagLst xmlns:a="http://schemas.openxmlformats.org/drawingml/2006/main" xmlns:r="http://schemas.openxmlformats.org/officeDocument/2006/relationships" xmlns:p="http://schemas.openxmlformats.org/presentationml/2006/main">
  <p:tag name="AS_UNIQUEID" val="3200"/>
  <p:tag name="KSO_WM_DIAGRAM_VIRTUALLY_FRAME" val="{&quot;height&quot;:291.658031496063,&quot;left&quot;:61.48535433070866,&quot;top&quot;:92.43385826771654,&quot;width&quot;:223.72755905511812}"/>
</p:tagLst>
</file>

<file path=ppt/tags/tag174.xml><?xml version="1.0" encoding="utf-8"?>
<p:tagLst xmlns:a="http://schemas.openxmlformats.org/drawingml/2006/main" xmlns:r="http://schemas.openxmlformats.org/officeDocument/2006/relationships" xmlns:p="http://schemas.openxmlformats.org/presentationml/2006/main">
  <p:tag name="AS_UNIQUEID" val="3201"/>
  <p:tag name="KSO_WM_DIAGRAM_VIRTUALLY_FRAME" val="{&quot;height&quot;:291.658031496063,&quot;left&quot;:61.48535433070866,&quot;top&quot;:92.43385826771654,&quot;width&quot;:223.72755905511812}"/>
</p:tagLst>
</file>

<file path=ppt/tags/tag175.xml><?xml version="1.0" encoding="utf-8"?>
<p:tagLst xmlns:a="http://schemas.openxmlformats.org/drawingml/2006/main" xmlns:r="http://schemas.openxmlformats.org/officeDocument/2006/relationships" xmlns:p="http://schemas.openxmlformats.org/presentationml/2006/main">
  <p:tag name="AS_UNIQUEID" val="3197"/>
  <p:tag name="KSO_WM_DIAGRAM_VIRTUALLY_FRAME" val="{&quot;height&quot;:291.658031496063,&quot;left&quot;:61.48535433070866,&quot;top&quot;:92.43385826771654,&quot;width&quot;:223.72755905511812}"/>
</p:tagLst>
</file>

<file path=ppt/tags/tag176.xml><?xml version="1.0" encoding="utf-8"?>
<p:tagLst xmlns:a="http://schemas.openxmlformats.org/drawingml/2006/main" xmlns:r="http://schemas.openxmlformats.org/officeDocument/2006/relationships" xmlns:p="http://schemas.openxmlformats.org/presentationml/2006/main">
  <p:tag name="AS_UNIQUEID" val="3198"/>
  <p:tag name="KSO_WM_DIAGRAM_VIRTUALLY_FRAME" val="{&quot;height&quot;:291.658031496063,&quot;left&quot;:61.48535433070866,&quot;top&quot;:92.43385826771654,&quot;width&quot;:223.72755905511812}"/>
</p:tagLst>
</file>

<file path=ppt/tags/tag177.xml><?xml version="1.0" encoding="utf-8"?>
<p:tagLst xmlns:a="http://schemas.openxmlformats.org/drawingml/2006/main" xmlns:r="http://schemas.openxmlformats.org/officeDocument/2006/relationships" xmlns:p="http://schemas.openxmlformats.org/presentationml/2006/main">
  <p:tag name="AS_UNIQUEID" val="3529"/>
</p:tagLst>
</file>

<file path=ppt/tags/tag178.xml><?xml version="1.0" encoding="utf-8"?>
<p:tagLst xmlns:a="http://schemas.openxmlformats.org/drawingml/2006/main" xmlns:r="http://schemas.openxmlformats.org/officeDocument/2006/relationships" xmlns:p="http://schemas.openxmlformats.org/presentationml/2006/main">
  <p:tag name="AS_UNIQUEID" val="3530"/>
</p:tagLst>
</file>

<file path=ppt/tags/tag179.xml><?xml version="1.0" encoding="utf-8"?>
<p:tagLst xmlns:a="http://schemas.openxmlformats.org/drawingml/2006/main" xmlns:r="http://schemas.openxmlformats.org/officeDocument/2006/relationships" xmlns:p="http://schemas.openxmlformats.org/presentationml/2006/main">
  <p:tag name="AS_UNIQUEID" val="3533"/>
</p:tagLst>
</file>

<file path=ppt/tags/tag18.xml><?xml version="1.0" encoding="utf-8"?>
<p:tagLst xmlns:a="http://schemas.openxmlformats.org/drawingml/2006/main" xmlns:r="http://schemas.openxmlformats.org/officeDocument/2006/relationships" xmlns:p="http://schemas.openxmlformats.org/presentationml/2006/main">
  <p:tag name="AS_UNIQUEID" val="3345"/>
</p:tagLst>
</file>

<file path=ppt/tags/tag180.xml><?xml version="1.0" encoding="utf-8"?>
<p:tagLst xmlns:a="http://schemas.openxmlformats.org/drawingml/2006/main" xmlns:r="http://schemas.openxmlformats.org/officeDocument/2006/relationships" xmlns:p="http://schemas.openxmlformats.org/presentationml/2006/main">
  <p:tag name="AS_UNIQUEID" val="3534"/>
</p:tagLst>
</file>

<file path=ppt/tags/tag181.xml><?xml version="1.0" encoding="utf-8"?>
<p:tagLst xmlns:a="http://schemas.openxmlformats.org/drawingml/2006/main" xmlns:r="http://schemas.openxmlformats.org/officeDocument/2006/relationships" xmlns:p="http://schemas.openxmlformats.org/presentationml/2006/main">
  <p:tag name="AS_UNIQUEID" val="3537"/>
</p:tagLst>
</file>

<file path=ppt/tags/tag182.xml><?xml version="1.0" encoding="utf-8"?>
<p:tagLst xmlns:a="http://schemas.openxmlformats.org/drawingml/2006/main" xmlns:r="http://schemas.openxmlformats.org/officeDocument/2006/relationships" xmlns:p="http://schemas.openxmlformats.org/presentationml/2006/main">
  <p:tag name="AS_UNIQUEID" val="3535"/>
</p:tagLst>
</file>

<file path=ppt/tags/tag183.xml><?xml version="1.0" encoding="utf-8"?>
<p:tagLst xmlns:a="http://schemas.openxmlformats.org/drawingml/2006/main" xmlns:r="http://schemas.openxmlformats.org/officeDocument/2006/relationships" xmlns:p="http://schemas.openxmlformats.org/presentationml/2006/main">
  <p:tag name="AS_UNIQUEID" val="3536"/>
</p:tagLst>
</file>

<file path=ppt/tags/tag184.xml><?xml version="1.0" encoding="utf-8"?>
<p:tagLst xmlns:a="http://schemas.openxmlformats.org/drawingml/2006/main" xmlns:r="http://schemas.openxmlformats.org/officeDocument/2006/relationships" xmlns:p="http://schemas.openxmlformats.org/presentationml/2006/main">
  <p:tag name="AS_UNIQUEID" val="3531"/>
</p:tagLst>
</file>

<file path=ppt/tags/tag185.xml><?xml version="1.0" encoding="utf-8"?>
<p:tagLst xmlns:a="http://schemas.openxmlformats.org/drawingml/2006/main" xmlns:r="http://schemas.openxmlformats.org/officeDocument/2006/relationships" xmlns:p="http://schemas.openxmlformats.org/presentationml/2006/main">
  <p:tag name="AS_UNIQUEID" val="3532"/>
</p:tagLst>
</file>

<file path=ppt/tags/tag186.xml><?xml version="1.0" encoding="utf-8"?>
<p:tagLst xmlns:a="http://schemas.openxmlformats.org/drawingml/2006/main" xmlns:r="http://schemas.openxmlformats.org/officeDocument/2006/relationships" xmlns:p="http://schemas.openxmlformats.org/presentationml/2006/main">
  <p:tag name="AS_UNIQUEID" val="3539"/>
</p:tagLst>
</file>

<file path=ppt/tags/tag187.xml><?xml version="1.0" encoding="utf-8"?>
<p:tagLst xmlns:a="http://schemas.openxmlformats.org/drawingml/2006/main" xmlns:r="http://schemas.openxmlformats.org/officeDocument/2006/relationships" xmlns:p="http://schemas.openxmlformats.org/presentationml/2006/main">
  <p:tag name="AS_UNIQUEID" val="3218"/>
</p:tagLst>
</file>

<file path=ppt/tags/tag188.xml><?xml version="1.0" encoding="utf-8"?>
<p:tagLst xmlns:a="http://schemas.openxmlformats.org/drawingml/2006/main" xmlns:r="http://schemas.openxmlformats.org/officeDocument/2006/relationships" xmlns:p="http://schemas.openxmlformats.org/presentationml/2006/main">
  <p:tag name="AS_UNIQUEID" val="3540"/>
</p:tagLst>
</file>

<file path=ppt/tags/tag189.xml><?xml version="1.0" encoding="utf-8"?>
<p:tagLst xmlns:a="http://schemas.openxmlformats.org/drawingml/2006/main" xmlns:r="http://schemas.openxmlformats.org/officeDocument/2006/relationships" xmlns:p="http://schemas.openxmlformats.org/presentationml/2006/main">
  <p:tag name="AS_UNIQUEID" val="3541"/>
</p:tagLst>
</file>

<file path=ppt/tags/tag19.xml><?xml version="1.0" encoding="utf-8"?>
<p:tagLst xmlns:a="http://schemas.openxmlformats.org/drawingml/2006/main" xmlns:r="http://schemas.openxmlformats.org/officeDocument/2006/relationships" xmlns:p="http://schemas.openxmlformats.org/presentationml/2006/main">
  <p:tag name="AS_UNIQUEID" val="3347"/>
</p:tagLst>
</file>

<file path=ppt/tags/tag190.xml><?xml version="1.0" encoding="utf-8"?>
<p:tagLst xmlns:a="http://schemas.openxmlformats.org/drawingml/2006/main" xmlns:r="http://schemas.openxmlformats.org/officeDocument/2006/relationships" xmlns:p="http://schemas.openxmlformats.org/presentationml/2006/main">
  <p:tag name="AS_UNIQUEID" val="3219"/>
</p:tagLst>
</file>

<file path=ppt/tags/tag191.xml><?xml version="1.0" encoding="utf-8"?>
<p:tagLst xmlns:a="http://schemas.openxmlformats.org/drawingml/2006/main" xmlns:r="http://schemas.openxmlformats.org/officeDocument/2006/relationships" xmlns:p="http://schemas.openxmlformats.org/presentationml/2006/main">
  <p:tag name="AS_UNIQUEID" val="2629"/>
</p:tagLst>
</file>

<file path=ppt/tags/tag192.xml><?xml version="1.0" encoding="utf-8"?>
<p:tagLst xmlns:a="http://schemas.openxmlformats.org/drawingml/2006/main" xmlns:r="http://schemas.openxmlformats.org/officeDocument/2006/relationships" xmlns:p="http://schemas.openxmlformats.org/presentationml/2006/main">
  <p:tag name="AS_UNIQUEID" val="3220"/>
</p:tagLst>
</file>

<file path=ppt/tags/tag193.xml><?xml version="1.0" encoding="utf-8"?>
<p:tagLst xmlns:a="http://schemas.openxmlformats.org/drawingml/2006/main" xmlns:r="http://schemas.openxmlformats.org/officeDocument/2006/relationships" xmlns:p="http://schemas.openxmlformats.org/presentationml/2006/main">
  <p:tag name="AS_UNIQUEID" val="579"/>
</p:tagLst>
</file>

<file path=ppt/tags/tag194.xml><?xml version="1.0" encoding="utf-8"?>
<p:tagLst xmlns:a="http://schemas.openxmlformats.org/drawingml/2006/main" xmlns:r="http://schemas.openxmlformats.org/officeDocument/2006/relationships" xmlns:p="http://schemas.openxmlformats.org/presentationml/2006/main">
  <p:tag name="AS_UNIQUEID" val="580"/>
</p:tagLst>
</file>

<file path=ppt/tags/tag195.xml><?xml version="1.0" encoding="utf-8"?>
<p:tagLst xmlns:a="http://schemas.openxmlformats.org/drawingml/2006/main" xmlns:r="http://schemas.openxmlformats.org/officeDocument/2006/relationships" xmlns:p="http://schemas.openxmlformats.org/presentationml/2006/main">
  <p:tag name="AS_UNIQUEID" val="581"/>
</p:tagLst>
</file>

<file path=ppt/tags/tag196.xml><?xml version="1.0" encoding="utf-8"?>
<p:tagLst xmlns:a="http://schemas.openxmlformats.org/drawingml/2006/main" xmlns:r="http://schemas.openxmlformats.org/officeDocument/2006/relationships" xmlns:p="http://schemas.openxmlformats.org/presentationml/2006/main">
  <p:tag name="AS_UNIQUEID" val="582"/>
</p:tagLst>
</file>

<file path=ppt/tags/tag197.xml><?xml version="1.0" encoding="utf-8"?>
<p:tagLst xmlns:a="http://schemas.openxmlformats.org/drawingml/2006/main" xmlns:r="http://schemas.openxmlformats.org/officeDocument/2006/relationships" xmlns:p="http://schemas.openxmlformats.org/presentationml/2006/main">
  <p:tag name="AS_UNIQUEID" val="3543"/>
</p:tagLst>
</file>

<file path=ppt/tags/tag198.xml><?xml version="1.0" encoding="utf-8"?>
<p:tagLst xmlns:a="http://schemas.openxmlformats.org/drawingml/2006/main" xmlns:r="http://schemas.openxmlformats.org/officeDocument/2006/relationships" xmlns:p="http://schemas.openxmlformats.org/presentationml/2006/main">
  <p:tag name="AS_UNIQUEID" val="3544"/>
</p:tagLst>
</file>

<file path=ppt/tags/tag199.xml><?xml version="1.0" encoding="utf-8"?>
<p:tagLst xmlns:a="http://schemas.openxmlformats.org/drawingml/2006/main" xmlns:r="http://schemas.openxmlformats.org/officeDocument/2006/relationships" xmlns:p="http://schemas.openxmlformats.org/presentationml/2006/main">
  <p:tag name="AS_UNIQUEID" val="3545"/>
</p:tagLst>
</file>

<file path=ppt/tags/tag2.xml><?xml version="1.0" encoding="utf-8"?>
<p:tagLst xmlns:a="http://schemas.openxmlformats.org/drawingml/2006/main" xmlns:r="http://schemas.openxmlformats.org/officeDocument/2006/relationships" xmlns:p="http://schemas.openxmlformats.org/presentationml/2006/main">
  <p:tag name="AS_UNIQUEID" val="3404"/>
</p:tagLst>
</file>

<file path=ppt/tags/tag20.xml><?xml version="1.0" encoding="utf-8"?>
<p:tagLst xmlns:a="http://schemas.openxmlformats.org/drawingml/2006/main" xmlns:r="http://schemas.openxmlformats.org/officeDocument/2006/relationships" xmlns:p="http://schemas.openxmlformats.org/presentationml/2006/main">
  <p:tag name="AS_UNIQUEID" val="3348"/>
</p:tagLst>
</file>

<file path=ppt/tags/tag200.xml><?xml version="1.0" encoding="utf-8"?>
<p:tagLst xmlns:a="http://schemas.openxmlformats.org/drawingml/2006/main" xmlns:r="http://schemas.openxmlformats.org/officeDocument/2006/relationships" xmlns:p="http://schemas.openxmlformats.org/presentationml/2006/main">
  <p:tag name="AS_UNIQUEID" val="3546"/>
</p:tagLst>
</file>

<file path=ppt/tags/tag201.xml><?xml version="1.0" encoding="utf-8"?>
<p:tagLst xmlns:a="http://schemas.openxmlformats.org/drawingml/2006/main" xmlns:r="http://schemas.openxmlformats.org/officeDocument/2006/relationships" xmlns:p="http://schemas.openxmlformats.org/presentationml/2006/main">
  <p:tag name="AS_UNIQUEID" val="3547"/>
</p:tagLst>
</file>

<file path=ppt/tags/tag202.xml><?xml version="1.0" encoding="utf-8"?>
<p:tagLst xmlns:a="http://schemas.openxmlformats.org/drawingml/2006/main" xmlns:r="http://schemas.openxmlformats.org/officeDocument/2006/relationships" xmlns:p="http://schemas.openxmlformats.org/presentationml/2006/main">
  <p:tag name="AS_UNIQUEID" val="3560"/>
</p:tagLst>
</file>

<file path=ppt/tags/tag203.xml><?xml version="1.0" encoding="utf-8"?>
<p:tagLst xmlns:a="http://schemas.openxmlformats.org/drawingml/2006/main" xmlns:r="http://schemas.openxmlformats.org/officeDocument/2006/relationships" xmlns:p="http://schemas.openxmlformats.org/presentationml/2006/main">
  <p:tag name="AS_UNIQUEID" val="3561"/>
</p:tagLst>
</file>

<file path=ppt/tags/tag204.xml><?xml version="1.0" encoding="utf-8"?>
<p:tagLst xmlns:a="http://schemas.openxmlformats.org/drawingml/2006/main" xmlns:r="http://schemas.openxmlformats.org/officeDocument/2006/relationships" xmlns:p="http://schemas.openxmlformats.org/presentationml/2006/main">
  <p:tag name="AS_UNIQUEID" val="3562"/>
</p:tagLst>
</file>

<file path=ppt/tags/tag205.xml><?xml version="1.0" encoding="utf-8"?>
<p:tagLst xmlns:a="http://schemas.openxmlformats.org/drawingml/2006/main" xmlns:r="http://schemas.openxmlformats.org/officeDocument/2006/relationships" xmlns:p="http://schemas.openxmlformats.org/presentationml/2006/main">
  <p:tag name="AS_UNIQUEID" val="3563"/>
</p:tagLst>
</file>

<file path=ppt/tags/tag206.xml><?xml version="1.0" encoding="utf-8"?>
<p:tagLst xmlns:a="http://schemas.openxmlformats.org/drawingml/2006/main" xmlns:r="http://schemas.openxmlformats.org/officeDocument/2006/relationships" xmlns:p="http://schemas.openxmlformats.org/presentationml/2006/main">
  <p:tag name="AS_UNIQUEID" val="3548"/>
</p:tagLst>
</file>

<file path=ppt/tags/tag207.xml><?xml version="1.0" encoding="utf-8"?>
<p:tagLst xmlns:a="http://schemas.openxmlformats.org/drawingml/2006/main" xmlns:r="http://schemas.openxmlformats.org/officeDocument/2006/relationships" xmlns:p="http://schemas.openxmlformats.org/presentationml/2006/main">
  <p:tag name="AS_UNIQUEID" val="3549"/>
</p:tagLst>
</file>

<file path=ppt/tags/tag208.xml><?xml version="1.0" encoding="utf-8"?>
<p:tagLst xmlns:a="http://schemas.openxmlformats.org/drawingml/2006/main" xmlns:r="http://schemas.openxmlformats.org/officeDocument/2006/relationships" xmlns:p="http://schemas.openxmlformats.org/presentationml/2006/main">
  <p:tag name="AS_UNIQUEID" val="3550"/>
</p:tagLst>
</file>

<file path=ppt/tags/tag209.xml><?xml version="1.0" encoding="utf-8"?>
<p:tagLst xmlns:a="http://schemas.openxmlformats.org/drawingml/2006/main" xmlns:r="http://schemas.openxmlformats.org/officeDocument/2006/relationships" xmlns:p="http://schemas.openxmlformats.org/presentationml/2006/main">
  <p:tag name="AS_UNIQUEID" val="3551"/>
</p:tagLst>
</file>

<file path=ppt/tags/tag21.xml><?xml version="1.0" encoding="utf-8"?>
<p:tagLst xmlns:a="http://schemas.openxmlformats.org/drawingml/2006/main" xmlns:r="http://schemas.openxmlformats.org/officeDocument/2006/relationships" xmlns:p="http://schemas.openxmlformats.org/presentationml/2006/main">
  <p:tag name="AS_UNIQUEID" val="3349"/>
</p:tagLst>
</file>

<file path=ppt/tags/tag210.xml><?xml version="1.0" encoding="utf-8"?>
<p:tagLst xmlns:a="http://schemas.openxmlformats.org/drawingml/2006/main" xmlns:r="http://schemas.openxmlformats.org/officeDocument/2006/relationships" xmlns:p="http://schemas.openxmlformats.org/presentationml/2006/main">
  <p:tag name="AS_UNIQUEID" val="3552"/>
</p:tagLst>
</file>

<file path=ppt/tags/tag211.xml><?xml version="1.0" encoding="utf-8"?>
<p:tagLst xmlns:a="http://schemas.openxmlformats.org/drawingml/2006/main" xmlns:r="http://schemas.openxmlformats.org/officeDocument/2006/relationships" xmlns:p="http://schemas.openxmlformats.org/presentationml/2006/main">
  <p:tag name="AS_UNIQUEID" val="3553"/>
</p:tagLst>
</file>

<file path=ppt/tags/tag212.xml><?xml version="1.0" encoding="utf-8"?>
<p:tagLst xmlns:a="http://schemas.openxmlformats.org/drawingml/2006/main" xmlns:r="http://schemas.openxmlformats.org/officeDocument/2006/relationships" xmlns:p="http://schemas.openxmlformats.org/presentationml/2006/main">
  <p:tag name="AS_UNIQUEID" val="3554"/>
</p:tagLst>
</file>

<file path=ppt/tags/tag213.xml><?xml version="1.0" encoding="utf-8"?>
<p:tagLst xmlns:a="http://schemas.openxmlformats.org/drawingml/2006/main" xmlns:r="http://schemas.openxmlformats.org/officeDocument/2006/relationships" xmlns:p="http://schemas.openxmlformats.org/presentationml/2006/main">
  <p:tag name="AS_UNIQUEID" val="3555"/>
</p:tagLst>
</file>

<file path=ppt/tags/tag214.xml><?xml version="1.0" encoding="utf-8"?>
<p:tagLst xmlns:a="http://schemas.openxmlformats.org/drawingml/2006/main" xmlns:r="http://schemas.openxmlformats.org/officeDocument/2006/relationships" xmlns:p="http://schemas.openxmlformats.org/presentationml/2006/main">
  <p:tag name="AS_UNIQUEID" val="3556"/>
</p:tagLst>
</file>

<file path=ppt/tags/tag215.xml><?xml version="1.0" encoding="utf-8"?>
<p:tagLst xmlns:a="http://schemas.openxmlformats.org/drawingml/2006/main" xmlns:r="http://schemas.openxmlformats.org/officeDocument/2006/relationships" xmlns:p="http://schemas.openxmlformats.org/presentationml/2006/main">
  <p:tag name="AS_UNIQUEID" val="3557"/>
</p:tagLst>
</file>

<file path=ppt/tags/tag216.xml><?xml version="1.0" encoding="utf-8"?>
<p:tagLst xmlns:a="http://schemas.openxmlformats.org/drawingml/2006/main" xmlns:r="http://schemas.openxmlformats.org/officeDocument/2006/relationships" xmlns:p="http://schemas.openxmlformats.org/presentationml/2006/main">
  <p:tag name="AS_UNIQUEID" val="3558"/>
</p:tagLst>
</file>

<file path=ppt/tags/tag217.xml><?xml version="1.0" encoding="utf-8"?>
<p:tagLst xmlns:a="http://schemas.openxmlformats.org/drawingml/2006/main" xmlns:r="http://schemas.openxmlformats.org/officeDocument/2006/relationships" xmlns:p="http://schemas.openxmlformats.org/presentationml/2006/main">
  <p:tag name="AS_UNIQUEID" val="3559"/>
</p:tagLst>
</file>

<file path=ppt/tags/tag218.xml><?xml version="1.0" encoding="utf-8"?>
<p:tagLst xmlns:a="http://schemas.openxmlformats.org/drawingml/2006/main" xmlns:r="http://schemas.openxmlformats.org/officeDocument/2006/relationships" xmlns:p="http://schemas.openxmlformats.org/presentationml/2006/main">
  <p:tag name="AS_UNIQUEID" val="3565"/>
</p:tagLst>
</file>

<file path=ppt/tags/tag219.xml><?xml version="1.0" encoding="utf-8"?>
<p:tagLst xmlns:a="http://schemas.openxmlformats.org/drawingml/2006/main" xmlns:r="http://schemas.openxmlformats.org/officeDocument/2006/relationships" xmlns:p="http://schemas.openxmlformats.org/presentationml/2006/main">
  <p:tag name="AS_UNIQUEID" val="3566"/>
</p:tagLst>
</file>

<file path=ppt/tags/tag22.xml><?xml version="1.0" encoding="utf-8"?>
<p:tagLst xmlns:a="http://schemas.openxmlformats.org/drawingml/2006/main" xmlns:r="http://schemas.openxmlformats.org/officeDocument/2006/relationships" xmlns:p="http://schemas.openxmlformats.org/presentationml/2006/main">
  <p:tag name="AS_UNIQUEID" val="3350"/>
</p:tagLst>
</file>

<file path=ppt/tags/tag220.xml><?xml version="1.0" encoding="utf-8"?>
<p:tagLst xmlns:a="http://schemas.openxmlformats.org/drawingml/2006/main" xmlns:r="http://schemas.openxmlformats.org/officeDocument/2006/relationships" xmlns:p="http://schemas.openxmlformats.org/presentationml/2006/main">
  <p:tag name="AS_UNIQUEID" val="2674"/>
</p:tagLst>
</file>

<file path=ppt/tags/tag221.xml><?xml version="1.0" encoding="utf-8"?>
<p:tagLst xmlns:a="http://schemas.openxmlformats.org/drawingml/2006/main" xmlns:r="http://schemas.openxmlformats.org/officeDocument/2006/relationships" xmlns:p="http://schemas.openxmlformats.org/presentationml/2006/main">
  <p:tag name="AS_UNIQUEID" val="332"/>
</p:tagLst>
</file>

<file path=ppt/tags/tag222.xml><?xml version="1.0" encoding="utf-8"?>
<p:tagLst xmlns:a="http://schemas.openxmlformats.org/drawingml/2006/main" xmlns:r="http://schemas.openxmlformats.org/officeDocument/2006/relationships" xmlns:p="http://schemas.openxmlformats.org/presentationml/2006/main">
  <p:tag name="AS_UNIQUEID" val="333"/>
</p:tagLst>
</file>

<file path=ppt/tags/tag223.xml><?xml version="1.0" encoding="utf-8"?>
<p:tagLst xmlns:a="http://schemas.openxmlformats.org/drawingml/2006/main" xmlns:r="http://schemas.openxmlformats.org/officeDocument/2006/relationships" xmlns:p="http://schemas.openxmlformats.org/presentationml/2006/main">
  <p:tag name="AS_UNIQUEID" val="3251"/>
</p:tagLst>
</file>

<file path=ppt/tags/tag224.xml><?xml version="1.0" encoding="utf-8"?>
<p:tagLst xmlns:a="http://schemas.openxmlformats.org/drawingml/2006/main" xmlns:r="http://schemas.openxmlformats.org/officeDocument/2006/relationships" xmlns:p="http://schemas.openxmlformats.org/presentationml/2006/main">
  <p:tag name="AS_UNIQUEID" val="3568"/>
</p:tagLst>
</file>

<file path=ppt/tags/tag225.xml><?xml version="1.0" encoding="utf-8"?>
<p:tagLst xmlns:a="http://schemas.openxmlformats.org/drawingml/2006/main" xmlns:r="http://schemas.openxmlformats.org/officeDocument/2006/relationships" xmlns:p="http://schemas.openxmlformats.org/presentationml/2006/main">
  <p:tag name="AS_UNIQUEID" val="3569"/>
</p:tagLst>
</file>

<file path=ppt/tags/tag226.xml><?xml version="1.0" encoding="utf-8"?>
<p:tagLst xmlns:a="http://schemas.openxmlformats.org/drawingml/2006/main" xmlns:r="http://schemas.openxmlformats.org/officeDocument/2006/relationships" xmlns:p="http://schemas.openxmlformats.org/presentationml/2006/main">
  <p:tag name="AS_UNIQUEID" val="2674"/>
</p:tagLst>
</file>

<file path=ppt/tags/tag227.xml><?xml version="1.0" encoding="utf-8"?>
<p:tagLst xmlns:a="http://schemas.openxmlformats.org/drawingml/2006/main" xmlns:r="http://schemas.openxmlformats.org/officeDocument/2006/relationships" xmlns:p="http://schemas.openxmlformats.org/presentationml/2006/main">
  <p:tag name="AS_UNIQUEID" val="3251"/>
</p:tagLst>
</file>

<file path=ppt/tags/tag228.xml><?xml version="1.0" encoding="utf-8"?>
<p:tagLst xmlns:a="http://schemas.openxmlformats.org/drawingml/2006/main" xmlns:r="http://schemas.openxmlformats.org/officeDocument/2006/relationships" xmlns:p="http://schemas.openxmlformats.org/presentationml/2006/main">
  <p:tag name="AS_UNIQUEID" val="3570"/>
</p:tagLst>
</file>

<file path=ppt/tags/tag229.xml><?xml version="1.0" encoding="utf-8"?>
<p:tagLst xmlns:a="http://schemas.openxmlformats.org/drawingml/2006/main" xmlns:r="http://schemas.openxmlformats.org/officeDocument/2006/relationships" xmlns:p="http://schemas.openxmlformats.org/presentationml/2006/main">
  <p:tag name="AS_UNIQUEID" val="3571"/>
</p:tagLst>
</file>

<file path=ppt/tags/tag23.xml><?xml version="1.0" encoding="utf-8"?>
<p:tagLst xmlns:a="http://schemas.openxmlformats.org/drawingml/2006/main" xmlns:r="http://schemas.openxmlformats.org/officeDocument/2006/relationships" xmlns:p="http://schemas.openxmlformats.org/presentationml/2006/main">
  <p:tag name="AS_UNIQUEID" val="3351"/>
</p:tagLst>
</file>

<file path=ppt/tags/tag230.xml><?xml version="1.0" encoding="utf-8"?>
<p:tagLst xmlns:a="http://schemas.openxmlformats.org/drawingml/2006/main" xmlns:r="http://schemas.openxmlformats.org/officeDocument/2006/relationships" xmlns:p="http://schemas.openxmlformats.org/presentationml/2006/main">
  <p:tag name="AS_UNIQUEID" val="3572"/>
</p:tagLst>
</file>

<file path=ppt/tags/tag231.xml><?xml version="1.0" encoding="utf-8"?>
<p:tagLst xmlns:a="http://schemas.openxmlformats.org/drawingml/2006/main" xmlns:r="http://schemas.openxmlformats.org/officeDocument/2006/relationships" xmlns:p="http://schemas.openxmlformats.org/presentationml/2006/main">
  <p:tag name="AS_UNIQUEID" val="3573"/>
</p:tagLst>
</file>

<file path=ppt/tags/tag232.xml><?xml version="1.0" encoding="utf-8"?>
<p:tagLst xmlns:a="http://schemas.openxmlformats.org/drawingml/2006/main" xmlns:r="http://schemas.openxmlformats.org/officeDocument/2006/relationships" xmlns:p="http://schemas.openxmlformats.org/presentationml/2006/main">
  <p:tag name="AS_UNIQUEID" val="3575"/>
</p:tagLst>
</file>

<file path=ppt/tags/tag233.xml><?xml version="1.0" encoding="utf-8"?>
<p:tagLst xmlns:a="http://schemas.openxmlformats.org/drawingml/2006/main" xmlns:r="http://schemas.openxmlformats.org/officeDocument/2006/relationships" xmlns:p="http://schemas.openxmlformats.org/presentationml/2006/main">
  <p:tag name="AS_UNIQUEID" val="3576"/>
</p:tagLst>
</file>

<file path=ppt/tags/tag234.xml><?xml version="1.0" encoding="utf-8"?>
<p:tagLst xmlns:a="http://schemas.openxmlformats.org/drawingml/2006/main" xmlns:r="http://schemas.openxmlformats.org/officeDocument/2006/relationships" xmlns:p="http://schemas.openxmlformats.org/presentationml/2006/main">
  <p:tag name="AS_UNIQUEID" val="3577"/>
</p:tagLst>
</file>

<file path=ppt/tags/tag235.xml><?xml version="1.0" encoding="utf-8"?>
<p:tagLst xmlns:a="http://schemas.openxmlformats.org/drawingml/2006/main" xmlns:r="http://schemas.openxmlformats.org/officeDocument/2006/relationships" xmlns:p="http://schemas.openxmlformats.org/presentationml/2006/main">
  <p:tag name="AS_UNIQUEID" val="3261"/>
</p:tagLst>
</file>

<file path=ppt/tags/tag236.xml><?xml version="1.0" encoding="utf-8"?>
<p:tagLst xmlns:a="http://schemas.openxmlformats.org/drawingml/2006/main" xmlns:r="http://schemas.openxmlformats.org/officeDocument/2006/relationships" xmlns:p="http://schemas.openxmlformats.org/presentationml/2006/main">
  <p:tag name="AS_UNIQUEID" val="407"/>
</p:tagLst>
</file>

<file path=ppt/tags/tag237.xml><?xml version="1.0" encoding="utf-8"?>
<p:tagLst xmlns:a="http://schemas.openxmlformats.org/drawingml/2006/main" xmlns:r="http://schemas.openxmlformats.org/officeDocument/2006/relationships" xmlns:p="http://schemas.openxmlformats.org/presentationml/2006/main">
  <p:tag name="AS_UNIQUEID" val="3262"/>
</p:tagLst>
</file>

<file path=ppt/tags/tag238.xml><?xml version="1.0" encoding="utf-8"?>
<p:tagLst xmlns:a="http://schemas.openxmlformats.org/drawingml/2006/main" xmlns:r="http://schemas.openxmlformats.org/officeDocument/2006/relationships" xmlns:p="http://schemas.openxmlformats.org/presentationml/2006/main">
  <p:tag name="AS_UNIQUEID" val="3681"/>
</p:tagLst>
</file>

<file path=ppt/tags/tag239.xml><?xml version="1.0" encoding="utf-8"?>
<p:tagLst xmlns:a="http://schemas.openxmlformats.org/drawingml/2006/main" xmlns:r="http://schemas.openxmlformats.org/officeDocument/2006/relationships" xmlns:p="http://schemas.openxmlformats.org/presentationml/2006/main">
  <p:tag name="AS_UNIQUEID" val="3263"/>
</p:tagLst>
</file>

<file path=ppt/tags/tag24.xml><?xml version="1.0" encoding="utf-8"?>
<p:tagLst xmlns:a="http://schemas.openxmlformats.org/drawingml/2006/main" xmlns:r="http://schemas.openxmlformats.org/officeDocument/2006/relationships" xmlns:p="http://schemas.openxmlformats.org/presentationml/2006/main">
  <p:tag name="AS_UNIQUEID" val="3353"/>
</p:tagLst>
</file>

<file path=ppt/tags/tag240.xml><?xml version="1.0" encoding="utf-8"?>
<p:tagLst xmlns:a="http://schemas.openxmlformats.org/drawingml/2006/main" xmlns:r="http://schemas.openxmlformats.org/officeDocument/2006/relationships" xmlns:p="http://schemas.openxmlformats.org/presentationml/2006/main">
  <p:tag name="AS_UNIQUEID" val="408"/>
</p:tagLst>
</file>

<file path=ppt/tags/tag241.xml><?xml version="1.0" encoding="utf-8"?>
<p:tagLst xmlns:a="http://schemas.openxmlformats.org/drawingml/2006/main" xmlns:r="http://schemas.openxmlformats.org/officeDocument/2006/relationships" xmlns:p="http://schemas.openxmlformats.org/presentationml/2006/main">
  <p:tag name="AS_UNIQUEID" val="408"/>
</p:tagLst>
</file>

<file path=ppt/tags/tag242.xml><?xml version="1.0" encoding="utf-8"?>
<p:tagLst xmlns:a="http://schemas.openxmlformats.org/drawingml/2006/main" xmlns:r="http://schemas.openxmlformats.org/officeDocument/2006/relationships" xmlns:p="http://schemas.openxmlformats.org/presentationml/2006/main">
  <p:tag name="AS_UNIQUEID" val="409"/>
</p:tagLst>
</file>

<file path=ppt/tags/tag243.xml><?xml version="1.0" encoding="utf-8"?>
<p:tagLst xmlns:a="http://schemas.openxmlformats.org/drawingml/2006/main" xmlns:r="http://schemas.openxmlformats.org/officeDocument/2006/relationships" xmlns:p="http://schemas.openxmlformats.org/presentationml/2006/main">
  <p:tag name="AS_UNIQUEID" val="3579"/>
</p:tagLst>
</file>

<file path=ppt/tags/tag244.xml><?xml version="1.0" encoding="utf-8"?>
<p:tagLst xmlns:a="http://schemas.openxmlformats.org/drawingml/2006/main" xmlns:r="http://schemas.openxmlformats.org/officeDocument/2006/relationships" xmlns:p="http://schemas.openxmlformats.org/presentationml/2006/main">
  <p:tag name="AS_UNIQUEID" val="3580"/>
</p:tagLst>
</file>

<file path=ppt/tags/tag245.xml><?xml version="1.0" encoding="utf-8"?>
<p:tagLst xmlns:a="http://schemas.openxmlformats.org/drawingml/2006/main" xmlns:r="http://schemas.openxmlformats.org/officeDocument/2006/relationships" xmlns:p="http://schemas.openxmlformats.org/presentationml/2006/main">
  <p:tag name="AS_UNIQUEID" val="3581"/>
</p:tagLst>
</file>

<file path=ppt/tags/tag246.xml><?xml version="1.0" encoding="utf-8"?>
<p:tagLst xmlns:a="http://schemas.openxmlformats.org/drawingml/2006/main" xmlns:r="http://schemas.openxmlformats.org/officeDocument/2006/relationships" xmlns:p="http://schemas.openxmlformats.org/presentationml/2006/main">
  <p:tag name="AS_UNIQUEID" val="3265"/>
</p:tagLst>
</file>

<file path=ppt/tags/tag247.xml><?xml version="1.0" encoding="utf-8"?>
<p:tagLst xmlns:a="http://schemas.openxmlformats.org/drawingml/2006/main" xmlns:r="http://schemas.openxmlformats.org/officeDocument/2006/relationships" xmlns:p="http://schemas.openxmlformats.org/presentationml/2006/main">
  <p:tag name="AS_UNIQUEID" val="3267"/>
</p:tagLst>
</file>

<file path=ppt/tags/tag248.xml><?xml version="1.0" encoding="utf-8"?>
<p:tagLst xmlns:a="http://schemas.openxmlformats.org/drawingml/2006/main" xmlns:r="http://schemas.openxmlformats.org/officeDocument/2006/relationships" xmlns:p="http://schemas.openxmlformats.org/presentationml/2006/main">
  <p:tag name="AS_UNIQUEID" val="410"/>
</p:tagLst>
</file>

<file path=ppt/tags/tag249.xml><?xml version="1.0" encoding="utf-8"?>
<p:tagLst xmlns:a="http://schemas.openxmlformats.org/drawingml/2006/main" xmlns:r="http://schemas.openxmlformats.org/officeDocument/2006/relationships" xmlns:p="http://schemas.openxmlformats.org/presentationml/2006/main">
  <p:tag name="AS_UNIQUEID" val="3268"/>
</p:tagLst>
</file>

<file path=ppt/tags/tag25.xml><?xml version="1.0" encoding="utf-8"?>
<p:tagLst xmlns:a="http://schemas.openxmlformats.org/drawingml/2006/main" xmlns:r="http://schemas.openxmlformats.org/officeDocument/2006/relationships" xmlns:p="http://schemas.openxmlformats.org/presentationml/2006/main">
  <p:tag name="AS_UNIQUEID" val="3354"/>
</p:tagLst>
</file>

<file path=ppt/tags/tag250.xml><?xml version="1.0" encoding="utf-8"?>
<p:tagLst xmlns:a="http://schemas.openxmlformats.org/drawingml/2006/main" xmlns:r="http://schemas.openxmlformats.org/officeDocument/2006/relationships" xmlns:p="http://schemas.openxmlformats.org/presentationml/2006/main">
  <p:tag name="AS_UNIQUEID" val="408"/>
</p:tagLst>
</file>

<file path=ppt/tags/tag251.xml><?xml version="1.0" encoding="utf-8"?>
<p:tagLst xmlns:a="http://schemas.openxmlformats.org/drawingml/2006/main" xmlns:r="http://schemas.openxmlformats.org/officeDocument/2006/relationships" xmlns:p="http://schemas.openxmlformats.org/presentationml/2006/main">
  <p:tag name="AS_UNIQUEID" val="3266"/>
</p:tagLst>
</file>

<file path=ppt/tags/tag252.xml><?xml version="1.0" encoding="utf-8"?>
<p:tagLst xmlns:a="http://schemas.openxmlformats.org/drawingml/2006/main" xmlns:r="http://schemas.openxmlformats.org/officeDocument/2006/relationships" xmlns:p="http://schemas.openxmlformats.org/presentationml/2006/main">
  <p:tag name="AS_UNIQUEID" val="410"/>
</p:tagLst>
</file>

<file path=ppt/tags/tag253.xml><?xml version="1.0" encoding="utf-8"?>
<p:tagLst xmlns:a="http://schemas.openxmlformats.org/drawingml/2006/main" xmlns:r="http://schemas.openxmlformats.org/officeDocument/2006/relationships" xmlns:p="http://schemas.openxmlformats.org/presentationml/2006/main">
  <p:tag name="AS_UNIQUEID" val="3583"/>
</p:tagLst>
</file>

<file path=ppt/tags/tag254.xml><?xml version="1.0" encoding="utf-8"?>
<p:tagLst xmlns:a="http://schemas.openxmlformats.org/drawingml/2006/main" xmlns:r="http://schemas.openxmlformats.org/officeDocument/2006/relationships" xmlns:p="http://schemas.openxmlformats.org/presentationml/2006/main">
  <p:tag name="AS_UNIQUEID" val="3584"/>
</p:tagLst>
</file>

<file path=ppt/tags/tag255.xml><?xml version="1.0" encoding="utf-8"?>
<p:tagLst xmlns:a="http://schemas.openxmlformats.org/drawingml/2006/main" xmlns:r="http://schemas.openxmlformats.org/officeDocument/2006/relationships" xmlns:p="http://schemas.openxmlformats.org/presentationml/2006/main">
  <p:tag name="AS_UNIQUEID" val="3585"/>
</p:tagLst>
</file>

<file path=ppt/tags/tag256.xml><?xml version="1.0" encoding="utf-8"?>
<p:tagLst xmlns:a="http://schemas.openxmlformats.org/drawingml/2006/main" xmlns:r="http://schemas.openxmlformats.org/officeDocument/2006/relationships" xmlns:p="http://schemas.openxmlformats.org/presentationml/2006/main">
  <p:tag name="AS_UNIQUEID" val="3269"/>
</p:tagLst>
</file>

<file path=ppt/tags/tag257.xml><?xml version="1.0" encoding="utf-8"?>
<p:tagLst xmlns:a="http://schemas.openxmlformats.org/drawingml/2006/main" xmlns:r="http://schemas.openxmlformats.org/officeDocument/2006/relationships" xmlns:p="http://schemas.openxmlformats.org/presentationml/2006/main">
  <p:tag name="AS_UNIQUEID" val="3271"/>
</p:tagLst>
</file>

<file path=ppt/tags/tag258.xml><?xml version="1.0" encoding="utf-8"?>
<p:tagLst xmlns:a="http://schemas.openxmlformats.org/drawingml/2006/main" xmlns:r="http://schemas.openxmlformats.org/officeDocument/2006/relationships" xmlns:p="http://schemas.openxmlformats.org/presentationml/2006/main">
  <p:tag name="AS_UNIQUEID" val="3272"/>
</p:tagLst>
</file>

<file path=ppt/tags/tag259.xml><?xml version="1.0" encoding="utf-8"?>
<p:tagLst xmlns:a="http://schemas.openxmlformats.org/drawingml/2006/main" xmlns:r="http://schemas.openxmlformats.org/officeDocument/2006/relationships" xmlns:p="http://schemas.openxmlformats.org/presentationml/2006/main">
  <p:tag name="AS_UNIQUEID" val="3270"/>
</p:tagLst>
</file>

<file path=ppt/tags/tag26.xml><?xml version="1.0" encoding="utf-8"?>
<p:tagLst xmlns:a="http://schemas.openxmlformats.org/drawingml/2006/main" xmlns:r="http://schemas.openxmlformats.org/officeDocument/2006/relationships" xmlns:p="http://schemas.openxmlformats.org/presentationml/2006/main">
  <p:tag name="AS_UNIQUEID" val="3355"/>
</p:tagLst>
</file>

<file path=ppt/tags/tag260.xml><?xml version="1.0" encoding="utf-8"?>
<p:tagLst xmlns:a="http://schemas.openxmlformats.org/drawingml/2006/main" xmlns:r="http://schemas.openxmlformats.org/officeDocument/2006/relationships" xmlns:p="http://schemas.openxmlformats.org/presentationml/2006/main">
  <p:tag name="AS_UNIQUEID" val="408"/>
</p:tagLst>
</file>

<file path=ppt/tags/tag261.xml><?xml version="1.0" encoding="utf-8"?>
<p:tagLst xmlns:a="http://schemas.openxmlformats.org/drawingml/2006/main" xmlns:r="http://schemas.openxmlformats.org/officeDocument/2006/relationships" xmlns:p="http://schemas.openxmlformats.org/presentationml/2006/main">
  <p:tag name="AS_UNIQUEID" val="3587"/>
</p:tagLst>
</file>

<file path=ppt/tags/tag262.xml><?xml version="1.0" encoding="utf-8"?>
<p:tagLst xmlns:a="http://schemas.openxmlformats.org/drawingml/2006/main" xmlns:r="http://schemas.openxmlformats.org/officeDocument/2006/relationships" xmlns:p="http://schemas.openxmlformats.org/presentationml/2006/main">
  <p:tag name="AS_UNIQUEID" val="3588"/>
</p:tagLst>
</file>

<file path=ppt/tags/tag263.xml><?xml version="1.0" encoding="utf-8"?>
<p:tagLst xmlns:a="http://schemas.openxmlformats.org/drawingml/2006/main" xmlns:r="http://schemas.openxmlformats.org/officeDocument/2006/relationships" xmlns:p="http://schemas.openxmlformats.org/presentationml/2006/main">
  <p:tag name="AS_UNIQUEID" val="3589"/>
</p:tagLst>
</file>

<file path=ppt/tags/tag264.xml><?xml version="1.0" encoding="utf-8"?>
<p:tagLst xmlns:a="http://schemas.openxmlformats.org/drawingml/2006/main" xmlns:r="http://schemas.openxmlformats.org/officeDocument/2006/relationships" xmlns:p="http://schemas.openxmlformats.org/presentationml/2006/main">
  <p:tag name="AS_UNIQUEID" val="3590"/>
</p:tagLst>
</file>

<file path=ppt/tags/tag265.xml><?xml version="1.0" encoding="utf-8"?>
<p:tagLst xmlns:a="http://schemas.openxmlformats.org/drawingml/2006/main" xmlns:r="http://schemas.openxmlformats.org/officeDocument/2006/relationships" xmlns:p="http://schemas.openxmlformats.org/presentationml/2006/main">
  <p:tag name="AS_UNIQUEID" val="3591"/>
</p:tagLst>
</file>

<file path=ppt/tags/tag266.xml><?xml version="1.0" encoding="utf-8"?>
<p:tagLst xmlns:a="http://schemas.openxmlformats.org/drawingml/2006/main" xmlns:r="http://schemas.openxmlformats.org/officeDocument/2006/relationships" xmlns:p="http://schemas.openxmlformats.org/presentationml/2006/main">
  <p:tag name="AS_UNIQUEID" val="3592"/>
</p:tagLst>
</file>

<file path=ppt/tags/tag267.xml><?xml version="1.0" encoding="utf-8"?>
<p:tagLst xmlns:a="http://schemas.openxmlformats.org/drawingml/2006/main" xmlns:r="http://schemas.openxmlformats.org/officeDocument/2006/relationships" xmlns:p="http://schemas.openxmlformats.org/presentationml/2006/main">
  <p:tag name="AS_UNIQUEID" val="3595"/>
</p:tagLst>
</file>

<file path=ppt/tags/tag268.xml><?xml version="1.0" encoding="utf-8"?>
<p:tagLst xmlns:a="http://schemas.openxmlformats.org/drawingml/2006/main" xmlns:r="http://schemas.openxmlformats.org/officeDocument/2006/relationships" xmlns:p="http://schemas.openxmlformats.org/presentationml/2006/main">
  <p:tag name="AS_UNIQUEID" val="3596"/>
</p:tagLst>
</file>

<file path=ppt/tags/tag269.xml><?xml version="1.0" encoding="utf-8"?>
<p:tagLst xmlns:a="http://schemas.openxmlformats.org/drawingml/2006/main" xmlns:r="http://schemas.openxmlformats.org/officeDocument/2006/relationships" xmlns:p="http://schemas.openxmlformats.org/presentationml/2006/main">
  <p:tag name="AS_UNIQUEID" val="3597"/>
</p:tagLst>
</file>

<file path=ppt/tags/tag27.xml><?xml version="1.0" encoding="utf-8"?>
<p:tagLst xmlns:a="http://schemas.openxmlformats.org/drawingml/2006/main" xmlns:r="http://schemas.openxmlformats.org/officeDocument/2006/relationships" xmlns:p="http://schemas.openxmlformats.org/presentationml/2006/main">
  <p:tag name="AS_UNIQUEID" val="3356"/>
</p:tagLst>
</file>

<file path=ppt/tags/tag270.xml><?xml version="1.0" encoding="utf-8"?>
<p:tagLst xmlns:a="http://schemas.openxmlformats.org/drawingml/2006/main" xmlns:r="http://schemas.openxmlformats.org/officeDocument/2006/relationships" xmlns:p="http://schemas.openxmlformats.org/presentationml/2006/main">
  <p:tag name="AS_UNIQUEID" val="3593"/>
</p:tagLst>
</file>

<file path=ppt/tags/tag271.xml><?xml version="1.0" encoding="utf-8"?>
<p:tagLst xmlns:a="http://schemas.openxmlformats.org/drawingml/2006/main" xmlns:r="http://schemas.openxmlformats.org/officeDocument/2006/relationships" xmlns:p="http://schemas.openxmlformats.org/presentationml/2006/main">
  <p:tag name="AS_UNIQUEID" val="3594"/>
</p:tagLst>
</file>

<file path=ppt/tags/tag272.xml><?xml version="1.0" encoding="utf-8"?>
<p:tagLst xmlns:a="http://schemas.openxmlformats.org/drawingml/2006/main" xmlns:r="http://schemas.openxmlformats.org/officeDocument/2006/relationships" xmlns:p="http://schemas.openxmlformats.org/presentationml/2006/main">
  <p:tag name="AS_UNIQUEID" val="3599"/>
</p:tagLst>
</file>

<file path=ppt/tags/tag273.xml><?xml version="1.0" encoding="utf-8"?>
<p:tagLst xmlns:a="http://schemas.openxmlformats.org/drawingml/2006/main" xmlns:r="http://schemas.openxmlformats.org/officeDocument/2006/relationships" xmlns:p="http://schemas.openxmlformats.org/presentationml/2006/main">
  <p:tag name="AS_UNIQUEID" val="3600"/>
</p:tagLst>
</file>

<file path=ppt/tags/tag274.xml><?xml version="1.0" encoding="utf-8"?>
<p:tagLst xmlns:a="http://schemas.openxmlformats.org/drawingml/2006/main" xmlns:r="http://schemas.openxmlformats.org/officeDocument/2006/relationships" xmlns:p="http://schemas.openxmlformats.org/presentationml/2006/main">
  <p:tag name="AS_UNIQUEID" val="3601"/>
</p:tagLst>
</file>

<file path=ppt/tags/tag275.xml><?xml version="1.0" encoding="utf-8"?>
<p:tagLst xmlns:a="http://schemas.openxmlformats.org/drawingml/2006/main" xmlns:r="http://schemas.openxmlformats.org/officeDocument/2006/relationships" xmlns:p="http://schemas.openxmlformats.org/presentationml/2006/main">
  <p:tag name="AS_UNIQUEID" val="2686"/>
</p:tagLst>
</file>

<file path=ppt/tags/tag276.xml><?xml version="1.0" encoding="utf-8"?>
<p:tagLst xmlns:a="http://schemas.openxmlformats.org/drawingml/2006/main" xmlns:r="http://schemas.openxmlformats.org/officeDocument/2006/relationships" xmlns:p="http://schemas.openxmlformats.org/presentationml/2006/main">
  <p:tag name="AS_UNIQUEID" val="3274"/>
</p:tagLst>
</file>

<file path=ppt/tags/tag277.xml><?xml version="1.0" encoding="utf-8"?>
<p:tagLst xmlns:a="http://schemas.openxmlformats.org/drawingml/2006/main" xmlns:r="http://schemas.openxmlformats.org/officeDocument/2006/relationships" xmlns:p="http://schemas.openxmlformats.org/presentationml/2006/main">
  <p:tag name="AS_UNIQUEID" val="3276"/>
</p:tagLst>
</file>

<file path=ppt/tags/tag278.xml><?xml version="1.0" encoding="utf-8"?>
<p:tagLst xmlns:a="http://schemas.openxmlformats.org/drawingml/2006/main" xmlns:r="http://schemas.openxmlformats.org/officeDocument/2006/relationships" xmlns:p="http://schemas.openxmlformats.org/presentationml/2006/main">
  <p:tag name="AS_UNIQUEID" val="3278"/>
</p:tagLst>
</file>

<file path=ppt/tags/tag279.xml><?xml version="1.0" encoding="utf-8"?>
<p:tagLst xmlns:a="http://schemas.openxmlformats.org/drawingml/2006/main" xmlns:r="http://schemas.openxmlformats.org/officeDocument/2006/relationships" xmlns:p="http://schemas.openxmlformats.org/presentationml/2006/main">
  <p:tag name="AS_UNIQUEID" val="2697"/>
</p:tagLst>
</file>

<file path=ppt/tags/tag28.xml><?xml version="1.0" encoding="utf-8"?>
<p:tagLst xmlns:a="http://schemas.openxmlformats.org/drawingml/2006/main" xmlns:r="http://schemas.openxmlformats.org/officeDocument/2006/relationships" xmlns:p="http://schemas.openxmlformats.org/presentationml/2006/main">
  <p:tag name="AS_UNIQUEID" val="3357"/>
</p:tagLst>
</file>

<file path=ppt/tags/tag280.xml><?xml version="1.0" encoding="utf-8"?>
<p:tagLst xmlns:a="http://schemas.openxmlformats.org/drawingml/2006/main" xmlns:r="http://schemas.openxmlformats.org/officeDocument/2006/relationships" xmlns:p="http://schemas.openxmlformats.org/presentationml/2006/main">
  <p:tag name="AS_UNIQUEID" val="3279"/>
</p:tagLst>
</file>

<file path=ppt/tags/tag281.xml><?xml version="1.0" encoding="utf-8"?>
<p:tagLst xmlns:a="http://schemas.openxmlformats.org/drawingml/2006/main" xmlns:r="http://schemas.openxmlformats.org/officeDocument/2006/relationships" xmlns:p="http://schemas.openxmlformats.org/presentationml/2006/main">
  <p:tag name="AS_UNIQUEID" val="2714"/>
</p:tagLst>
</file>

<file path=ppt/tags/tag282.xml><?xml version="1.0" encoding="utf-8"?>
<p:tagLst xmlns:a="http://schemas.openxmlformats.org/drawingml/2006/main" xmlns:r="http://schemas.openxmlformats.org/officeDocument/2006/relationships" xmlns:p="http://schemas.openxmlformats.org/presentationml/2006/main">
  <p:tag name="AS_UNIQUEID" val="3277"/>
</p:tagLst>
</file>

<file path=ppt/tags/tag283.xml><?xml version="1.0" encoding="utf-8"?>
<p:tagLst xmlns:a="http://schemas.openxmlformats.org/drawingml/2006/main" xmlns:r="http://schemas.openxmlformats.org/officeDocument/2006/relationships" xmlns:p="http://schemas.openxmlformats.org/presentationml/2006/main">
  <p:tag name="AS_UNIQUEID" val="2699"/>
</p:tagLst>
</file>

<file path=ppt/tags/tag284.xml><?xml version="1.0" encoding="utf-8"?>
<p:tagLst xmlns:a="http://schemas.openxmlformats.org/drawingml/2006/main" xmlns:r="http://schemas.openxmlformats.org/officeDocument/2006/relationships" xmlns:p="http://schemas.openxmlformats.org/presentationml/2006/main">
  <p:tag name="AS_UNIQUEID" val="3275"/>
</p:tagLst>
</file>

<file path=ppt/tags/tag285.xml><?xml version="1.0" encoding="utf-8"?>
<p:tagLst xmlns:a="http://schemas.openxmlformats.org/drawingml/2006/main" xmlns:r="http://schemas.openxmlformats.org/officeDocument/2006/relationships" xmlns:p="http://schemas.openxmlformats.org/presentationml/2006/main">
  <p:tag name="AS_UNIQUEID" val="3603"/>
</p:tagLst>
</file>

<file path=ppt/tags/tag286.xml><?xml version="1.0" encoding="utf-8"?>
<p:tagLst xmlns:a="http://schemas.openxmlformats.org/drawingml/2006/main" xmlns:r="http://schemas.openxmlformats.org/officeDocument/2006/relationships" xmlns:p="http://schemas.openxmlformats.org/presentationml/2006/main">
  <p:tag name="AS_UNIQUEID" val="3604"/>
</p:tagLst>
</file>

<file path=ppt/tags/tag287.xml><?xml version="1.0" encoding="utf-8"?>
<p:tagLst xmlns:a="http://schemas.openxmlformats.org/drawingml/2006/main" xmlns:r="http://schemas.openxmlformats.org/officeDocument/2006/relationships" xmlns:p="http://schemas.openxmlformats.org/presentationml/2006/main">
  <p:tag name="AS_UNIQUEID" val="2674"/>
</p:tagLst>
</file>

<file path=ppt/tags/tag288.xml><?xml version="1.0" encoding="utf-8"?>
<p:tagLst xmlns:a="http://schemas.openxmlformats.org/drawingml/2006/main" xmlns:r="http://schemas.openxmlformats.org/officeDocument/2006/relationships" xmlns:p="http://schemas.openxmlformats.org/presentationml/2006/main">
  <p:tag name="AS_UNIQUEID" val="3282"/>
</p:tagLst>
</file>

<file path=ppt/tags/tag289.xml><?xml version="1.0" encoding="utf-8"?>
<p:tagLst xmlns:a="http://schemas.openxmlformats.org/drawingml/2006/main" xmlns:r="http://schemas.openxmlformats.org/officeDocument/2006/relationships" xmlns:p="http://schemas.openxmlformats.org/presentationml/2006/main">
  <p:tag name="AS_UNIQUEID" val="356"/>
</p:tagLst>
</file>

<file path=ppt/tags/tag29.xml><?xml version="1.0" encoding="utf-8"?>
<p:tagLst xmlns:a="http://schemas.openxmlformats.org/drawingml/2006/main" xmlns:r="http://schemas.openxmlformats.org/officeDocument/2006/relationships" xmlns:p="http://schemas.openxmlformats.org/presentationml/2006/main">
  <p:tag name="AS_UNIQUEID" val="3358"/>
</p:tagLst>
</file>

<file path=ppt/tags/tag290.xml><?xml version="1.0" encoding="utf-8"?>
<p:tagLst xmlns:a="http://schemas.openxmlformats.org/drawingml/2006/main" xmlns:r="http://schemas.openxmlformats.org/officeDocument/2006/relationships" xmlns:p="http://schemas.openxmlformats.org/presentationml/2006/main">
  <p:tag name="AS_UNIQUEID" val="357"/>
</p:tagLst>
</file>

<file path=ppt/tags/tag291.xml><?xml version="1.0" encoding="utf-8"?>
<p:tagLst xmlns:a="http://schemas.openxmlformats.org/drawingml/2006/main" xmlns:r="http://schemas.openxmlformats.org/officeDocument/2006/relationships" xmlns:p="http://schemas.openxmlformats.org/presentationml/2006/main">
  <p:tag name="AS_UNIQUEID" val="3606"/>
</p:tagLst>
</file>

<file path=ppt/tags/tag292.xml><?xml version="1.0" encoding="utf-8"?>
<p:tagLst xmlns:a="http://schemas.openxmlformats.org/drawingml/2006/main" xmlns:r="http://schemas.openxmlformats.org/officeDocument/2006/relationships" xmlns:p="http://schemas.openxmlformats.org/presentationml/2006/main">
  <p:tag name="AS_UNIQUEID" val="3607"/>
</p:tagLst>
</file>

<file path=ppt/tags/tag293.xml><?xml version="1.0" encoding="utf-8"?>
<p:tagLst xmlns:a="http://schemas.openxmlformats.org/drawingml/2006/main" xmlns:r="http://schemas.openxmlformats.org/officeDocument/2006/relationships" xmlns:p="http://schemas.openxmlformats.org/presentationml/2006/main">
  <p:tag name="AS_UNIQUEID" val="2674"/>
</p:tagLst>
</file>

<file path=ppt/tags/tag294.xml><?xml version="1.0" encoding="utf-8"?>
<p:tagLst xmlns:a="http://schemas.openxmlformats.org/drawingml/2006/main" xmlns:r="http://schemas.openxmlformats.org/officeDocument/2006/relationships" xmlns:p="http://schemas.openxmlformats.org/presentationml/2006/main">
  <p:tag name="AS_UNIQUEID" val="3608"/>
</p:tagLst>
</file>

<file path=ppt/tags/tag295.xml><?xml version="1.0" encoding="utf-8"?>
<p:tagLst xmlns:a="http://schemas.openxmlformats.org/drawingml/2006/main" xmlns:r="http://schemas.openxmlformats.org/officeDocument/2006/relationships" xmlns:p="http://schemas.openxmlformats.org/presentationml/2006/main">
  <p:tag name="AS_UNIQUEID" val="3609"/>
</p:tagLst>
</file>

<file path=ppt/tags/tag296.xml><?xml version="1.0" encoding="utf-8"?>
<p:tagLst xmlns:a="http://schemas.openxmlformats.org/drawingml/2006/main" xmlns:r="http://schemas.openxmlformats.org/officeDocument/2006/relationships" xmlns:p="http://schemas.openxmlformats.org/presentationml/2006/main">
  <p:tag name="AS_UNIQUEID" val="3610"/>
</p:tagLst>
</file>

<file path=ppt/tags/tag297.xml><?xml version="1.0" encoding="utf-8"?>
<p:tagLst xmlns:a="http://schemas.openxmlformats.org/drawingml/2006/main" xmlns:r="http://schemas.openxmlformats.org/officeDocument/2006/relationships" xmlns:p="http://schemas.openxmlformats.org/presentationml/2006/main">
  <p:tag name="AS_UNIQUEID" val="3611"/>
</p:tagLst>
</file>

<file path=ppt/tags/tag298.xml><?xml version="1.0" encoding="utf-8"?>
<p:tagLst xmlns:a="http://schemas.openxmlformats.org/drawingml/2006/main" xmlns:r="http://schemas.openxmlformats.org/officeDocument/2006/relationships" xmlns:p="http://schemas.openxmlformats.org/presentationml/2006/main">
  <p:tag name="AS_UNIQUEID" val="3613"/>
</p:tagLst>
</file>

<file path=ppt/tags/tag299.xml><?xml version="1.0" encoding="utf-8"?>
<p:tagLst xmlns:a="http://schemas.openxmlformats.org/drawingml/2006/main" xmlns:r="http://schemas.openxmlformats.org/officeDocument/2006/relationships" xmlns:p="http://schemas.openxmlformats.org/presentationml/2006/main">
  <p:tag name="AS_UNIQUEID" val="3614"/>
</p:tagLst>
</file>

<file path=ppt/tags/tag3.xml><?xml version="1.0" encoding="utf-8"?>
<p:tagLst xmlns:a="http://schemas.openxmlformats.org/drawingml/2006/main" xmlns:r="http://schemas.openxmlformats.org/officeDocument/2006/relationships" xmlns:p="http://schemas.openxmlformats.org/presentationml/2006/main">
  <p:tag name="AS_UNIQUEID" val="3405"/>
</p:tagLst>
</file>

<file path=ppt/tags/tag30.xml><?xml version="1.0" encoding="utf-8"?>
<p:tagLst xmlns:a="http://schemas.openxmlformats.org/drawingml/2006/main" xmlns:r="http://schemas.openxmlformats.org/officeDocument/2006/relationships" xmlns:p="http://schemas.openxmlformats.org/presentationml/2006/main">
  <p:tag name="AS_UNIQUEID" val="3360"/>
</p:tagLst>
</file>

<file path=ppt/tags/tag300.xml><?xml version="1.0" encoding="utf-8"?>
<p:tagLst xmlns:a="http://schemas.openxmlformats.org/drawingml/2006/main" xmlns:r="http://schemas.openxmlformats.org/officeDocument/2006/relationships" xmlns:p="http://schemas.openxmlformats.org/presentationml/2006/main">
  <p:tag name="AS_UNIQUEID" val="3615"/>
</p:tagLst>
</file>

<file path=ppt/tags/tag301.xml><?xml version="1.0" encoding="utf-8"?>
<p:tagLst xmlns:a="http://schemas.openxmlformats.org/drawingml/2006/main" xmlns:r="http://schemas.openxmlformats.org/officeDocument/2006/relationships" xmlns:p="http://schemas.openxmlformats.org/presentationml/2006/main">
  <p:tag name="AS_UNIQUEID" val="3616"/>
</p:tagLst>
</file>

<file path=ppt/tags/tag302.xml><?xml version="1.0" encoding="utf-8"?>
<p:tagLst xmlns:a="http://schemas.openxmlformats.org/drawingml/2006/main" xmlns:r="http://schemas.openxmlformats.org/officeDocument/2006/relationships" xmlns:p="http://schemas.openxmlformats.org/presentationml/2006/main">
  <p:tag name="AS_UNIQUEID" val="3617"/>
</p:tagLst>
</file>

<file path=ppt/tags/tag303.xml><?xml version="1.0" encoding="utf-8"?>
<p:tagLst xmlns:a="http://schemas.openxmlformats.org/drawingml/2006/main" xmlns:r="http://schemas.openxmlformats.org/officeDocument/2006/relationships" xmlns:p="http://schemas.openxmlformats.org/presentationml/2006/main">
  <p:tag name="AS_UNIQUEID" val="3618"/>
</p:tagLst>
</file>

<file path=ppt/tags/tag304.xml><?xml version="1.0" encoding="utf-8"?>
<p:tagLst xmlns:a="http://schemas.openxmlformats.org/drawingml/2006/main" xmlns:r="http://schemas.openxmlformats.org/officeDocument/2006/relationships" xmlns:p="http://schemas.openxmlformats.org/presentationml/2006/main">
  <p:tag name="AS_UNIQUEID" val="3620"/>
</p:tagLst>
</file>

<file path=ppt/tags/tag305.xml><?xml version="1.0" encoding="utf-8"?>
<p:tagLst xmlns:a="http://schemas.openxmlformats.org/drawingml/2006/main" xmlns:r="http://schemas.openxmlformats.org/officeDocument/2006/relationships" xmlns:p="http://schemas.openxmlformats.org/presentationml/2006/main">
  <p:tag name="AS_UNIQUEID" val="3621"/>
</p:tagLst>
</file>

<file path=ppt/tags/tag306.xml><?xml version="1.0" encoding="utf-8"?>
<p:tagLst xmlns:a="http://schemas.openxmlformats.org/drawingml/2006/main" xmlns:r="http://schemas.openxmlformats.org/officeDocument/2006/relationships" xmlns:p="http://schemas.openxmlformats.org/presentationml/2006/main">
  <p:tag name="AS_UNIQUEID" val="3622"/>
</p:tagLst>
</file>

<file path=ppt/tags/tag307.xml><?xml version="1.0" encoding="utf-8"?>
<p:tagLst xmlns:a="http://schemas.openxmlformats.org/drawingml/2006/main" xmlns:r="http://schemas.openxmlformats.org/officeDocument/2006/relationships" xmlns:p="http://schemas.openxmlformats.org/presentationml/2006/main">
  <p:tag name="AS_UNIQUEID" val="3623"/>
</p:tagLst>
</file>

<file path=ppt/tags/tag308.xml><?xml version="1.0" encoding="utf-8"?>
<p:tagLst xmlns:a="http://schemas.openxmlformats.org/drawingml/2006/main" xmlns:r="http://schemas.openxmlformats.org/officeDocument/2006/relationships" xmlns:p="http://schemas.openxmlformats.org/presentationml/2006/main">
  <p:tag name="AS_UNIQUEID" val="3630"/>
</p:tagLst>
</file>

<file path=ppt/tags/tag309.xml><?xml version="1.0" encoding="utf-8"?>
<p:tagLst xmlns:a="http://schemas.openxmlformats.org/drawingml/2006/main" xmlns:r="http://schemas.openxmlformats.org/officeDocument/2006/relationships" xmlns:p="http://schemas.openxmlformats.org/presentationml/2006/main">
  <p:tag name="AS_UNIQUEID" val="3624"/>
</p:tagLst>
</file>

<file path=ppt/tags/tag31.xml><?xml version="1.0" encoding="utf-8"?>
<p:tagLst xmlns:a="http://schemas.openxmlformats.org/drawingml/2006/main" xmlns:r="http://schemas.openxmlformats.org/officeDocument/2006/relationships" xmlns:p="http://schemas.openxmlformats.org/presentationml/2006/main">
  <p:tag name="AS_UNIQUEID" val="3361"/>
</p:tagLst>
</file>

<file path=ppt/tags/tag310.xml><?xml version="1.0" encoding="utf-8"?>
<p:tagLst xmlns:a="http://schemas.openxmlformats.org/drawingml/2006/main" xmlns:r="http://schemas.openxmlformats.org/officeDocument/2006/relationships" xmlns:p="http://schemas.openxmlformats.org/presentationml/2006/main">
  <p:tag name="AS_UNIQUEID" val="3625"/>
</p:tagLst>
</file>

<file path=ppt/tags/tag311.xml><?xml version="1.0" encoding="utf-8"?>
<p:tagLst xmlns:a="http://schemas.openxmlformats.org/drawingml/2006/main" xmlns:r="http://schemas.openxmlformats.org/officeDocument/2006/relationships" xmlns:p="http://schemas.openxmlformats.org/presentationml/2006/main">
  <p:tag name="AS_UNIQUEID" val="3626"/>
</p:tagLst>
</file>

<file path=ppt/tags/tag312.xml><?xml version="1.0" encoding="utf-8"?>
<p:tagLst xmlns:a="http://schemas.openxmlformats.org/drawingml/2006/main" xmlns:r="http://schemas.openxmlformats.org/officeDocument/2006/relationships" xmlns:p="http://schemas.openxmlformats.org/presentationml/2006/main">
  <p:tag name="AS_UNIQUEID" val="3627"/>
</p:tagLst>
</file>

<file path=ppt/tags/tag313.xml><?xml version="1.0" encoding="utf-8"?>
<p:tagLst xmlns:a="http://schemas.openxmlformats.org/drawingml/2006/main" xmlns:r="http://schemas.openxmlformats.org/officeDocument/2006/relationships" xmlns:p="http://schemas.openxmlformats.org/presentationml/2006/main">
  <p:tag name="AS_UNIQUEID" val="3628"/>
</p:tagLst>
</file>

<file path=ppt/tags/tag314.xml><?xml version="1.0" encoding="utf-8"?>
<p:tagLst xmlns:a="http://schemas.openxmlformats.org/drawingml/2006/main" xmlns:r="http://schemas.openxmlformats.org/officeDocument/2006/relationships" xmlns:p="http://schemas.openxmlformats.org/presentationml/2006/main">
  <p:tag name="AS_UNIQUEID" val="3629"/>
</p:tagLst>
</file>

<file path=ppt/tags/tag315.xml><?xml version="1.0" encoding="utf-8"?>
<p:tagLst xmlns:a="http://schemas.openxmlformats.org/drawingml/2006/main" xmlns:r="http://schemas.openxmlformats.org/officeDocument/2006/relationships" xmlns:p="http://schemas.openxmlformats.org/presentationml/2006/main">
  <p:tag name="AS_UNIQUEID" val="3632"/>
</p:tagLst>
</file>

<file path=ppt/tags/tag316.xml><?xml version="1.0" encoding="utf-8"?>
<p:tagLst xmlns:a="http://schemas.openxmlformats.org/drawingml/2006/main" xmlns:r="http://schemas.openxmlformats.org/officeDocument/2006/relationships" xmlns:p="http://schemas.openxmlformats.org/presentationml/2006/main">
  <p:tag name="AS_UNIQUEID" val="3633"/>
</p:tagLst>
</file>

<file path=ppt/tags/tag317.xml><?xml version="1.0" encoding="utf-8"?>
<p:tagLst xmlns:a="http://schemas.openxmlformats.org/drawingml/2006/main" xmlns:r="http://schemas.openxmlformats.org/officeDocument/2006/relationships" xmlns:p="http://schemas.openxmlformats.org/presentationml/2006/main">
  <p:tag name="AS_UNIQUEID" val="3634"/>
</p:tagLst>
</file>

<file path=ppt/tags/tag318.xml><?xml version="1.0" encoding="utf-8"?>
<p:tagLst xmlns:a="http://schemas.openxmlformats.org/drawingml/2006/main" xmlns:r="http://schemas.openxmlformats.org/officeDocument/2006/relationships" xmlns:p="http://schemas.openxmlformats.org/presentationml/2006/main">
  <p:tag name="AS_UNIQUEID" val="3635"/>
</p:tagLst>
</file>

<file path=ppt/tags/tag319.xml><?xml version="1.0" encoding="utf-8"?>
<p:tagLst xmlns:a="http://schemas.openxmlformats.org/drawingml/2006/main" xmlns:r="http://schemas.openxmlformats.org/officeDocument/2006/relationships" xmlns:p="http://schemas.openxmlformats.org/presentationml/2006/main">
  <p:tag name="AS_UNIQUEID" val="3328"/>
</p:tagLst>
</file>

<file path=ppt/tags/tag32.xml><?xml version="1.0" encoding="utf-8"?>
<p:tagLst xmlns:a="http://schemas.openxmlformats.org/drawingml/2006/main" xmlns:r="http://schemas.openxmlformats.org/officeDocument/2006/relationships" xmlns:p="http://schemas.openxmlformats.org/presentationml/2006/main">
  <p:tag name="AS_UNIQUEID" val="3362"/>
</p:tagLst>
</file>

<file path=ppt/tags/tag320.xml><?xml version="1.0" encoding="utf-8"?>
<p:tagLst xmlns:a="http://schemas.openxmlformats.org/drawingml/2006/main" xmlns:r="http://schemas.openxmlformats.org/officeDocument/2006/relationships" xmlns:p="http://schemas.openxmlformats.org/presentationml/2006/main">
  <p:tag name="AS_UNIQUEID" val="3636"/>
</p:tagLst>
</file>

<file path=ppt/tags/tag321.xml><?xml version="1.0" encoding="utf-8"?>
<p:tagLst xmlns:a="http://schemas.openxmlformats.org/drawingml/2006/main" xmlns:r="http://schemas.openxmlformats.org/officeDocument/2006/relationships" xmlns:p="http://schemas.openxmlformats.org/presentationml/2006/main">
  <p:tag name="AS_UNIQUEID" val="3333"/>
</p:tagLst>
</file>

<file path=ppt/tags/tag322.xml><?xml version="1.0" encoding="utf-8"?>
<p:tagLst xmlns:a="http://schemas.openxmlformats.org/drawingml/2006/main" xmlns:r="http://schemas.openxmlformats.org/officeDocument/2006/relationships" xmlns:p="http://schemas.openxmlformats.org/presentationml/2006/main">
  <p:tag name="AS_UNIQUEID" val="3637"/>
</p:tagLst>
</file>

<file path=ppt/tags/tag323.xml><?xml version="1.0" encoding="utf-8"?>
<p:tagLst xmlns:a="http://schemas.openxmlformats.org/drawingml/2006/main" xmlns:r="http://schemas.openxmlformats.org/officeDocument/2006/relationships" xmlns:p="http://schemas.openxmlformats.org/presentationml/2006/main">
  <p:tag name="AS_UNIQUEID" val="3327"/>
</p:tagLst>
</file>

<file path=ppt/tags/tag324.xml><?xml version="1.0" encoding="utf-8"?>
<p:tagLst xmlns:a="http://schemas.openxmlformats.org/drawingml/2006/main" xmlns:r="http://schemas.openxmlformats.org/officeDocument/2006/relationships" xmlns:p="http://schemas.openxmlformats.org/presentationml/2006/main">
  <p:tag name="AS_UNIQUEID" val="3329"/>
</p:tagLst>
</file>

<file path=ppt/tags/tag325.xml><?xml version="1.0" encoding="utf-8"?>
<p:tagLst xmlns:a="http://schemas.openxmlformats.org/drawingml/2006/main" xmlns:r="http://schemas.openxmlformats.org/officeDocument/2006/relationships" xmlns:p="http://schemas.openxmlformats.org/presentationml/2006/main">
  <p:tag name="AS_UNIQUEID" val="3330"/>
</p:tagLst>
</file>

<file path=ppt/tags/tag326.xml><?xml version="1.0" encoding="utf-8"?>
<p:tagLst xmlns:a="http://schemas.openxmlformats.org/drawingml/2006/main" xmlns:r="http://schemas.openxmlformats.org/officeDocument/2006/relationships" xmlns:p="http://schemas.openxmlformats.org/presentationml/2006/main">
  <p:tag name="AS_UNIQUEID" val="3639"/>
</p:tagLst>
</file>

<file path=ppt/tags/tag327.xml><?xml version="1.0" encoding="utf-8"?>
<p:tagLst xmlns:a="http://schemas.openxmlformats.org/drawingml/2006/main" xmlns:r="http://schemas.openxmlformats.org/officeDocument/2006/relationships" xmlns:p="http://schemas.openxmlformats.org/presentationml/2006/main">
  <p:tag name="AS_UNIQUEID" val="3640"/>
</p:tagLst>
</file>

<file path=ppt/tags/tag328.xml><?xml version="1.0" encoding="utf-8"?>
<p:tagLst xmlns:a="http://schemas.openxmlformats.org/drawingml/2006/main" xmlns:r="http://schemas.openxmlformats.org/officeDocument/2006/relationships" xmlns:p="http://schemas.openxmlformats.org/presentationml/2006/main">
  <p:tag name="AS_UNIQUEID" val="3641"/>
</p:tagLst>
</file>

<file path=ppt/tags/tag329.xml><?xml version="1.0" encoding="utf-8"?>
<p:tagLst xmlns:a="http://schemas.openxmlformats.org/drawingml/2006/main" xmlns:r="http://schemas.openxmlformats.org/officeDocument/2006/relationships" xmlns:p="http://schemas.openxmlformats.org/presentationml/2006/main">
  <p:tag name="AS_UNIQUEID" val="3642"/>
</p:tagLst>
</file>

<file path=ppt/tags/tag33.xml><?xml version="1.0" encoding="utf-8"?>
<p:tagLst xmlns:a="http://schemas.openxmlformats.org/drawingml/2006/main" xmlns:r="http://schemas.openxmlformats.org/officeDocument/2006/relationships" xmlns:p="http://schemas.openxmlformats.org/presentationml/2006/main">
  <p:tag name="AS_UNIQUEID" val="3363"/>
</p:tagLst>
</file>

<file path=ppt/tags/tag330.xml><?xml version="1.0" encoding="utf-8"?>
<p:tagLst xmlns:a="http://schemas.openxmlformats.org/drawingml/2006/main" xmlns:r="http://schemas.openxmlformats.org/officeDocument/2006/relationships" xmlns:p="http://schemas.openxmlformats.org/presentationml/2006/main">
  <p:tag name="AS_UNIQUEID" val="3643"/>
</p:tagLst>
</file>

<file path=ppt/tags/tag331.xml><?xml version="1.0" encoding="utf-8"?>
<p:tagLst xmlns:a="http://schemas.openxmlformats.org/drawingml/2006/main" xmlns:r="http://schemas.openxmlformats.org/officeDocument/2006/relationships" xmlns:p="http://schemas.openxmlformats.org/presentationml/2006/main">
  <p:tag name="AS_UNIQUEID" val="3644"/>
</p:tagLst>
</file>

<file path=ppt/tags/tag332.xml><?xml version="1.0" encoding="utf-8"?>
<p:tagLst xmlns:a="http://schemas.openxmlformats.org/drawingml/2006/main" xmlns:r="http://schemas.openxmlformats.org/officeDocument/2006/relationships" xmlns:p="http://schemas.openxmlformats.org/presentationml/2006/main">
  <p:tag name="AS_UNIQUEID" val="3645"/>
</p:tagLst>
</file>

<file path=ppt/tags/tag333.xml><?xml version="1.0" encoding="utf-8"?>
<p:tagLst xmlns:a="http://schemas.openxmlformats.org/drawingml/2006/main" xmlns:r="http://schemas.openxmlformats.org/officeDocument/2006/relationships" xmlns:p="http://schemas.openxmlformats.org/presentationml/2006/main">
  <p:tag name="AS_UNIQUEID" val="3646"/>
</p:tagLst>
</file>

<file path=ppt/tags/tag334.xml><?xml version="1.0" encoding="utf-8"?>
<p:tagLst xmlns:a="http://schemas.openxmlformats.org/drawingml/2006/main" xmlns:r="http://schemas.openxmlformats.org/officeDocument/2006/relationships" xmlns:p="http://schemas.openxmlformats.org/presentationml/2006/main">
  <p:tag name="AS_UNIQUEID" val="3647"/>
</p:tagLst>
</file>

<file path=ppt/tags/tag335.xml><?xml version="1.0" encoding="utf-8"?>
<p:tagLst xmlns:a="http://schemas.openxmlformats.org/drawingml/2006/main" xmlns:r="http://schemas.openxmlformats.org/officeDocument/2006/relationships" xmlns:p="http://schemas.openxmlformats.org/presentationml/2006/main">
  <p:tag name="AS_UNIQUEID" val="3648"/>
</p:tagLst>
</file>

<file path=ppt/tags/tag336.xml><?xml version="1.0" encoding="utf-8"?>
<p:tagLst xmlns:a="http://schemas.openxmlformats.org/drawingml/2006/main" xmlns:r="http://schemas.openxmlformats.org/officeDocument/2006/relationships" xmlns:p="http://schemas.openxmlformats.org/presentationml/2006/main">
  <p:tag name="AS_UNIQUEID" val="3649"/>
</p:tagLst>
</file>

<file path=ppt/tags/tag337.xml><?xml version="1.0" encoding="utf-8"?>
<p:tagLst xmlns:a="http://schemas.openxmlformats.org/drawingml/2006/main" xmlns:r="http://schemas.openxmlformats.org/officeDocument/2006/relationships" xmlns:p="http://schemas.openxmlformats.org/presentationml/2006/main">
  <p:tag name="AS_UNIQUEID" val="3650"/>
</p:tagLst>
</file>

<file path=ppt/tags/tag338.xml><?xml version="1.0" encoding="utf-8"?>
<p:tagLst xmlns:a="http://schemas.openxmlformats.org/drawingml/2006/main" xmlns:r="http://schemas.openxmlformats.org/officeDocument/2006/relationships" xmlns:p="http://schemas.openxmlformats.org/presentationml/2006/main">
  <p:tag name="AS_UNIQUEID" val="3652"/>
</p:tagLst>
</file>

<file path=ppt/tags/tag339.xml><?xml version="1.0" encoding="utf-8"?>
<p:tagLst xmlns:a="http://schemas.openxmlformats.org/drawingml/2006/main" xmlns:r="http://schemas.openxmlformats.org/officeDocument/2006/relationships" xmlns:p="http://schemas.openxmlformats.org/presentationml/2006/main">
  <p:tag name="AS_UNIQUEID" val="2763"/>
</p:tagLst>
</file>

<file path=ppt/tags/tag34.xml><?xml version="1.0" encoding="utf-8"?>
<p:tagLst xmlns:a="http://schemas.openxmlformats.org/drawingml/2006/main" xmlns:r="http://schemas.openxmlformats.org/officeDocument/2006/relationships" xmlns:p="http://schemas.openxmlformats.org/presentationml/2006/main">
  <p:tag name="AS_UNIQUEID" val="3364"/>
</p:tagLst>
</file>

<file path=ppt/tags/tag340.xml><?xml version="1.0" encoding="utf-8"?>
<p:tagLst xmlns:a="http://schemas.openxmlformats.org/drawingml/2006/main" xmlns:r="http://schemas.openxmlformats.org/officeDocument/2006/relationships" xmlns:p="http://schemas.openxmlformats.org/presentationml/2006/main">
  <p:tag name="AS_UNIQUEID" val="2560"/>
</p:tagLst>
</file>

<file path=ppt/tags/tag341.xml><?xml version="1.0" encoding="utf-8"?>
<p:tagLst xmlns:a="http://schemas.openxmlformats.org/drawingml/2006/main" xmlns:r="http://schemas.openxmlformats.org/officeDocument/2006/relationships" xmlns:p="http://schemas.openxmlformats.org/presentationml/2006/main">
  <p:tag name="AS_UNIQUEID" val="3654"/>
</p:tagLst>
</file>

<file path=ppt/tags/tag342.xml><?xml version="1.0" encoding="utf-8"?>
<p:tagLst xmlns:a="http://schemas.openxmlformats.org/drawingml/2006/main" xmlns:r="http://schemas.openxmlformats.org/officeDocument/2006/relationships" xmlns:p="http://schemas.openxmlformats.org/presentationml/2006/main">
  <p:tag name="AS_UNIQUEID" val="3655"/>
</p:tagLst>
</file>

<file path=ppt/tags/tag343.xml><?xml version="1.0" encoding="utf-8"?>
<p:tagLst xmlns:a="http://schemas.openxmlformats.org/drawingml/2006/main" xmlns:r="http://schemas.openxmlformats.org/officeDocument/2006/relationships" xmlns:p="http://schemas.openxmlformats.org/presentationml/2006/main">
  <p:tag name="AS_UNIQUEID" val="3656"/>
</p:tagLst>
</file>

<file path=ppt/tags/tag344.xml><?xml version="1.0" encoding="utf-8"?>
<p:tagLst xmlns:a="http://schemas.openxmlformats.org/drawingml/2006/main" xmlns:r="http://schemas.openxmlformats.org/officeDocument/2006/relationships" xmlns:p="http://schemas.openxmlformats.org/presentationml/2006/main">
  <p:tag name="AS_UNIQUEID" val="3657"/>
</p:tagLst>
</file>

<file path=ppt/tags/tag345.xml><?xml version="1.0" encoding="utf-8"?>
<p:tagLst xmlns:a="http://schemas.openxmlformats.org/drawingml/2006/main" xmlns:r="http://schemas.openxmlformats.org/officeDocument/2006/relationships" xmlns:p="http://schemas.openxmlformats.org/presentationml/2006/main">
  <p:tag name="AS_UNIQUEID" val="3658"/>
</p:tagLst>
</file>

<file path=ppt/tags/tag346.xml><?xml version="1.0" encoding="utf-8"?>
<p:tagLst xmlns:a="http://schemas.openxmlformats.org/drawingml/2006/main" xmlns:r="http://schemas.openxmlformats.org/officeDocument/2006/relationships" xmlns:p="http://schemas.openxmlformats.org/presentationml/2006/main">
  <p:tag name="AS_UNIQUEID" val="3659"/>
</p:tagLst>
</file>

<file path=ppt/tags/tag347.xml><?xml version="1.0" encoding="utf-8"?>
<p:tagLst xmlns:a="http://schemas.openxmlformats.org/drawingml/2006/main" xmlns:r="http://schemas.openxmlformats.org/officeDocument/2006/relationships" xmlns:p="http://schemas.openxmlformats.org/presentationml/2006/main">
  <p:tag name="AS_UNIQUEID" val="3660"/>
</p:tagLst>
</file>

<file path=ppt/tags/tag348.xml><?xml version="1.0" encoding="utf-8"?>
<p:tagLst xmlns:a="http://schemas.openxmlformats.org/drawingml/2006/main" xmlns:r="http://schemas.openxmlformats.org/officeDocument/2006/relationships" xmlns:p="http://schemas.openxmlformats.org/presentationml/2006/main">
  <p:tag name="AS_UNIQUEID" val="3661"/>
</p:tagLst>
</file>

<file path=ppt/tags/tag349.xml><?xml version="1.0" encoding="utf-8"?>
<p:tagLst xmlns:a="http://schemas.openxmlformats.org/drawingml/2006/main" xmlns:r="http://schemas.openxmlformats.org/officeDocument/2006/relationships" xmlns:p="http://schemas.openxmlformats.org/presentationml/2006/main">
  <p:tag name="AS_UNIQUEID" val="3662"/>
</p:tagLst>
</file>

<file path=ppt/tags/tag35.xml><?xml version="1.0" encoding="utf-8"?>
<p:tagLst xmlns:a="http://schemas.openxmlformats.org/drawingml/2006/main" xmlns:r="http://schemas.openxmlformats.org/officeDocument/2006/relationships" xmlns:p="http://schemas.openxmlformats.org/presentationml/2006/main">
  <p:tag name="AS_UNIQUEID" val="3365"/>
</p:tagLst>
</file>

<file path=ppt/tags/tag350.xml><?xml version="1.0" encoding="utf-8"?>
<p:tagLst xmlns:a="http://schemas.openxmlformats.org/drawingml/2006/main" xmlns:r="http://schemas.openxmlformats.org/officeDocument/2006/relationships" xmlns:p="http://schemas.openxmlformats.org/presentationml/2006/main">
  <p:tag name="AS_UNIQUEID" val="3663"/>
</p:tagLst>
</file>

<file path=ppt/tags/tag351.xml><?xml version="1.0" encoding="utf-8"?>
<p:tagLst xmlns:a="http://schemas.openxmlformats.org/drawingml/2006/main" xmlns:r="http://schemas.openxmlformats.org/officeDocument/2006/relationships" xmlns:p="http://schemas.openxmlformats.org/presentationml/2006/main">
  <p:tag name="AS_UNIQUEID" val="3664"/>
</p:tagLst>
</file>

<file path=ppt/tags/tag352.xml><?xml version="1.0" encoding="utf-8"?>
<p:tagLst xmlns:a="http://schemas.openxmlformats.org/drawingml/2006/main" xmlns:r="http://schemas.openxmlformats.org/officeDocument/2006/relationships" xmlns:p="http://schemas.openxmlformats.org/presentationml/2006/main">
  <p:tag name="AS_UNIQUEID" val="3665"/>
</p:tagLst>
</file>

<file path=ppt/tags/tag353.xml><?xml version="1.0" encoding="utf-8"?>
<p:tagLst xmlns:a="http://schemas.openxmlformats.org/drawingml/2006/main" xmlns:r="http://schemas.openxmlformats.org/officeDocument/2006/relationships" xmlns:p="http://schemas.openxmlformats.org/presentationml/2006/main">
  <p:tag name="AS_UNIQUEID" val="3666"/>
</p:tagLst>
</file>

<file path=ppt/tags/tag354.xml><?xml version="1.0" encoding="utf-8"?>
<p:tagLst xmlns:a="http://schemas.openxmlformats.org/drawingml/2006/main" xmlns:r="http://schemas.openxmlformats.org/officeDocument/2006/relationships" xmlns:p="http://schemas.openxmlformats.org/presentationml/2006/main">
  <p:tag name="AS_UNIQUEID" val="3667"/>
</p:tagLst>
</file>

<file path=ppt/tags/tag355.xml><?xml version="1.0" encoding="utf-8"?>
<p:tagLst xmlns:a="http://schemas.openxmlformats.org/drawingml/2006/main" xmlns:r="http://schemas.openxmlformats.org/officeDocument/2006/relationships" xmlns:p="http://schemas.openxmlformats.org/presentationml/2006/main">
  <p:tag name="AS_UNIQUEID" val="3669"/>
</p:tagLst>
</file>

<file path=ppt/tags/tag356.xml><?xml version="1.0" encoding="utf-8"?>
<p:tagLst xmlns:a="http://schemas.openxmlformats.org/drawingml/2006/main" xmlns:r="http://schemas.openxmlformats.org/officeDocument/2006/relationships" xmlns:p="http://schemas.openxmlformats.org/presentationml/2006/main">
  <p:tag name="AS_UNIQUEID" val="3670"/>
</p:tagLst>
</file>

<file path=ppt/tags/tag357.xml><?xml version="1.0" encoding="utf-8"?>
<p:tagLst xmlns:a="http://schemas.openxmlformats.org/drawingml/2006/main" xmlns:r="http://schemas.openxmlformats.org/officeDocument/2006/relationships" xmlns:p="http://schemas.openxmlformats.org/presentationml/2006/main">
  <p:tag name="AS_UNIQUEID" val="3671"/>
</p:tagLst>
</file>

<file path=ppt/tags/tag358.xml><?xml version="1.0" encoding="utf-8"?>
<p:tagLst xmlns:a="http://schemas.openxmlformats.org/drawingml/2006/main" xmlns:r="http://schemas.openxmlformats.org/officeDocument/2006/relationships" xmlns:p="http://schemas.openxmlformats.org/presentationml/2006/main">
  <p:tag name="AS_UNIQUEID" val="3673"/>
</p:tagLst>
</file>

<file path=ppt/tags/tag359.xml><?xml version="1.0" encoding="utf-8"?>
<p:tagLst xmlns:a="http://schemas.openxmlformats.org/drawingml/2006/main" xmlns:r="http://schemas.openxmlformats.org/officeDocument/2006/relationships" xmlns:p="http://schemas.openxmlformats.org/presentationml/2006/main">
  <p:tag name="AS_UNIQUEID" val="598"/>
  <p:tag name="KSO_WM_DIAGRAM_VIRTUALLY_FRAME" val="{&quot;height&quot;:334.93598425196853,&quot;left&quot;:41.77110236220473,&quot;top&quot;:46.064015748031494,&quot;width&quot;:632.508346456693}"/>
</p:tagLst>
</file>

<file path=ppt/tags/tag36.xml><?xml version="1.0" encoding="utf-8"?>
<p:tagLst xmlns:a="http://schemas.openxmlformats.org/drawingml/2006/main" xmlns:r="http://schemas.openxmlformats.org/officeDocument/2006/relationships" xmlns:p="http://schemas.openxmlformats.org/presentationml/2006/main">
  <p:tag name="AS_UNIQUEID" val="3366"/>
</p:tagLst>
</file>

<file path=ppt/tags/tag360.xml><?xml version="1.0" encoding="utf-8"?>
<p:tagLst xmlns:a="http://schemas.openxmlformats.org/drawingml/2006/main" xmlns:r="http://schemas.openxmlformats.org/officeDocument/2006/relationships" xmlns:p="http://schemas.openxmlformats.org/presentationml/2006/main">
  <p:tag name="AS_UNIQUEID" val="599"/>
  <p:tag name="KSO_WM_DIAGRAM_VIRTUALLY_FRAME" val="{&quot;height&quot;:334.93598425196853,&quot;left&quot;:41.77110236220473,&quot;top&quot;:46.064015748031494,&quot;width&quot;:632.508346456693}"/>
</p:tagLst>
</file>

<file path=ppt/tags/tag361.xml><?xml version="1.0" encoding="utf-8"?>
<p:tagLst xmlns:a="http://schemas.openxmlformats.org/drawingml/2006/main" xmlns:r="http://schemas.openxmlformats.org/officeDocument/2006/relationships" xmlns:p="http://schemas.openxmlformats.org/presentationml/2006/main">
  <p:tag name="AS_UNIQUEID" val="600"/>
  <p:tag name="KSO_WM_DIAGRAM_VIRTUALLY_FRAME" val="{&quot;height&quot;:334.93598425196853,&quot;left&quot;:41.77110236220473,&quot;top&quot;:46.064015748031494,&quot;width&quot;:632.508346456693}"/>
</p:tagLst>
</file>

<file path=ppt/tags/tag362.xml><?xml version="1.0" encoding="utf-8"?>
<p:tagLst xmlns:a="http://schemas.openxmlformats.org/drawingml/2006/main" xmlns:r="http://schemas.openxmlformats.org/officeDocument/2006/relationships" xmlns:p="http://schemas.openxmlformats.org/presentationml/2006/main">
  <p:tag name="AS_UNIQUEID" val="3675"/>
</p:tagLst>
</file>

<file path=ppt/tags/tag363.xml><?xml version="1.0" encoding="utf-8"?>
<p:tagLst xmlns:a="http://schemas.openxmlformats.org/drawingml/2006/main" xmlns:r="http://schemas.openxmlformats.org/officeDocument/2006/relationships" xmlns:p="http://schemas.openxmlformats.org/presentationml/2006/main">
  <p:tag name="AS_UNIQUEID" val="558"/>
</p:tagLst>
</file>

<file path=ppt/tags/tag364.xml><?xml version="1.0" encoding="utf-8"?>
<p:tagLst xmlns:a="http://schemas.openxmlformats.org/drawingml/2006/main" xmlns:r="http://schemas.openxmlformats.org/officeDocument/2006/relationships" xmlns:p="http://schemas.openxmlformats.org/presentationml/2006/main">
  <p:tag name="AS_UNIQUEID" val="559"/>
</p:tagLst>
</file>

<file path=ppt/tags/tag365.xml><?xml version="1.0" encoding="utf-8"?>
<p:tagLst xmlns:a="http://schemas.openxmlformats.org/drawingml/2006/main" xmlns:r="http://schemas.openxmlformats.org/officeDocument/2006/relationships" xmlns:p="http://schemas.openxmlformats.org/presentationml/2006/main">
  <p:tag name="AS_UNIQUEID" val="3677"/>
</p:tagLst>
</file>

<file path=ppt/tags/tag366.xml><?xml version="1.0" encoding="utf-8"?>
<p:tagLst xmlns:a="http://schemas.openxmlformats.org/drawingml/2006/main" xmlns:r="http://schemas.openxmlformats.org/officeDocument/2006/relationships" xmlns:p="http://schemas.openxmlformats.org/presentationml/2006/main">
  <p:tag name="AS_UNIQUEID" val="3678"/>
</p:tagLst>
</file>

<file path=ppt/tags/tag367.xml><?xml version="1.0" encoding="utf-8"?>
<p:tagLst xmlns:a="http://schemas.openxmlformats.org/drawingml/2006/main" xmlns:r="http://schemas.openxmlformats.org/officeDocument/2006/relationships" xmlns:p="http://schemas.openxmlformats.org/presentationml/2006/main">
  <p:tag name="AS_UNIQUEID" val="3679"/>
</p:tagLst>
</file>

<file path=ppt/tags/tag368.xml><?xml version="1.0" encoding="utf-8"?>
<p:tagLst xmlns:a="http://schemas.openxmlformats.org/drawingml/2006/main" xmlns:r="http://schemas.openxmlformats.org/officeDocument/2006/relationships" xmlns:p="http://schemas.openxmlformats.org/presentationml/2006/main">
  <p:tag name="AS_UNIQUEID" val="3680"/>
</p:tagLst>
</file>

<file path=ppt/tags/tag37.xml><?xml version="1.0" encoding="utf-8"?>
<p:tagLst xmlns:a="http://schemas.openxmlformats.org/drawingml/2006/main" xmlns:r="http://schemas.openxmlformats.org/officeDocument/2006/relationships" xmlns:p="http://schemas.openxmlformats.org/presentationml/2006/main">
  <p:tag name="AS_UNIQUEID" val="3367"/>
</p:tagLst>
</file>

<file path=ppt/tags/tag38.xml><?xml version="1.0" encoding="utf-8"?>
<p:tagLst xmlns:a="http://schemas.openxmlformats.org/drawingml/2006/main" xmlns:r="http://schemas.openxmlformats.org/officeDocument/2006/relationships" xmlns:p="http://schemas.openxmlformats.org/presentationml/2006/main">
  <p:tag name="AS_UNIQUEID" val="3369"/>
</p:tagLst>
</file>

<file path=ppt/tags/tag39.xml><?xml version="1.0" encoding="utf-8"?>
<p:tagLst xmlns:a="http://schemas.openxmlformats.org/drawingml/2006/main" xmlns:r="http://schemas.openxmlformats.org/officeDocument/2006/relationships" xmlns:p="http://schemas.openxmlformats.org/presentationml/2006/main">
  <p:tag name="AS_UNIQUEID" val="3370"/>
</p:tagLst>
</file>

<file path=ppt/tags/tag4.xml><?xml version="1.0" encoding="utf-8"?>
<p:tagLst xmlns:a="http://schemas.openxmlformats.org/drawingml/2006/main" xmlns:r="http://schemas.openxmlformats.org/officeDocument/2006/relationships" xmlns:p="http://schemas.openxmlformats.org/presentationml/2006/main">
  <p:tag name="AS_UNIQUEID" val="3406"/>
</p:tagLst>
</file>

<file path=ppt/tags/tag40.xml><?xml version="1.0" encoding="utf-8"?>
<p:tagLst xmlns:a="http://schemas.openxmlformats.org/drawingml/2006/main" xmlns:r="http://schemas.openxmlformats.org/officeDocument/2006/relationships" xmlns:p="http://schemas.openxmlformats.org/presentationml/2006/main">
  <p:tag name="AS_UNIQUEID" val="3371"/>
</p:tagLst>
</file>

<file path=ppt/tags/tag41.xml><?xml version="1.0" encoding="utf-8"?>
<p:tagLst xmlns:a="http://schemas.openxmlformats.org/drawingml/2006/main" xmlns:r="http://schemas.openxmlformats.org/officeDocument/2006/relationships" xmlns:p="http://schemas.openxmlformats.org/presentationml/2006/main">
  <p:tag name="AS_UNIQUEID" val="3372"/>
</p:tagLst>
</file>

<file path=ppt/tags/tag42.xml><?xml version="1.0" encoding="utf-8"?>
<p:tagLst xmlns:a="http://schemas.openxmlformats.org/drawingml/2006/main" xmlns:r="http://schemas.openxmlformats.org/officeDocument/2006/relationships" xmlns:p="http://schemas.openxmlformats.org/presentationml/2006/main">
  <p:tag name="AS_UNIQUEID" val="3374"/>
</p:tagLst>
</file>

<file path=ppt/tags/tag43.xml><?xml version="1.0" encoding="utf-8"?>
<p:tagLst xmlns:a="http://schemas.openxmlformats.org/drawingml/2006/main" xmlns:r="http://schemas.openxmlformats.org/officeDocument/2006/relationships" xmlns:p="http://schemas.openxmlformats.org/presentationml/2006/main">
  <p:tag name="AS_UNIQUEID" val="3375"/>
</p:tagLst>
</file>

<file path=ppt/tags/tag44.xml><?xml version="1.0" encoding="utf-8"?>
<p:tagLst xmlns:a="http://schemas.openxmlformats.org/drawingml/2006/main" xmlns:r="http://schemas.openxmlformats.org/officeDocument/2006/relationships" xmlns:p="http://schemas.openxmlformats.org/presentationml/2006/main">
  <p:tag name="AS_UNIQUEID" val="3376"/>
</p:tagLst>
</file>

<file path=ppt/tags/tag45.xml><?xml version="1.0" encoding="utf-8"?>
<p:tagLst xmlns:a="http://schemas.openxmlformats.org/drawingml/2006/main" xmlns:r="http://schemas.openxmlformats.org/officeDocument/2006/relationships" xmlns:p="http://schemas.openxmlformats.org/presentationml/2006/main">
  <p:tag name="AS_UNIQUEID" val="3378"/>
</p:tagLst>
</file>

<file path=ppt/tags/tag46.xml><?xml version="1.0" encoding="utf-8"?>
<p:tagLst xmlns:a="http://schemas.openxmlformats.org/drawingml/2006/main" xmlns:r="http://schemas.openxmlformats.org/officeDocument/2006/relationships" xmlns:p="http://schemas.openxmlformats.org/presentationml/2006/main">
  <p:tag name="AS_UNIQUEID" val="3379"/>
</p:tagLst>
</file>

<file path=ppt/tags/tag47.xml><?xml version="1.0" encoding="utf-8"?>
<p:tagLst xmlns:a="http://schemas.openxmlformats.org/drawingml/2006/main" xmlns:r="http://schemas.openxmlformats.org/officeDocument/2006/relationships" xmlns:p="http://schemas.openxmlformats.org/presentationml/2006/main">
  <p:tag name="AS_UNIQUEID" val="3380"/>
</p:tagLst>
</file>

<file path=ppt/tags/tag48.xml><?xml version="1.0" encoding="utf-8"?>
<p:tagLst xmlns:a="http://schemas.openxmlformats.org/drawingml/2006/main" xmlns:r="http://schemas.openxmlformats.org/officeDocument/2006/relationships" xmlns:p="http://schemas.openxmlformats.org/presentationml/2006/main">
  <p:tag name="AS_UNIQUEID" val="3381"/>
</p:tagLst>
</file>

<file path=ppt/tags/tag49.xml><?xml version="1.0" encoding="utf-8"?>
<p:tagLst xmlns:a="http://schemas.openxmlformats.org/drawingml/2006/main" xmlns:r="http://schemas.openxmlformats.org/officeDocument/2006/relationships" xmlns:p="http://schemas.openxmlformats.org/presentationml/2006/main">
  <p:tag name="AS_UNIQUEID" val="3382"/>
</p:tagLst>
</file>

<file path=ppt/tags/tag5.xml><?xml version="1.0" encoding="utf-8"?>
<p:tagLst xmlns:a="http://schemas.openxmlformats.org/drawingml/2006/main" xmlns:r="http://schemas.openxmlformats.org/officeDocument/2006/relationships" xmlns:p="http://schemas.openxmlformats.org/presentationml/2006/main">
  <p:tag name="AS_UNIQUEID" val="3407"/>
</p:tagLst>
</file>

<file path=ppt/tags/tag50.xml><?xml version="1.0" encoding="utf-8"?>
<p:tagLst xmlns:a="http://schemas.openxmlformats.org/drawingml/2006/main" xmlns:r="http://schemas.openxmlformats.org/officeDocument/2006/relationships" xmlns:p="http://schemas.openxmlformats.org/presentationml/2006/main">
  <p:tag name="AS_UNIQUEID" val="3383"/>
</p:tagLst>
</file>

<file path=ppt/tags/tag51.xml><?xml version="1.0" encoding="utf-8"?>
<p:tagLst xmlns:a="http://schemas.openxmlformats.org/drawingml/2006/main" xmlns:r="http://schemas.openxmlformats.org/officeDocument/2006/relationships" xmlns:p="http://schemas.openxmlformats.org/presentationml/2006/main">
  <p:tag name="AS_UNIQUEID" val="3385"/>
</p:tagLst>
</file>

<file path=ppt/tags/tag52.xml><?xml version="1.0" encoding="utf-8"?>
<p:tagLst xmlns:a="http://schemas.openxmlformats.org/drawingml/2006/main" xmlns:r="http://schemas.openxmlformats.org/officeDocument/2006/relationships" xmlns:p="http://schemas.openxmlformats.org/presentationml/2006/main">
  <p:tag name="AS_UNIQUEID" val="3386"/>
</p:tagLst>
</file>

<file path=ppt/tags/tag53.xml><?xml version="1.0" encoding="utf-8"?>
<p:tagLst xmlns:a="http://schemas.openxmlformats.org/drawingml/2006/main" xmlns:r="http://schemas.openxmlformats.org/officeDocument/2006/relationships" xmlns:p="http://schemas.openxmlformats.org/presentationml/2006/main">
  <p:tag name="AS_UNIQUEID" val="3387"/>
</p:tagLst>
</file>

<file path=ppt/tags/tag54.xml><?xml version="1.0" encoding="utf-8"?>
<p:tagLst xmlns:a="http://schemas.openxmlformats.org/drawingml/2006/main" xmlns:r="http://schemas.openxmlformats.org/officeDocument/2006/relationships" xmlns:p="http://schemas.openxmlformats.org/presentationml/2006/main">
  <p:tag name="AS_UNIQUEID" val="3388"/>
</p:tagLst>
</file>

<file path=ppt/tags/tag55.xml><?xml version="1.0" encoding="utf-8"?>
<p:tagLst xmlns:a="http://schemas.openxmlformats.org/drawingml/2006/main" xmlns:r="http://schemas.openxmlformats.org/officeDocument/2006/relationships" xmlns:p="http://schemas.openxmlformats.org/presentationml/2006/main">
  <p:tag name="AS_UNIQUEID" val="3389"/>
</p:tagLst>
</file>

<file path=ppt/tags/tag56.xml><?xml version="1.0" encoding="utf-8"?>
<p:tagLst xmlns:a="http://schemas.openxmlformats.org/drawingml/2006/main" xmlns:r="http://schemas.openxmlformats.org/officeDocument/2006/relationships" xmlns:p="http://schemas.openxmlformats.org/presentationml/2006/main">
  <p:tag name="AS_UNIQUEID" val="3390"/>
</p:tagLst>
</file>

<file path=ppt/tags/tag57.xml><?xml version="1.0" encoding="utf-8"?>
<p:tagLst xmlns:a="http://schemas.openxmlformats.org/drawingml/2006/main" xmlns:r="http://schemas.openxmlformats.org/officeDocument/2006/relationships" xmlns:p="http://schemas.openxmlformats.org/presentationml/2006/main">
  <p:tag name="AS_UNIQUEID" val="3392"/>
</p:tagLst>
</file>

<file path=ppt/tags/tag58.xml><?xml version="1.0" encoding="utf-8"?>
<p:tagLst xmlns:a="http://schemas.openxmlformats.org/drawingml/2006/main" xmlns:r="http://schemas.openxmlformats.org/officeDocument/2006/relationships" xmlns:p="http://schemas.openxmlformats.org/presentationml/2006/main">
  <p:tag name="AS_UNIQUEID" val="3393"/>
</p:tagLst>
</file>

<file path=ppt/tags/tag59.xml><?xml version="1.0" encoding="utf-8"?>
<p:tagLst xmlns:a="http://schemas.openxmlformats.org/drawingml/2006/main" xmlns:r="http://schemas.openxmlformats.org/officeDocument/2006/relationships" xmlns:p="http://schemas.openxmlformats.org/presentationml/2006/main">
  <p:tag name="AS_UNIQUEID" val="3394"/>
</p:tagLst>
</file>

<file path=ppt/tags/tag6.xml><?xml version="1.0" encoding="utf-8"?>
<p:tagLst xmlns:a="http://schemas.openxmlformats.org/drawingml/2006/main" xmlns:r="http://schemas.openxmlformats.org/officeDocument/2006/relationships" xmlns:p="http://schemas.openxmlformats.org/presentationml/2006/main">
  <p:tag name="AS_UNIQUEID" val="3408"/>
</p:tagLst>
</file>

<file path=ppt/tags/tag60.xml><?xml version="1.0" encoding="utf-8"?>
<p:tagLst xmlns:a="http://schemas.openxmlformats.org/drawingml/2006/main" xmlns:r="http://schemas.openxmlformats.org/officeDocument/2006/relationships" xmlns:p="http://schemas.openxmlformats.org/presentationml/2006/main">
  <p:tag name="AS_UNIQUEID" val="3395"/>
</p:tagLst>
</file>

<file path=ppt/tags/tag61.xml><?xml version="1.0" encoding="utf-8"?>
<p:tagLst xmlns:a="http://schemas.openxmlformats.org/drawingml/2006/main" xmlns:r="http://schemas.openxmlformats.org/officeDocument/2006/relationships" xmlns:p="http://schemas.openxmlformats.org/presentationml/2006/main">
  <p:tag name="AS_UNIQUEID" val="3396"/>
</p:tagLst>
</file>

<file path=ppt/tags/tag62.xml><?xml version="1.0" encoding="utf-8"?>
<p:tagLst xmlns:a="http://schemas.openxmlformats.org/drawingml/2006/main" xmlns:r="http://schemas.openxmlformats.org/officeDocument/2006/relationships" xmlns:p="http://schemas.openxmlformats.org/presentationml/2006/main">
  <p:tag name="AS_UNIQUEID" val="3398"/>
</p:tagLst>
</file>

<file path=ppt/tags/tag63.xml><?xml version="1.0" encoding="utf-8"?>
<p:tagLst xmlns:a="http://schemas.openxmlformats.org/drawingml/2006/main" xmlns:r="http://schemas.openxmlformats.org/officeDocument/2006/relationships" xmlns:p="http://schemas.openxmlformats.org/presentationml/2006/main">
  <p:tag name="AS_UNIQUEID" val="3399"/>
</p:tagLst>
</file>

<file path=ppt/tags/tag64.xml><?xml version="1.0" encoding="utf-8"?>
<p:tagLst xmlns:a="http://schemas.openxmlformats.org/drawingml/2006/main" xmlns:r="http://schemas.openxmlformats.org/officeDocument/2006/relationships" xmlns:p="http://schemas.openxmlformats.org/presentationml/2006/main">
  <p:tag name="AS_UNIQUEID" val="3400"/>
</p:tagLst>
</file>

<file path=ppt/tags/tag65.xml><?xml version="1.0" encoding="utf-8"?>
<p:tagLst xmlns:a="http://schemas.openxmlformats.org/drawingml/2006/main" xmlns:r="http://schemas.openxmlformats.org/officeDocument/2006/relationships" xmlns:p="http://schemas.openxmlformats.org/presentationml/2006/main">
  <p:tag name="AS_UNIQUEID" val="3401"/>
</p:tagLst>
</file>

<file path=ppt/tags/tag66.xml><?xml version="1.0" encoding="utf-8"?>
<p:tagLst xmlns:a="http://schemas.openxmlformats.org/drawingml/2006/main" xmlns:r="http://schemas.openxmlformats.org/officeDocument/2006/relationships" xmlns:p="http://schemas.openxmlformats.org/presentationml/2006/main">
  <p:tag name="AS_UNIQUEID" val="3402"/>
</p:tagLst>
</file>

<file path=ppt/tags/tag67.xml><?xml version="1.0" encoding="utf-8"?>
<p:tagLst xmlns:a="http://schemas.openxmlformats.org/drawingml/2006/main" xmlns:r="http://schemas.openxmlformats.org/officeDocument/2006/relationships" xmlns:p="http://schemas.openxmlformats.org/presentationml/2006/main">
  <p:tag name="AS_UNIQUEID" val="3481"/>
</p:tagLst>
</file>

<file path=ppt/tags/tag68.xml><?xml version="1.0" encoding="utf-8"?>
<p:tagLst xmlns:a="http://schemas.openxmlformats.org/drawingml/2006/main" xmlns:r="http://schemas.openxmlformats.org/officeDocument/2006/relationships" xmlns:p="http://schemas.openxmlformats.org/presentationml/2006/main">
  <p:tag name="AS_UNIQUEID" val="3482"/>
</p:tagLst>
</file>

<file path=ppt/tags/tag69.xml><?xml version="1.0" encoding="utf-8"?>
<p:tagLst xmlns:a="http://schemas.openxmlformats.org/drawingml/2006/main" xmlns:r="http://schemas.openxmlformats.org/officeDocument/2006/relationships" xmlns:p="http://schemas.openxmlformats.org/presentationml/2006/main">
  <p:tag name="AS_UNIQUEID" val="3483"/>
</p:tagLst>
</file>

<file path=ppt/tags/tag7.xml><?xml version="1.0" encoding="utf-8"?>
<p:tagLst xmlns:a="http://schemas.openxmlformats.org/drawingml/2006/main" xmlns:r="http://schemas.openxmlformats.org/officeDocument/2006/relationships" xmlns:p="http://schemas.openxmlformats.org/presentationml/2006/main">
  <p:tag name="AS_UNIQUEID" val="3409"/>
</p:tagLst>
</file>

<file path=ppt/tags/tag70.xml><?xml version="1.0" encoding="utf-8"?>
<p:tagLst xmlns:a="http://schemas.openxmlformats.org/drawingml/2006/main" xmlns:r="http://schemas.openxmlformats.org/officeDocument/2006/relationships" xmlns:p="http://schemas.openxmlformats.org/presentationml/2006/main">
  <p:tag name="AS_UNIQUEID" val="3484"/>
</p:tagLst>
</file>

<file path=ppt/tags/tag71.xml><?xml version="1.0" encoding="utf-8"?>
<p:tagLst xmlns:a="http://schemas.openxmlformats.org/drawingml/2006/main" xmlns:r="http://schemas.openxmlformats.org/officeDocument/2006/relationships" xmlns:p="http://schemas.openxmlformats.org/presentationml/2006/main">
  <p:tag name="AS_UNIQUEID" val="3485"/>
</p:tagLst>
</file>

<file path=ppt/tags/tag72.xml><?xml version="1.0" encoding="utf-8"?>
<p:tagLst xmlns:a="http://schemas.openxmlformats.org/drawingml/2006/main" xmlns:r="http://schemas.openxmlformats.org/officeDocument/2006/relationships" xmlns:p="http://schemas.openxmlformats.org/presentationml/2006/main">
  <p:tag name="AS_UNIQUEID" val="3486"/>
</p:tagLst>
</file>

<file path=ppt/tags/tag73.xml><?xml version="1.0" encoding="utf-8"?>
<p:tagLst xmlns:a="http://schemas.openxmlformats.org/drawingml/2006/main" xmlns:r="http://schemas.openxmlformats.org/officeDocument/2006/relationships" xmlns:p="http://schemas.openxmlformats.org/presentationml/2006/main">
  <p:tag name="AS_UNIQUEID" val="3487"/>
</p:tagLst>
</file>

<file path=ppt/tags/tag74.xml><?xml version="1.0" encoding="utf-8"?>
<p:tagLst xmlns:a="http://schemas.openxmlformats.org/drawingml/2006/main" xmlns:r="http://schemas.openxmlformats.org/officeDocument/2006/relationships" xmlns:p="http://schemas.openxmlformats.org/presentationml/2006/main">
  <p:tag name="AS_UNIQUEID" val="3412"/>
</p:tagLst>
</file>

<file path=ppt/tags/tag75.xml><?xml version="1.0" encoding="utf-8"?>
<p:tagLst xmlns:a="http://schemas.openxmlformats.org/drawingml/2006/main" xmlns:r="http://schemas.openxmlformats.org/officeDocument/2006/relationships" xmlns:p="http://schemas.openxmlformats.org/presentationml/2006/main">
  <p:tag name="AS_UNIQUEID" val="3413"/>
</p:tagLst>
</file>

<file path=ppt/tags/tag76.xml><?xml version="1.0" encoding="utf-8"?>
<p:tagLst xmlns:a="http://schemas.openxmlformats.org/drawingml/2006/main" xmlns:r="http://schemas.openxmlformats.org/officeDocument/2006/relationships" xmlns:p="http://schemas.openxmlformats.org/presentationml/2006/main">
  <p:tag name="AS_UNIQUEID" val="3414"/>
</p:tagLst>
</file>

<file path=ppt/tags/tag77.xml><?xml version="1.0" encoding="utf-8"?>
<p:tagLst xmlns:a="http://schemas.openxmlformats.org/drawingml/2006/main" xmlns:r="http://schemas.openxmlformats.org/officeDocument/2006/relationships" xmlns:p="http://schemas.openxmlformats.org/presentationml/2006/main">
  <p:tag name="AS_UNIQUEID" val="3415"/>
</p:tagLst>
</file>

<file path=ppt/tags/tag78.xml><?xml version="1.0" encoding="utf-8"?>
<p:tagLst xmlns:a="http://schemas.openxmlformats.org/drawingml/2006/main" xmlns:r="http://schemas.openxmlformats.org/officeDocument/2006/relationships" xmlns:p="http://schemas.openxmlformats.org/presentationml/2006/main">
  <p:tag name="AS_UNIQUEID" val="3416"/>
</p:tagLst>
</file>

<file path=ppt/tags/tag79.xml><?xml version="1.0" encoding="utf-8"?>
<p:tagLst xmlns:a="http://schemas.openxmlformats.org/drawingml/2006/main" xmlns:r="http://schemas.openxmlformats.org/officeDocument/2006/relationships" xmlns:p="http://schemas.openxmlformats.org/presentationml/2006/main">
  <p:tag name="AS_UNIQUEID" val="3418"/>
</p:tagLst>
</file>

<file path=ppt/tags/tag8.xml><?xml version="1.0" encoding="utf-8"?>
<p:tagLst xmlns:a="http://schemas.openxmlformats.org/drawingml/2006/main" xmlns:r="http://schemas.openxmlformats.org/officeDocument/2006/relationships" xmlns:p="http://schemas.openxmlformats.org/presentationml/2006/main">
  <p:tag name="AS_UNIQUEID" val="3410"/>
</p:tagLst>
</file>

<file path=ppt/tags/tag80.xml><?xml version="1.0" encoding="utf-8"?>
<p:tagLst xmlns:a="http://schemas.openxmlformats.org/drawingml/2006/main" xmlns:r="http://schemas.openxmlformats.org/officeDocument/2006/relationships" xmlns:p="http://schemas.openxmlformats.org/presentationml/2006/main">
  <p:tag name="AS_UNIQUEID" val="3419"/>
</p:tagLst>
</file>

<file path=ppt/tags/tag81.xml><?xml version="1.0" encoding="utf-8"?>
<p:tagLst xmlns:a="http://schemas.openxmlformats.org/drawingml/2006/main" xmlns:r="http://schemas.openxmlformats.org/officeDocument/2006/relationships" xmlns:p="http://schemas.openxmlformats.org/presentationml/2006/main">
  <p:tag name="AS_UNIQUEID" val="3420"/>
</p:tagLst>
</file>

<file path=ppt/tags/tag82.xml><?xml version="1.0" encoding="utf-8"?>
<p:tagLst xmlns:a="http://schemas.openxmlformats.org/drawingml/2006/main" xmlns:r="http://schemas.openxmlformats.org/officeDocument/2006/relationships" xmlns:p="http://schemas.openxmlformats.org/presentationml/2006/main">
  <p:tag name="AS_UNIQUEID" val="3421"/>
</p:tagLst>
</file>

<file path=ppt/tags/tag83.xml><?xml version="1.0" encoding="utf-8"?>
<p:tagLst xmlns:a="http://schemas.openxmlformats.org/drawingml/2006/main" xmlns:r="http://schemas.openxmlformats.org/officeDocument/2006/relationships" xmlns:p="http://schemas.openxmlformats.org/presentationml/2006/main">
  <p:tag name="AS_UNIQUEID" val="3422"/>
</p:tagLst>
</file>

<file path=ppt/tags/tag84.xml><?xml version="1.0" encoding="utf-8"?>
<p:tagLst xmlns:a="http://schemas.openxmlformats.org/drawingml/2006/main" xmlns:r="http://schemas.openxmlformats.org/officeDocument/2006/relationships" xmlns:p="http://schemas.openxmlformats.org/presentationml/2006/main">
  <p:tag name="AS_UNIQUEID" val="3424"/>
</p:tagLst>
</file>

<file path=ppt/tags/tag85.xml><?xml version="1.0" encoding="utf-8"?>
<p:tagLst xmlns:a="http://schemas.openxmlformats.org/drawingml/2006/main" xmlns:r="http://schemas.openxmlformats.org/officeDocument/2006/relationships" xmlns:p="http://schemas.openxmlformats.org/presentationml/2006/main">
  <p:tag name="AS_UNIQUEID" val="3425"/>
</p:tagLst>
</file>

<file path=ppt/tags/tag86.xml><?xml version="1.0" encoding="utf-8"?>
<p:tagLst xmlns:a="http://schemas.openxmlformats.org/drawingml/2006/main" xmlns:r="http://schemas.openxmlformats.org/officeDocument/2006/relationships" xmlns:p="http://schemas.openxmlformats.org/presentationml/2006/main">
  <p:tag name="AS_UNIQUEID" val="3426"/>
</p:tagLst>
</file>

<file path=ppt/tags/tag87.xml><?xml version="1.0" encoding="utf-8"?>
<p:tagLst xmlns:a="http://schemas.openxmlformats.org/drawingml/2006/main" xmlns:r="http://schemas.openxmlformats.org/officeDocument/2006/relationships" xmlns:p="http://schemas.openxmlformats.org/presentationml/2006/main">
  <p:tag name="AS_UNIQUEID" val="3427"/>
</p:tagLst>
</file>

<file path=ppt/tags/tag88.xml><?xml version="1.0" encoding="utf-8"?>
<p:tagLst xmlns:a="http://schemas.openxmlformats.org/drawingml/2006/main" xmlns:r="http://schemas.openxmlformats.org/officeDocument/2006/relationships" xmlns:p="http://schemas.openxmlformats.org/presentationml/2006/main">
  <p:tag name="AS_UNIQUEID" val="3428"/>
</p:tagLst>
</file>

<file path=ppt/tags/tag89.xml><?xml version="1.0" encoding="utf-8"?>
<p:tagLst xmlns:a="http://schemas.openxmlformats.org/drawingml/2006/main" xmlns:r="http://schemas.openxmlformats.org/officeDocument/2006/relationships" xmlns:p="http://schemas.openxmlformats.org/presentationml/2006/main">
  <p:tag name="AS_UNIQUEID" val="3430"/>
</p:tagLst>
</file>

<file path=ppt/tags/tag9.xml><?xml version="1.0" encoding="utf-8"?>
<p:tagLst xmlns:a="http://schemas.openxmlformats.org/drawingml/2006/main" xmlns:r="http://schemas.openxmlformats.org/officeDocument/2006/relationships" xmlns:p="http://schemas.openxmlformats.org/presentationml/2006/main">
  <p:tag name="AS_UNIQUEID" val="3335"/>
</p:tagLst>
</file>

<file path=ppt/tags/tag90.xml><?xml version="1.0" encoding="utf-8"?>
<p:tagLst xmlns:a="http://schemas.openxmlformats.org/drawingml/2006/main" xmlns:r="http://schemas.openxmlformats.org/officeDocument/2006/relationships" xmlns:p="http://schemas.openxmlformats.org/presentationml/2006/main">
  <p:tag name="AS_UNIQUEID" val="3431"/>
</p:tagLst>
</file>

<file path=ppt/tags/tag91.xml><?xml version="1.0" encoding="utf-8"?>
<p:tagLst xmlns:a="http://schemas.openxmlformats.org/drawingml/2006/main" xmlns:r="http://schemas.openxmlformats.org/officeDocument/2006/relationships" xmlns:p="http://schemas.openxmlformats.org/presentationml/2006/main">
  <p:tag name="AS_UNIQUEID" val="3432"/>
</p:tagLst>
</file>

<file path=ppt/tags/tag92.xml><?xml version="1.0" encoding="utf-8"?>
<p:tagLst xmlns:a="http://schemas.openxmlformats.org/drawingml/2006/main" xmlns:r="http://schemas.openxmlformats.org/officeDocument/2006/relationships" xmlns:p="http://schemas.openxmlformats.org/presentationml/2006/main">
  <p:tag name="AS_UNIQUEID" val="3433"/>
</p:tagLst>
</file>

<file path=ppt/tags/tag93.xml><?xml version="1.0" encoding="utf-8"?>
<p:tagLst xmlns:a="http://schemas.openxmlformats.org/drawingml/2006/main" xmlns:r="http://schemas.openxmlformats.org/officeDocument/2006/relationships" xmlns:p="http://schemas.openxmlformats.org/presentationml/2006/main">
  <p:tag name="AS_UNIQUEID" val="3434"/>
</p:tagLst>
</file>

<file path=ppt/tags/tag94.xml><?xml version="1.0" encoding="utf-8"?>
<p:tagLst xmlns:a="http://schemas.openxmlformats.org/drawingml/2006/main" xmlns:r="http://schemas.openxmlformats.org/officeDocument/2006/relationships" xmlns:p="http://schemas.openxmlformats.org/presentationml/2006/main">
  <p:tag name="AS_UNIQUEID" val="3435"/>
</p:tagLst>
</file>

<file path=ppt/tags/tag95.xml><?xml version="1.0" encoding="utf-8"?>
<p:tagLst xmlns:a="http://schemas.openxmlformats.org/drawingml/2006/main" xmlns:r="http://schemas.openxmlformats.org/officeDocument/2006/relationships" xmlns:p="http://schemas.openxmlformats.org/presentationml/2006/main">
  <p:tag name="AS_UNIQUEID" val="3437"/>
</p:tagLst>
</file>

<file path=ppt/tags/tag96.xml><?xml version="1.0" encoding="utf-8"?>
<p:tagLst xmlns:a="http://schemas.openxmlformats.org/drawingml/2006/main" xmlns:r="http://schemas.openxmlformats.org/officeDocument/2006/relationships" xmlns:p="http://schemas.openxmlformats.org/presentationml/2006/main">
  <p:tag name="AS_UNIQUEID" val="3438"/>
</p:tagLst>
</file>

<file path=ppt/tags/tag97.xml><?xml version="1.0" encoding="utf-8"?>
<p:tagLst xmlns:a="http://schemas.openxmlformats.org/drawingml/2006/main" xmlns:r="http://schemas.openxmlformats.org/officeDocument/2006/relationships" xmlns:p="http://schemas.openxmlformats.org/presentationml/2006/main">
  <p:tag name="AS_UNIQUEID" val="3439"/>
</p:tagLst>
</file>

<file path=ppt/tags/tag98.xml><?xml version="1.0" encoding="utf-8"?>
<p:tagLst xmlns:a="http://schemas.openxmlformats.org/drawingml/2006/main" xmlns:r="http://schemas.openxmlformats.org/officeDocument/2006/relationships" xmlns:p="http://schemas.openxmlformats.org/presentationml/2006/main">
  <p:tag name="AS_UNIQUEID" val="3440"/>
</p:tagLst>
</file>

<file path=ppt/tags/tag99.xml><?xml version="1.0" encoding="utf-8"?>
<p:tagLst xmlns:a="http://schemas.openxmlformats.org/drawingml/2006/main" xmlns:r="http://schemas.openxmlformats.org/officeDocument/2006/relationships" xmlns:p="http://schemas.openxmlformats.org/presentationml/2006/main">
  <p:tag name="AS_UNIQUEID" val="3441"/>
</p:tagLst>
</file>

<file path=ppt/theme/theme1.xml><?xml version="1.0" encoding="utf-8"?>
<a:theme xmlns:a="http://schemas.openxmlformats.org/drawingml/2006/main" name="初中物理教研">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初中物理教研">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Cambria"/>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Cambria"/>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1470</Words>
  <Application>Microsoft Office PowerPoint</Application>
  <PresentationFormat>宽屏</PresentationFormat>
  <Paragraphs>162</Paragraphs>
  <Slides>29</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29</vt:i4>
      </vt:variant>
    </vt:vector>
  </HeadingPairs>
  <TitlesOfParts>
    <vt:vector size="42" baseType="lpstr">
      <vt:lpstr>黑体</vt:lpstr>
      <vt:lpstr>华文楷体</vt:lpstr>
      <vt:lpstr>楷体_GB2312</vt:lpstr>
      <vt:lpstr>隶书</vt:lpstr>
      <vt:lpstr>宋体</vt:lpstr>
      <vt:lpstr>幼圆</vt:lpstr>
      <vt:lpstr>Arial</vt:lpstr>
      <vt:lpstr>Calibri</vt:lpstr>
      <vt:lpstr>Tahoma</vt:lpstr>
      <vt:lpstr>Times New Roman</vt:lpstr>
      <vt:lpstr>Wingdings</vt:lpstr>
      <vt:lpstr>初中物理教研</vt:lpstr>
      <vt:lpstr>2_初中物理教研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2024-08-27T16:02:08Z</cp:lastPrinted>
  <dcterms:created xsi:type="dcterms:W3CDTF">2024-08-27T16:02:08Z</dcterms:created>
  <dcterms:modified xsi:type="dcterms:W3CDTF">2024-10-05T01:37:53Z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