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283" r:id="rId4"/>
    <p:sldId id="284" r:id="rId5"/>
    <p:sldId id="263" r:id="rId6"/>
    <p:sldId id="323" r:id="rId7"/>
    <p:sldId id="335" r:id="rId8"/>
    <p:sldId id="265" r:id="rId9"/>
    <p:sldId id="564" r:id="rId10"/>
    <p:sldId id="321" r:id="rId11"/>
    <p:sldId id="325" r:id="rId12"/>
    <p:sldId id="326" r:id="rId13"/>
    <p:sldId id="329" r:id="rId14"/>
    <p:sldId id="331" r:id="rId15"/>
    <p:sldId id="330" r:id="rId16"/>
    <p:sldId id="332" r:id="rId17"/>
    <p:sldId id="310" r:id="rId18"/>
    <p:sldId id="333" r:id="rId19"/>
    <p:sldId id="559" r:id="rId20"/>
    <p:sldId id="558" r:id="rId21"/>
    <p:sldId id="560" r:id="rId22"/>
    <p:sldId id="313" r:id="rId23"/>
    <p:sldId id="316" r:id="rId24"/>
    <p:sldId id="561" r:id="rId25"/>
    <p:sldId id="334" r:id="rId26"/>
    <p:sldId id="562" r:id="rId27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 userDrawn="1">
          <p15:clr>
            <a:srgbClr val="A4A3A4"/>
          </p15:clr>
        </p15:guide>
        <p15:guide id="2" pos="29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6274" autoAdjust="0"/>
  </p:normalViewPr>
  <p:slideViewPr>
    <p:cSldViewPr snapToGrid="0">
      <p:cViewPr varScale="1">
        <p:scale>
          <a:sx n="147" d="100"/>
          <a:sy n="147" d="100"/>
        </p:scale>
        <p:origin x="564" y="120"/>
      </p:cViewPr>
      <p:guideLst>
        <p:guide orient="horz" pos="1619"/>
        <p:guide pos="299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36004" cy="36004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tags" Target="tags/tag431.xml" /><Relationship Id="rId29" Type="http://schemas.openxmlformats.org/officeDocument/2006/relationships/presProps" Target="presProps.xml" /><Relationship Id="rId3" Type="http://schemas.openxmlformats.org/officeDocument/2006/relationships/slide" Target="slides/slide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tags" Target="../tags/tag44.xml" /><Relationship Id="rId6" Type="http://schemas.openxmlformats.org/officeDocument/2006/relationships/tags" Target="../tags/tag45.xml" /><Relationship Id="rId7" Type="http://schemas.openxmlformats.org/officeDocument/2006/relationships/tags" Target="../tags/tag46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544955-CA2F-40D2-9827-E4542F3A39F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41A66A-690F-4F01-944E-61AFF97BB06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12.xml" /><Relationship Id="rId4" Type="http://schemas.openxmlformats.org/officeDocument/2006/relationships/tags" Target="../tags/tag213.xml" /><Relationship Id="rId5" Type="http://schemas.openxmlformats.org/officeDocument/2006/relationships/tags" Target="../tags/tag214.xml" /><Relationship Id="rId6" Type="http://schemas.openxmlformats.org/officeDocument/2006/relationships/tags" Target="../tags/tag215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54.xml" /><Relationship Id="rId4" Type="http://schemas.openxmlformats.org/officeDocument/2006/relationships/tags" Target="../tags/tag255.xml" /><Relationship Id="rId5" Type="http://schemas.openxmlformats.org/officeDocument/2006/relationships/tags" Target="../tags/tag256.xml" /><Relationship Id="rId6" Type="http://schemas.openxmlformats.org/officeDocument/2006/relationships/tags" Target="../tags/tag257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96.xml" /><Relationship Id="rId4" Type="http://schemas.openxmlformats.org/officeDocument/2006/relationships/tags" Target="../tags/tag397.xml" /><Relationship Id="rId5" Type="http://schemas.openxmlformats.org/officeDocument/2006/relationships/tags" Target="../tags/tag398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D141A66A-690F-4F01-944E-61AFF97BB06D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D141A66A-690F-4F01-944E-61AFF97BB06D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image" Target="../media/image5.png" /><Relationship Id="rId11" Type="http://schemas.openxmlformats.org/officeDocument/2006/relationships/tags" Target="../tags/tag6.xml" /><Relationship Id="rId12" Type="http://schemas.openxmlformats.org/officeDocument/2006/relationships/image" Target="../media/image6.png" /><Relationship Id="rId13" Type="http://schemas.openxmlformats.org/officeDocument/2006/relationships/tags" Target="../tags/tag7.xml" /><Relationship Id="rId14" Type="http://schemas.openxmlformats.org/officeDocument/2006/relationships/image" Target="../media/image7.png" /><Relationship Id="rId15" Type="http://schemas.openxmlformats.org/officeDocument/2006/relationships/tags" Target="../tags/tag8.xml" /><Relationship Id="rId16" Type="http://schemas.openxmlformats.org/officeDocument/2006/relationships/image" Target="../media/image8.png" /><Relationship Id="rId17" Type="http://schemas.openxmlformats.org/officeDocument/2006/relationships/tags" Target="../tags/tag9.xml" /><Relationship Id="rId18" Type="http://schemas.openxmlformats.org/officeDocument/2006/relationships/image" Target="../media/image9.png" /><Relationship Id="rId19" Type="http://schemas.openxmlformats.org/officeDocument/2006/relationships/tags" Target="../tags/tag10.xml" /><Relationship Id="rId2" Type="http://schemas.openxmlformats.org/officeDocument/2006/relationships/tags" Target="../tags/tag2.xml" /><Relationship Id="rId20" Type="http://schemas.openxmlformats.org/officeDocument/2006/relationships/slideMaster" Target="../slideMasters/slideMaster1.xml" /><Relationship Id="rId3" Type="http://schemas.openxmlformats.org/officeDocument/2006/relationships/image" Target="../media/image1.png" /><Relationship Id="rId4" Type="http://schemas.microsoft.com/office/2007/relationships/hdphoto" Target="../media/image2.wdp" /><Relationship Id="rId5" Type="http://schemas.openxmlformats.org/officeDocument/2006/relationships/tags" Target="../tags/tag3.xml" /><Relationship Id="rId6" Type="http://schemas.openxmlformats.org/officeDocument/2006/relationships/image" Target="../media/image3.png" /><Relationship Id="rId7" Type="http://schemas.openxmlformats.org/officeDocument/2006/relationships/tags" Target="../tags/tag4.xml" /><Relationship Id="rId8" Type="http://schemas.openxmlformats.org/officeDocument/2006/relationships/image" Target="../media/image4.png" /><Relationship Id="rId9" Type="http://schemas.openxmlformats.org/officeDocument/2006/relationships/tags" Target="../tags/tag5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10" Type="http://schemas.openxmlformats.org/officeDocument/2006/relationships/tags" Target="../tags/tag16.xml" /><Relationship Id="rId11" Type="http://schemas.openxmlformats.org/officeDocument/2006/relationships/tags" Target="../tags/tag17.xml" /><Relationship Id="rId12" Type="http://schemas.openxmlformats.org/officeDocument/2006/relationships/image" Target="../media/image10.png" /><Relationship Id="rId13" Type="http://schemas.openxmlformats.org/officeDocument/2006/relationships/tags" Target="../tags/tag18.xml" /><Relationship Id="rId14" Type="http://schemas.openxmlformats.org/officeDocument/2006/relationships/image" Target="../media/image11.png" /><Relationship Id="rId15" Type="http://schemas.openxmlformats.org/officeDocument/2006/relationships/tags" Target="../tags/tag19.xml" /><Relationship Id="rId16" Type="http://schemas.openxmlformats.org/officeDocument/2006/relationships/slideMaster" Target="../slideMasters/slideMaster1.xml" /><Relationship Id="rId2" Type="http://schemas.openxmlformats.org/officeDocument/2006/relationships/tags" Target="../tags/tag12.xml" /><Relationship Id="rId3" Type="http://schemas.openxmlformats.org/officeDocument/2006/relationships/image" Target="../media/image3.png" /><Relationship Id="rId4" Type="http://schemas.openxmlformats.org/officeDocument/2006/relationships/tags" Target="../tags/tag13.xml" /><Relationship Id="rId5" Type="http://schemas.openxmlformats.org/officeDocument/2006/relationships/image" Target="../media/image4.png" /><Relationship Id="rId6" Type="http://schemas.openxmlformats.org/officeDocument/2006/relationships/tags" Target="../tags/tag14.xml" /><Relationship Id="rId7" Type="http://schemas.openxmlformats.org/officeDocument/2006/relationships/tags" Target="../tags/tag15.xml" /><Relationship Id="rId8" Type="http://schemas.openxmlformats.org/officeDocument/2006/relationships/image" Target="../media/image1.png" /><Relationship Id="rId9" Type="http://schemas.microsoft.com/office/2007/relationships/hdphoto" Target="../media/image2.wdp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.xml" /><Relationship Id="rId10" Type="http://schemas.openxmlformats.org/officeDocument/2006/relationships/tags" Target="../tags/tag25.xml" /><Relationship Id="rId11" Type="http://schemas.openxmlformats.org/officeDocument/2006/relationships/tags" Target="../tags/tag26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21.xml" /><Relationship Id="rId3" Type="http://schemas.openxmlformats.org/officeDocument/2006/relationships/image" Target="../media/image3.png" /><Relationship Id="rId4" Type="http://schemas.openxmlformats.org/officeDocument/2006/relationships/tags" Target="../tags/tag22.xml" /><Relationship Id="rId5" Type="http://schemas.openxmlformats.org/officeDocument/2006/relationships/image" Target="../media/image4.png" /><Relationship Id="rId6" Type="http://schemas.openxmlformats.org/officeDocument/2006/relationships/tags" Target="../tags/tag23.xml" /><Relationship Id="rId7" Type="http://schemas.openxmlformats.org/officeDocument/2006/relationships/tags" Target="../tags/tag24.xml" /><Relationship Id="rId8" Type="http://schemas.openxmlformats.org/officeDocument/2006/relationships/image" Target="../media/image1.png" /><Relationship Id="rId9" Type="http://schemas.microsoft.com/office/2007/relationships/hdphoto" Target="../media/image2.wdp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.xml" /><Relationship Id="rId2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.xml" /><Relationship Id="rId2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6" name="矩形 15"/>
          <p:cNvSpPr/>
          <p:nvPr userDrawn="1">
            <p:custDataLst>
              <p:tags r:id="rId2"/>
            </p:custDataLst>
          </p:nvPr>
        </p:nvSpPr>
        <p:spPr>
          <a:xfrm>
            <a:off x="-1" y="0"/>
            <a:ext cx="9144002" cy="5143500"/>
          </a:xfrm>
          <a:prstGeom prst="rect">
            <a:avLst/>
          </a:prstGeom>
          <a:solidFill>
            <a:srgbClr val="738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" y="3719357"/>
            <a:ext cx="9144002" cy="1438410"/>
          </a:xfrm>
          <a:prstGeom prst="rect">
            <a:avLst/>
          </a:prstGeom>
          <a:effectLst>
            <a:outerShdw blurRad="12700" dist="127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 flipV="1">
            <a:off x="-1" y="1184822"/>
            <a:ext cx="3662580" cy="303745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 flipV="1">
            <a:off x="5784357" y="1206428"/>
            <a:ext cx="3380276" cy="29942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0">
            <a:biLevel thresh="25000"/>
          </a:blip>
          <a:stretch>
            <a:fillRect/>
          </a:stretch>
        </p:blipFill>
        <p:spPr>
          <a:xfrm>
            <a:off x="228438" y="0"/>
            <a:ext cx="8707759" cy="426630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86560">
            <a:off x="7706619" y="814119"/>
            <a:ext cx="1185039" cy="118503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>
            <p:custDataLst>
              <p:tags r:id="rId15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19" y="470278"/>
            <a:ext cx="1341032" cy="134103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>
            <p:custDataLst>
              <p:tags r:id="rId17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2" t="24537" r="11008" b="28933"/>
          <a:stretch>
            <a:fillRect/>
          </a:stretch>
        </p:blipFill>
        <p:spPr>
          <a:xfrm>
            <a:off x="4773384" y="3310217"/>
            <a:ext cx="4377601" cy="18401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19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347234" y="3062635"/>
            <a:ext cx="2039457" cy="1874184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6" name="矩形 15"/>
          <p:cNvSpPr/>
          <p:nvPr userDrawn="1">
            <p:custDataLst>
              <p:tags r:id="rId2"/>
            </p:custDataLst>
          </p:nvPr>
        </p:nvSpPr>
        <p:spPr>
          <a:xfrm>
            <a:off x="-1" y="0"/>
            <a:ext cx="9144002" cy="5143500"/>
          </a:xfrm>
          <a:prstGeom prst="rect">
            <a:avLst/>
          </a:prstGeom>
          <a:solidFill>
            <a:srgbClr val="738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rcRect b="3395"/>
          <a:stretch>
            <a:fillRect/>
          </a:stretch>
        </p:blipFill>
        <p:spPr>
          <a:xfrm rot="5400000" flipV="1">
            <a:off x="-364132" y="357304"/>
            <a:ext cx="3662580" cy="293432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rcRect b="4192"/>
          <a:stretch>
            <a:fillRect/>
          </a:stretch>
        </p:blipFill>
        <p:spPr>
          <a:xfrm flipV="1">
            <a:off x="5763724" y="-6825"/>
            <a:ext cx="3380276" cy="286872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3"/>
          <a:srcRect l="5360" b="3395"/>
          <a:stretch>
            <a:fillRect/>
          </a:stretch>
        </p:blipFill>
        <p:spPr>
          <a:xfrm rot="5400000" flipV="1">
            <a:off x="2838874" y="265966"/>
            <a:ext cx="3466253" cy="29343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t="6736" b="6383"/>
          <a:stretch>
            <a:fillRect/>
          </a:stretch>
        </p:blipFill>
        <p:spPr>
          <a:xfrm>
            <a:off x="-1" y="3893807"/>
            <a:ext cx="9144002" cy="1249693"/>
          </a:xfrm>
          <a:prstGeom prst="rect">
            <a:avLst/>
          </a:prstGeom>
          <a:effectLst>
            <a:outerShdw blurRad="12700" dist="127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1" name="矩形 10"/>
          <p:cNvSpPr/>
          <p:nvPr userDrawn="1">
            <p:custDataLst>
              <p:tags r:id="rId11"/>
            </p:custDataLst>
          </p:nvPr>
        </p:nvSpPr>
        <p:spPr>
          <a:xfrm>
            <a:off x="143328" y="117896"/>
            <a:ext cx="8874776" cy="48974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3537" y="0"/>
            <a:ext cx="2756925" cy="78366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>
            <p:custDataLst>
              <p:tags r:id="rId15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5" t="27997" r="9946"/>
          <a:stretch>
            <a:fillRect/>
          </a:stretch>
        </p:blipFill>
        <p:spPr>
          <a:xfrm>
            <a:off x="3030029" y="-9466"/>
            <a:ext cx="850457" cy="966749"/>
          </a:xfrm>
          <a:custGeom>
            <a:gdLst>
              <a:gd name="connsiteX0" fmla="*/ 303676 w 1883391"/>
              <a:gd name="connsiteY0" fmla="*/ 0 h 2140927"/>
              <a:gd name="connsiteX1" fmla="*/ 1213413 w 1883391"/>
              <a:gd name="connsiteY1" fmla="*/ 0 h 2140927"/>
              <a:gd name="connsiteX2" fmla="*/ 1213413 w 1883391"/>
              <a:gd name="connsiteY2" fmla="*/ 175254 h 2140927"/>
              <a:gd name="connsiteX3" fmla="*/ 1582125 w 1883391"/>
              <a:gd name="connsiteY3" fmla="*/ 175254 h 2140927"/>
              <a:gd name="connsiteX4" fmla="*/ 1582125 w 1883391"/>
              <a:gd name="connsiteY4" fmla="*/ 522538 h 2140927"/>
              <a:gd name="connsiteX5" fmla="*/ 1883391 w 1883391"/>
              <a:gd name="connsiteY5" fmla="*/ 522538 h 2140927"/>
              <a:gd name="connsiteX6" fmla="*/ 1883391 w 1883391"/>
              <a:gd name="connsiteY6" fmla="*/ 2140927 h 2140927"/>
              <a:gd name="connsiteX7" fmla="*/ 0 w 1883391"/>
              <a:gd name="connsiteY7" fmla="*/ 2140927 h 2140927"/>
              <a:gd name="connsiteX8" fmla="*/ 0 w 1883391"/>
              <a:gd name="connsiteY8" fmla="*/ 133457 h 2140927"/>
              <a:gd name="connsiteX9" fmla="*/ 303676 w 1883391"/>
              <a:gd name="connsiteY9" fmla="*/ 133457 h 214092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83391" h="2140927">
                <a:moveTo>
                  <a:pt x="303676" y="0"/>
                </a:moveTo>
                <a:lnTo>
                  <a:pt x="1213413" y="0"/>
                </a:lnTo>
                <a:lnTo>
                  <a:pt x="1213413" y="175254"/>
                </a:lnTo>
                <a:lnTo>
                  <a:pt x="1582125" y="175254"/>
                </a:lnTo>
                <a:lnTo>
                  <a:pt x="1582125" y="522538"/>
                </a:lnTo>
                <a:lnTo>
                  <a:pt x="1883391" y="522538"/>
                </a:lnTo>
                <a:lnTo>
                  <a:pt x="1883391" y="2140927"/>
                </a:lnTo>
                <a:lnTo>
                  <a:pt x="0" y="2140927"/>
                </a:lnTo>
                <a:lnTo>
                  <a:pt x="0" y="133457"/>
                </a:lnTo>
                <a:lnTo>
                  <a:pt x="303676" y="133457"/>
                </a:lnTo>
                <a:close/>
              </a:path>
            </a:pathLst>
          </a:custGeom>
        </p:spPr>
      </p:pic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6" name="矩形 15"/>
          <p:cNvSpPr/>
          <p:nvPr userDrawn="1">
            <p:custDataLst>
              <p:tags r:id="rId2"/>
            </p:custDataLst>
          </p:nvPr>
        </p:nvSpPr>
        <p:spPr>
          <a:xfrm>
            <a:off x="-1" y="0"/>
            <a:ext cx="9144002" cy="5143500"/>
          </a:xfrm>
          <a:prstGeom prst="rect">
            <a:avLst/>
          </a:prstGeom>
          <a:solidFill>
            <a:srgbClr val="738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rcRect b="3395"/>
          <a:stretch>
            <a:fillRect/>
          </a:stretch>
        </p:blipFill>
        <p:spPr>
          <a:xfrm rot="5400000" flipV="1">
            <a:off x="-364132" y="357304"/>
            <a:ext cx="3662580" cy="293432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rcRect b="4192"/>
          <a:stretch>
            <a:fillRect/>
          </a:stretch>
        </p:blipFill>
        <p:spPr>
          <a:xfrm flipV="1">
            <a:off x="5763724" y="-6825"/>
            <a:ext cx="3380276" cy="286872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3"/>
          <a:srcRect l="5360" b="3395"/>
          <a:stretch>
            <a:fillRect/>
          </a:stretch>
        </p:blipFill>
        <p:spPr>
          <a:xfrm rot="5400000" flipV="1">
            <a:off x="2838874" y="265966"/>
            <a:ext cx="3466253" cy="29343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t="6736" b="6383"/>
          <a:stretch>
            <a:fillRect/>
          </a:stretch>
        </p:blipFill>
        <p:spPr>
          <a:xfrm>
            <a:off x="-1" y="3893807"/>
            <a:ext cx="9144002" cy="1249693"/>
          </a:xfrm>
          <a:prstGeom prst="rect">
            <a:avLst/>
          </a:prstGeom>
          <a:effectLst>
            <a:outerShdw blurRad="12700" dist="127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1" name="矩形 10"/>
          <p:cNvSpPr/>
          <p:nvPr userDrawn="1">
            <p:custDataLst>
              <p:tags r:id="rId11"/>
            </p:custDataLst>
          </p:nvPr>
        </p:nvSpPr>
        <p:spPr>
          <a:xfrm>
            <a:off x="143328" y="117896"/>
            <a:ext cx="8874776" cy="48974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2.xml" /><Relationship Id="rId11" Type="http://schemas.openxmlformats.org/officeDocument/2006/relationships/image" Target="../media/image13.png" /><Relationship Id="rId12" Type="http://schemas.openxmlformats.org/officeDocument/2006/relationships/tags" Target="../tags/tag33.xml" /><Relationship Id="rId13" Type="http://schemas.openxmlformats.org/officeDocument/2006/relationships/tags" Target="../tags/tag34.xml" /><Relationship Id="rId14" Type="http://schemas.openxmlformats.org/officeDocument/2006/relationships/tags" Target="../tags/tag35.xml" /><Relationship Id="rId15" Type="http://schemas.openxmlformats.org/officeDocument/2006/relationships/tags" Target="../tags/tag36.xml" /><Relationship Id="rId16" Type="http://schemas.openxmlformats.org/officeDocument/2006/relationships/tags" Target="../tags/tag37.xml" /><Relationship Id="rId17" Type="http://schemas.openxmlformats.org/officeDocument/2006/relationships/tags" Target="../tags/tag38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14.png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39.xml" /><Relationship Id="rId21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tags" Target="../tags/tag29.xml" /><Relationship Id="rId7" Type="http://schemas.openxmlformats.org/officeDocument/2006/relationships/tags" Target="../tags/tag30.xml" /><Relationship Id="rId8" Type="http://schemas.openxmlformats.org/officeDocument/2006/relationships/image" Target="../media/image12.png" /><Relationship Id="rId9" Type="http://schemas.openxmlformats.org/officeDocument/2006/relationships/tags" Target="../tags/tag3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Pr>
        <a:noFill/>
        <a:effectLst/>
      </p:bgPr>
    </p:bg>
    <p:spTree>
      <p:nvGrpSpPr>
        <p:cNvPr id="1" name=""/>
        <p:cNvGrpSpPr/>
        <p:nvPr>
          <p:custDataLst>
            <p:tags r:id="rId6"/>
          </p:custDataLst>
        </p:nvPr>
      </p:nvGrpSpPr>
      <p:grpSpPr>
        <a:xfrm>
          <a:off x="0" y="0"/>
          <a:ext cx="0" cy="0"/>
        </a:xfrm>
      </p:grpSpPr>
      <p:grpSp>
        <p:nvGrpSpPr>
          <p:cNvPr id="1026" name="组合 9"/>
          <p:cNvGrpSpPr/>
          <p:nvPr userDrawn="1">
            <p:custDataLst>
              <p:tags r:id="rId7"/>
            </p:custDataLst>
          </p:nvPr>
        </p:nvGrpSpPr>
        <p:grpSpPr>
          <a:xfrm>
            <a:off x="277813" y="266700"/>
            <a:ext cx="8605837" cy="4713288"/>
            <a:chOff x="277813" y="266700"/>
            <a:chExt cx="8605837" cy="4713288"/>
          </a:xfrm>
        </p:grpSpPr>
        <p:pic>
          <p:nvPicPr>
            <p:cNvPr id="1029" name="Picture 2" descr="图形1"/>
            <p:cNvPicPr>
              <a:picLocks noChangeAspect="1" noChangeArrowheads="1"/>
            </p:cNvPicPr>
            <p:nvPr userDrawn="1">
              <p:custDataLst>
                <p:tags r:id="rId9"/>
              </p:custDataLst>
            </p:nvPr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542213" y="349250"/>
              <a:ext cx="1146175" cy="4079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grpSp>
          <p:nvGrpSpPr>
            <p:cNvPr id="1030" name="Freeform 5"/>
            <p:cNvGrpSpPr/>
            <p:nvPr userDrawn="1">
              <p:custDataLst>
                <p:tags r:id="rId10"/>
              </p:custDataLst>
            </p:nvPr>
          </p:nvGrpSpPr>
          <p:grpSpPr>
            <a:xfrm>
              <a:off x="277813" y="4113213"/>
              <a:ext cx="5307012" cy="842962"/>
              <a:chExt cx="7692" cy="1490"/>
            </a:xfrm>
          </p:grpSpPr>
          <p:pic>
            <p:nvPicPr>
              <p:cNvPr id="2" name="Freeform 5"/>
              <p:cNvPicPr>
                <a:picLocks noEditPoints="1" noChangeArrowheads="1"/>
              </p:cNvPicPr>
              <p:nvPr>
                <p:custDataLst>
                  <p:tags r:id="rId12"/>
                </p:custDataLst>
              </p:nvPr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0" y="0"/>
                <a:ext cx="7692" cy="14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27" name="Text Box 6"/>
              <p:cNvSpPr txBox="1">
                <a:spLocks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5" y="6"/>
                <a:ext cx="7680" cy="14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121920" tIns="60960" rIns="121920" bIns="60960"/>
              <a:lstStyle>
                <a:lvl1pPr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1032" name="Rectangle 7"/>
            <p:cNvSpPr>
              <a:spLocks noChangeArrowheads="1"/>
            </p:cNvSpPr>
            <p:nvPr userDrawn="1">
              <p:custDataLst>
                <p:tags r:id="rId14"/>
              </p:custDataLst>
            </p:nvPr>
          </p:nvSpPr>
          <p:spPr bwMode="auto">
            <a:xfrm>
              <a:off x="287338" y="4937125"/>
              <a:ext cx="8596312" cy="42863"/>
            </a:xfrm>
            <a:prstGeom prst="rect">
              <a:avLst/>
            </a:prstGeom>
            <a:solidFill>
              <a:srgbClr val="509FE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1033" name="Rectangle 8"/>
            <p:cNvSpPr>
              <a:spLocks noChangeArrowheads="1"/>
            </p:cNvSpPr>
            <p:nvPr userDrawn="1">
              <p:custDataLst>
                <p:tags r:id="rId15"/>
              </p:custDataLst>
            </p:nvPr>
          </p:nvSpPr>
          <p:spPr bwMode="auto">
            <a:xfrm flipH="1">
              <a:off x="1493838" y="266700"/>
              <a:ext cx="7200900" cy="36513"/>
            </a:xfrm>
            <a:prstGeom prst="rect">
              <a:avLst/>
            </a:prstGeom>
            <a:solidFill>
              <a:srgbClr val="3297E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sp>
        <p:nvSpPr>
          <p:cNvPr id="1027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1034" name="图片 1073743875" descr="学科网 zxxk.com" title="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47.xml" /><Relationship Id="rId3" Type="http://schemas.openxmlformats.org/officeDocument/2006/relationships/tags" Target="../tags/tag48.xml" /><Relationship Id="rId4" Type="http://schemas.openxmlformats.org/officeDocument/2006/relationships/tags" Target="../tags/tag49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08.xml" /><Relationship Id="rId3" Type="http://schemas.openxmlformats.org/officeDocument/2006/relationships/tags" Target="../tags/tag209.xml" /><Relationship Id="rId4" Type="http://schemas.openxmlformats.org/officeDocument/2006/relationships/image" Target="../media/image23.jpeg" /><Relationship Id="rId5" Type="http://schemas.openxmlformats.org/officeDocument/2006/relationships/tags" Target="../tags/tag210.xml" /><Relationship Id="rId6" Type="http://schemas.openxmlformats.org/officeDocument/2006/relationships/image" Target="../media/image24.png" /><Relationship Id="rId7" Type="http://schemas.openxmlformats.org/officeDocument/2006/relationships/tags" Target="../tags/tag211.xml" /><Relationship Id="rId8" Type="http://schemas.openxmlformats.org/officeDocument/2006/relationships/video" Target="../media/media1.mp4" /><Relationship Id="rId9" Type="http://schemas.microsoft.com/office/2007/relationships/media" Target="../media/media1.mp4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223.xml" /><Relationship Id="rId11" Type="http://schemas.openxmlformats.org/officeDocument/2006/relationships/tags" Target="../tags/tag224.xml" /><Relationship Id="rId12" Type="http://schemas.openxmlformats.org/officeDocument/2006/relationships/image" Target="../media/image16.jpeg" /><Relationship Id="rId13" Type="http://schemas.openxmlformats.org/officeDocument/2006/relationships/tags" Target="../tags/tag225.xml" /><Relationship Id="rId14" Type="http://schemas.openxmlformats.org/officeDocument/2006/relationships/image" Target="../media/image22.jpeg" /><Relationship Id="rId15" Type="http://schemas.openxmlformats.org/officeDocument/2006/relationships/tags" Target="../tags/tag226.xml" /><Relationship Id="rId16" Type="http://schemas.openxmlformats.org/officeDocument/2006/relationships/tags" Target="../tags/tag227.xml" /><Relationship Id="rId17" Type="http://schemas.openxmlformats.org/officeDocument/2006/relationships/tags" Target="../tags/tag228.xml" /><Relationship Id="rId18" Type="http://schemas.openxmlformats.org/officeDocument/2006/relationships/tags" Target="../tags/tag229.xml" /><Relationship Id="rId19" Type="http://schemas.openxmlformats.org/officeDocument/2006/relationships/tags" Target="../tags/tag230.xml" /><Relationship Id="rId2" Type="http://schemas.openxmlformats.org/officeDocument/2006/relationships/notesSlide" Target="../notesSlides/notesSlide1.xml" /><Relationship Id="rId20" Type="http://schemas.openxmlformats.org/officeDocument/2006/relationships/tags" Target="../tags/tag231.xml" /><Relationship Id="rId21" Type="http://schemas.openxmlformats.org/officeDocument/2006/relationships/tags" Target="../tags/tag232.xml" /><Relationship Id="rId22" Type="http://schemas.openxmlformats.org/officeDocument/2006/relationships/tags" Target="../tags/tag233.xml" /><Relationship Id="rId23" Type="http://schemas.openxmlformats.org/officeDocument/2006/relationships/tags" Target="../tags/tag234.xml" /><Relationship Id="rId24" Type="http://schemas.openxmlformats.org/officeDocument/2006/relationships/tags" Target="../tags/tag235.xml" /><Relationship Id="rId25" Type="http://schemas.openxmlformats.org/officeDocument/2006/relationships/tags" Target="../tags/tag236.xml" /><Relationship Id="rId26" Type="http://schemas.openxmlformats.org/officeDocument/2006/relationships/tags" Target="../tags/tag237.xml" /><Relationship Id="rId27" Type="http://schemas.openxmlformats.org/officeDocument/2006/relationships/tags" Target="../tags/tag238.xml" /><Relationship Id="rId28" Type="http://schemas.openxmlformats.org/officeDocument/2006/relationships/tags" Target="../tags/tag239.xml" /><Relationship Id="rId29" Type="http://schemas.openxmlformats.org/officeDocument/2006/relationships/tags" Target="../tags/tag240.xml" /><Relationship Id="rId3" Type="http://schemas.openxmlformats.org/officeDocument/2006/relationships/tags" Target="../tags/tag216.xml" /><Relationship Id="rId30" Type="http://schemas.openxmlformats.org/officeDocument/2006/relationships/tags" Target="../tags/tag241.xml" /><Relationship Id="rId31" Type="http://schemas.openxmlformats.org/officeDocument/2006/relationships/tags" Target="../tags/tag242.xml" /><Relationship Id="rId32" Type="http://schemas.openxmlformats.org/officeDocument/2006/relationships/tags" Target="../tags/tag243.xml" /><Relationship Id="rId33" Type="http://schemas.openxmlformats.org/officeDocument/2006/relationships/tags" Target="../tags/tag244.xml" /><Relationship Id="rId34" Type="http://schemas.openxmlformats.org/officeDocument/2006/relationships/tags" Target="../tags/tag245.xml" /><Relationship Id="rId35" Type="http://schemas.openxmlformats.org/officeDocument/2006/relationships/tags" Target="../tags/tag246.xml" /><Relationship Id="rId36" Type="http://schemas.openxmlformats.org/officeDocument/2006/relationships/tags" Target="../tags/tag247.xml" /><Relationship Id="rId37" Type="http://schemas.openxmlformats.org/officeDocument/2006/relationships/tags" Target="../tags/tag248.xml" /><Relationship Id="rId38" Type="http://schemas.openxmlformats.org/officeDocument/2006/relationships/tags" Target="../tags/tag249.xml" /><Relationship Id="rId39" Type="http://schemas.openxmlformats.org/officeDocument/2006/relationships/tags" Target="../tags/tag250.xml" /><Relationship Id="rId4" Type="http://schemas.openxmlformats.org/officeDocument/2006/relationships/tags" Target="../tags/tag217.xml" /><Relationship Id="rId40" Type="http://schemas.openxmlformats.org/officeDocument/2006/relationships/tags" Target="../tags/tag251.xml" /><Relationship Id="rId41" Type="http://schemas.openxmlformats.org/officeDocument/2006/relationships/tags" Target="../tags/tag252.xml" /><Relationship Id="rId42" Type="http://schemas.openxmlformats.org/officeDocument/2006/relationships/tags" Target="../tags/tag253.xml" /><Relationship Id="rId5" Type="http://schemas.openxmlformats.org/officeDocument/2006/relationships/tags" Target="../tags/tag218.xml" /><Relationship Id="rId6" Type="http://schemas.openxmlformats.org/officeDocument/2006/relationships/tags" Target="../tags/tag219.xml" /><Relationship Id="rId7" Type="http://schemas.openxmlformats.org/officeDocument/2006/relationships/tags" Target="../tags/tag220.xml" /><Relationship Id="rId8" Type="http://schemas.openxmlformats.org/officeDocument/2006/relationships/tags" Target="../tags/tag221.xml" /><Relationship Id="rId9" Type="http://schemas.openxmlformats.org/officeDocument/2006/relationships/tags" Target="../tags/tag22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264.xml" /><Relationship Id="rId11" Type="http://schemas.openxmlformats.org/officeDocument/2006/relationships/tags" Target="../tags/tag265.xml" /><Relationship Id="rId12" Type="http://schemas.openxmlformats.org/officeDocument/2006/relationships/tags" Target="../tags/tag266.xml" /><Relationship Id="rId13" Type="http://schemas.openxmlformats.org/officeDocument/2006/relationships/image" Target="../media/image26.jpeg" /><Relationship Id="rId14" Type="http://schemas.openxmlformats.org/officeDocument/2006/relationships/tags" Target="../tags/tag267.xml" /><Relationship Id="rId15" Type="http://schemas.openxmlformats.org/officeDocument/2006/relationships/tags" Target="../tags/tag268.xml" /><Relationship Id="rId16" Type="http://schemas.openxmlformats.org/officeDocument/2006/relationships/tags" Target="../tags/tag269.xml" /><Relationship Id="rId17" Type="http://schemas.openxmlformats.org/officeDocument/2006/relationships/tags" Target="../tags/tag270.xml" /><Relationship Id="rId18" Type="http://schemas.openxmlformats.org/officeDocument/2006/relationships/tags" Target="../tags/tag271.xml" /><Relationship Id="rId19" Type="http://schemas.openxmlformats.org/officeDocument/2006/relationships/tags" Target="../tags/tag272.xml" /><Relationship Id="rId2" Type="http://schemas.openxmlformats.org/officeDocument/2006/relationships/notesSlide" Target="../notesSlides/notesSlide2.xml" /><Relationship Id="rId20" Type="http://schemas.openxmlformats.org/officeDocument/2006/relationships/tags" Target="../tags/tag273.xml" /><Relationship Id="rId21" Type="http://schemas.openxmlformats.org/officeDocument/2006/relationships/tags" Target="../tags/tag274.xml" /><Relationship Id="rId22" Type="http://schemas.openxmlformats.org/officeDocument/2006/relationships/tags" Target="../tags/tag275.xml" /><Relationship Id="rId23" Type="http://schemas.openxmlformats.org/officeDocument/2006/relationships/image" Target="../media/image22.jpeg" /><Relationship Id="rId24" Type="http://schemas.openxmlformats.org/officeDocument/2006/relationships/tags" Target="../tags/tag276.xml" /><Relationship Id="rId25" Type="http://schemas.openxmlformats.org/officeDocument/2006/relationships/tags" Target="../tags/tag277.xml" /><Relationship Id="rId26" Type="http://schemas.openxmlformats.org/officeDocument/2006/relationships/tags" Target="../tags/tag278.xml" /><Relationship Id="rId27" Type="http://schemas.openxmlformats.org/officeDocument/2006/relationships/tags" Target="../tags/tag279.xml" /><Relationship Id="rId28" Type="http://schemas.openxmlformats.org/officeDocument/2006/relationships/tags" Target="../tags/tag280.xml" /><Relationship Id="rId29" Type="http://schemas.openxmlformats.org/officeDocument/2006/relationships/tags" Target="../tags/tag281.xml" /><Relationship Id="rId3" Type="http://schemas.openxmlformats.org/officeDocument/2006/relationships/tags" Target="../tags/tag258.xml" /><Relationship Id="rId30" Type="http://schemas.openxmlformats.org/officeDocument/2006/relationships/tags" Target="../tags/tag282.xml" /><Relationship Id="rId31" Type="http://schemas.openxmlformats.org/officeDocument/2006/relationships/tags" Target="../tags/tag283.xml" /><Relationship Id="rId32" Type="http://schemas.openxmlformats.org/officeDocument/2006/relationships/tags" Target="../tags/tag284.xml" /><Relationship Id="rId33" Type="http://schemas.openxmlformats.org/officeDocument/2006/relationships/tags" Target="../tags/tag285.xml" /><Relationship Id="rId34" Type="http://schemas.openxmlformats.org/officeDocument/2006/relationships/tags" Target="../tags/tag286.xml" /><Relationship Id="rId35" Type="http://schemas.openxmlformats.org/officeDocument/2006/relationships/tags" Target="../tags/tag287.xml" /><Relationship Id="rId36" Type="http://schemas.openxmlformats.org/officeDocument/2006/relationships/tags" Target="../tags/tag288.xml" /><Relationship Id="rId37" Type="http://schemas.openxmlformats.org/officeDocument/2006/relationships/tags" Target="../tags/tag289.xml" /><Relationship Id="rId38" Type="http://schemas.openxmlformats.org/officeDocument/2006/relationships/tags" Target="../tags/tag290.xml" /><Relationship Id="rId39" Type="http://schemas.openxmlformats.org/officeDocument/2006/relationships/tags" Target="../tags/tag291.xml" /><Relationship Id="rId4" Type="http://schemas.openxmlformats.org/officeDocument/2006/relationships/image" Target="../media/image25.png" /><Relationship Id="rId40" Type="http://schemas.openxmlformats.org/officeDocument/2006/relationships/tags" Target="../tags/tag292.xml" /><Relationship Id="rId41" Type="http://schemas.openxmlformats.org/officeDocument/2006/relationships/tags" Target="../tags/tag293.xml" /><Relationship Id="rId42" Type="http://schemas.openxmlformats.org/officeDocument/2006/relationships/tags" Target="../tags/tag294.xml" /><Relationship Id="rId43" Type="http://schemas.openxmlformats.org/officeDocument/2006/relationships/tags" Target="../tags/tag295.xml" /><Relationship Id="rId44" Type="http://schemas.openxmlformats.org/officeDocument/2006/relationships/image" Target="../media/image27.png" /><Relationship Id="rId45" Type="http://schemas.openxmlformats.org/officeDocument/2006/relationships/tags" Target="../tags/tag296.xml" /><Relationship Id="rId5" Type="http://schemas.openxmlformats.org/officeDocument/2006/relationships/tags" Target="../tags/tag259.xml" /><Relationship Id="rId6" Type="http://schemas.openxmlformats.org/officeDocument/2006/relationships/tags" Target="../tags/tag260.xml" /><Relationship Id="rId7" Type="http://schemas.openxmlformats.org/officeDocument/2006/relationships/tags" Target="../tags/tag261.xml" /><Relationship Id="rId8" Type="http://schemas.openxmlformats.org/officeDocument/2006/relationships/tags" Target="../tags/tag262.xml" /><Relationship Id="rId9" Type="http://schemas.openxmlformats.org/officeDocument/2006/relationships/tags" Target="../tags/tag26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image" Target="../media/image28.png" /><Relationship Id="rId11" Type="http://schemas.microsoft.com/office/2007/relationships/hdphoto" Target="../media/image29.wdp" /><Relationship Id="rId12" Type="http://schemas.openxmlformats.org/officeDocument/2006/relationships/tags" Target="../tags/tag305.xml" /><Relationship Id="rId13" Type="http://schemas.openxmlformats.org/officeDocument/2006/relationships/tags" Target="../tags/tag306.xml" /><Relationship Id="rId14" Type="http://schemas.openxmlformats.org/officeDocument/2006/relationships/tags" Target="../tags/tag307.xml" /><Relationship Id="rId15" Type="http://schemas.openxmlformats.org/officeDocument/2006/relationships/tags" Target="../tags/tag308.xml" /><Relationship Id="rId16" Type="http://schemas.openxmlformats.org/officeDocument/2006/relationships/tags" Target="../tags/tag309.xml" /><Relationship Id="rId17" Type="http://schemas.openxmlformats.org/officeDocument/2006/relationships/tags" Target="../tags/tag310.xml" /><Relationship Id="rId18" Type="http://schemas.openxmlformats.org/officeDocument/2006/relationships/tags" Target="../tags/tag311.xml" /><Relationship Id="rId19" Type="http://schemas.openxmlformats.org/officeDocument/2006/relationships/tags" Target="../tags/tag312.xml" /><Relationship Id="rId2" Type="http://schemas.openxmlformats.org/officeDocument/2006/relationships/tags" Target="../tags/tag297.xml" /><Relationship Id="rId20" Type="http://schemas.openxmlformats.org/officeDocument/2006/relationships/tags" Target="../tags/tag313.xml" /><Relationship Id="rId21" Type="http://schemas.openxmlformats.org/officeDocument/2006/relationships/tags" Target="../tags/tag314.xml" /><Relationship Id="rId22" Type="http://schemas.openxmlformats.org/officeDocument/2006/relationships/tags" Target="../tags/tag315.xml" /><Relationship Id="rId23" Type="http://schemas.openxmlformats.org/officeDocument/2006/relationships/image" Target="../media/image22.jpeg" /><Relationship Id="rId24" Type="http://schemas.openxmlformats.org/officeDocument/2006/relationships/tags" Target="../tags/tag316.xml" /><Relationship Id="rId25" Type="http://schemas.openxmlformats.org/officeDocument/2006/relationships/tags" Target="../tags/tag317.xml" /><Relationship Id="rId26" Type="http://schemas.openxmlformats.org/officeDocument/2006/relationships/tags" Target="../tags/tag318.xml" /><Relationship Id="rId27" Type="http://schemas.openxmlformats.org/officeDocument/2006/relationships/tags" Target="../tags/tag319.xml" /><Relationship Id="rId28" Type="http://schemas.openxmlformats.org/officeDocument/2006/relationships/tags" Target="../tags/tag320.xml" /><Relationship Id="rId29" Type="http://schemas.openxmlformats.org/officeDocument/2006/relationships/tags" Target="../tags/tag321.xml" /><Relationship Id="rId3" Type="http://schemas.openxmlformats.org/officeDocument/2006/relationships/tags" Target="../tags/tag298.xml" /><Relationship Id="rId30" Type="http://schemas.openxmlformats.org/officeDocument/2006/relationships/tags" Target="../tags/tag322.xml" /><Relationship Id="rId31" Type="http://schemas.openxmlformats.org/officeDocument/2006/relationships/tags" Target="../tags/tag323.xml" /><Relationship Id="rId32" Type="http://schemas.openxmlformats.org/officeDocument/2006/relationships/tags" Target="../tags/tag324.xml" /><Relationship Id="rId33" Type="http://schemas.openxmlformats.org/officeDocument/2006/relationships/tags" Target="../tags/tag325.xml" /><Relationship Id="rId34" Type="http://schemas.openxmlformats.org/officeDocument/2006/relationships/tags" Target="../tags/tag326.xml" /><Relationship Id="rId35" Type="http://schemas.openxmlformats.org/officeDocument/2006/relationships/tags" Target="../tags/tag327.xml" /><Relationship Id="rId36" Type="http://schemas.openxmlformats.org/officeDocument/2006/relationships/tags" Target="../tags/tag328.xml" /><Relationship Id="rId37" Type="http://schemas.openxmlformats.org/officeDocument/2006/relationships/tags" Target="../tags/tag329.xml" /><Relationship Id="rId38" Type="http://schemas.openxmlformats.org/officeDocument/2006/relationships/tags" Target="../tags/tag330.xml" /><Relationship Id="rId39" Type="http://schemas.openxmlformats.org/officeDocument/2006/relationships/tags" Target="../tags/tag331.xml" /><Relationship Id="rId4" Type="http://schemas.openxmlformats.org/officeDocument/2006/relationships/tags" Target="../tags/tag299.xml" /><Relationship Id="rId40" Type="http://schemas.openxmlformats.org/officeDocument/2006/relationships/tags" Target="../tags/tag332.xml" /><Relationship Id="rId5" Type="http://schemas.openxmlformats.org/officeDocument/2006/relationships/tags" Target="../tags/tag300.xml" /><Relationship Id="rId6" Type="http://schemas.openxmlformats.org/officeDocument/2006/relationships/tags" Target="../tags/tag301.xml" /><Relationship Id="rId7" Type="http://schemas.openxmlformats.org/officeDocument/2006/relationships/tags" Target="../tags/tag302.xml" /><Relationship Id="rId8" Type="http://schemas.openxmlformats.org/officeDocument/2006/relationships/tags" Target="../tags/tag303.xml" /><Relationship Id="rId9" Type="http://schemas.openxmlformats.org/officeDocument/2006/relationships/tags" Target="../tags/tag30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337.xml" /><Relationship Id="rId11" Type="http://schemas.openxmlformats.org/officeDocument/2006/relationships/hyperlink" Target="&#27801;&#28448;&#20013;&#30340;&#34563;&#26223;.swf" TargetMode="External" /><Relationship Id="rId12" Type="http://schemas.openxmlformats.org/officeDocument/2006/relationships/tags" Target="../tags/tag338.xml" /><Relationship Id="rId2" Type="http://schemas.openxmlformats.org/officeDocument/2006/relationships/tags" Target="../tags/tag333.xml" /><Relationship Id="rId3" Type="http://schemas.openxmlformats.org/officeDocument/2006/relationships/tags" Target="../tags/tag334.xml" /><Relationship Id="rId4" Type="http://schemas.openxmlformats.org/officeDocument/2006/relationships/image" Target="../media/image30.png" /><Relationship Id="rId5" Type="http://schemas.openxmlformats.org/officeDocument/2006/relationships/tags" Target="../tags/tag335.xml" /><Relationship Id="rId6" Type="http://schemas.openxmlformats.org/officeDocument/2006/relationships/hyperlink" Target="&#28023;&#24066;&#34563;&#27004;&#25104;&#22240;.swf" TargetMode="External" /><Relationship Id="rId7" Type="http://schemas.openxmlformats.org/officeDocument/2006/relationships/image" Target="../media/image31.png" /><Relationship Id="rId8" Type="http://schemas.openxmlformats.org/officeDocument/2006/relationships/tags" Target="../tags/tag336.xml" /><Relationship Id="rId9" Type="http://schemas.openxmlformats.org/officeDocument/2006/relationships/image" Target="../media/image32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339.xml" /><Relationship Id="rId3" Type="http://schemas.openxmlformats.org/officeDocument/2006/relationships/image" Target="../media/image33.png" /><Relationship Id="rId4" Type="http://schemas.openxmlformats.org/officeDocument/2006/relationships/tags" Target="../tags/tag340.xml" /><Relationship Id="rId5" Type="http://schemas.openxmlformats.org/officeDocument/2006/relationships/video" Target="../media/media2.mp4" /><Relationship Id="rId6" Type="http://schemas.microsoft.com/office/2007/relationships/media" Target="../media/media2.mp4" /><Relationship Id="rId7" Type="http://schemas.openxmlformats.org/officeDocument/2006/relationships/image" Target="../media/image34.png" /><Relationship Id="rId8" Type="http://schemas.openxmlformats.org/officeDocument/2006/relationships/tags" Target="../tags/tag341.xml" /><Relationship Id="rId9" Type="http://schemas.openxmlformats.org/officeDocument/2006/relationships/tags" Target="../tags/tag34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43.xml" /><Relationship Id="rId3" Type="http://schemas.openxmlformats.org/officeDocument/2006/relationships/tags" Target="../tags/tag344.xml" /><Relationship Id="rId4" Type="http://schemas.openxmlformats.org/officeDocument/2006/relationships/tags" Target="../tags/tag345.xml" /><Relationship Id="rId5" Type="http://schemas.openxmlformats.org/officeDocument/2006/relationships/tags" Target="../tags/tag34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image" Target="../media/image38.png" /><Relationship Id="rId11" Type="http://schemas.openxmlformats.org/officeDocument/2006/relationships/tags" Target="../tags/tag352.xml" /><Relationship Id="rId12" Type="http://schemas.openxmlformats.org/officeDocument/2006/relationships/tags" Target="../tags/tag353.xml" /><Relationship Id="rId13" Type="http://schemas.openxmlformats.org/officeDocument/2006/relationships/tags" Target="../tags/tag354.xml" /><Relationship Id="rId14" Type="http://schemas.openxmlformats.org/officeDocument/2006/relationships/tags" Target="../tags/tag355.xml" /><Relationship Id="rId15" Type="http://schemas.openxmlformats.org/officeDocument/2006/relationships/tags" Target="../tags/tag356.xml" /><Relationship Id="rId16" Type="http://schemas.openxmlformats.org/officeDocument/2006/relationships/tags" Target="../tags/tag357.xml" /><Relationship Id="rId2" Type="http://schemas.openxmlformats.org/officeDocument/2006/relationships/tags" Target="../tags/tag347.xml" /><Relationship Id="rId3" Type="http://schemas.openxmlformats.org/officeDocument/2006/relationships/tags" Target="../tags/tag348.xml" /><Relationship Id="rId4" Type="http://schemas.openxmlformats.org/officeDocument/2006/relationships/image" Target="../media/image35.png" /><Relationship Id="rId5" Type="http://schemas.openxmlformats.org/officeDocument/2006/relationships/tags" Target="../tags/tag349.xml" /><Relationship Id="rId6" Type="http://schemas.openxmlformats.org/officeDocument/2006/relationships/image" Target="../media/image36.png" /><Relationship Id="rId7" Type="http://schemas.openxmlformats.org/officeDocument/2006/relationships/tags" Target="../tags/tag350.xml" /><Relationship Id="rId8" Type="http://schemas.openxmlformats.org/officeDocument/2006/relationships/image" Target="../media/image37.png" /><Relationship Id="rId9" Type="http://schemas.openxmlformats.org/officeDocument/2006/relationships/tags" Target="../tags/tag35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358.xml" /><Relationship Id="rId3" Type="http://schemas.openxmlformats.org/officeDocument/2006/relationships/tags" Target="../tags/tag359.xml" /><Relationship Id="rId4" Type="http://schemas.openxmlformats.org/officeDocument/2006/relationships/image" Target="../media/image39.png" /><Relationship Id="rId5" Type="http://schemas.openxmlformats.org/officeDocument/2006/relationships/tags" Target="../tags/tag360.xml" /><Relationship Id="rId6" Type="http://schemas.openxmlformats.org/officeDocument/2006/relationships/tags" Target="../tags/tag361.xml" /><Relationship Id="rId7" Type="http://schemas.openxmlformats.org/officeDocument/2006/relationships/tags" Target="../tags/tag362.xml" /><Relationship Id="rId8" Type="http://schemas.openxmlformats.org/officeDocument/2006/relationships/tags" Target="../tags/tag36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image" Target="../media/image41.png" /><Relationship Id="rId11" Type="http://schemas.openxmlformats.org/officeDocument/2006/relationships/tags" Target="../tags/tag370.xml" /><Relationship Id="rId12" Type="http://schemas.openxmlformats.org/officeDocument/2006/relationships/tags" Target="../tags/tag371.xml" /><Relationship Id="rId2" Type="http://schemas.openxmlformats.org/officeDocument/2006/relationships/tags" Target="../tags/tag364.xml" /><Relationship Id="rId3" Type="http://schemas.openxmlformats.org/officeDocument/2006/relationships/tags" Target="../tags/tag365.xml" /><Relationship Id="rId4" Type="http://schemas.openxmlformats.org/officeDocument/2006/relationships/image" Target="../media/image40.png" /><Relationship Id="rId5" Type="http://schemas.openxmlformats.org/officeDocument/2006/relationships/tags" Target="../tags/tag366.xml" /><Relationship Id="rId6" Type="http://schemas.openxmlformats.org/officeDocument/2006/relationships/tags" Target="../tags/tag367.xml" /><Relationship Id="rId7" Type="http://schemas.openxmlformats.org/officeDocument/2006/relationships/image" Target="../media/image19.png" /><Relationship Id="rId8" Type="http://schemas.openxmlformats.org/officeDocument/2006/relationships/tags" Target="../tags/tag368.xml" /><Relationship Id="rId9" Type="http://schemas.openxmlformats.org/officeDocument/2006/relationships/tags" Target="../tags/tag36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0.xml" /><Relationship Id="rId3" Type="http://schemas.openxmlformats.org/officeDocument/2006/relationships/tags" Target="../tags/tag51.xml" /><Relationship Id="rId4" Type="http://schemas.openxmlformats.org/officeDocument/2006/relationships/tags" Target="../tags/tag5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image" Target="../media/image43.png" /><Relationship Id="rId11" Type="http://schemas.openxmlformats.org/officeDocument/2006/relationships/tags" Target="../tags/tag379.xml" /><Relationship Id="rId2" Type="http://schemas.openxmlformats.org/officeDocument/2006/relationships/tags" Target="../tags/tag372.xml" /><Relationship Id="rId3" Type="http://schemas.openxmlformats.org/officeDocument/2006/relationships/tags" Target="../tags/tag373.xml" /><Relationship Id="rId4" Type="http://schemas.openxmlformats.org/officeDocument/2006/relationships/image" Target="../media/image42.png" /><Relationship Id="rId5" Type="http://schemas.openxmlformats.org/officeDocument/2006/relationships/tags" Target="../tags/tag374.xml" /><Relationship Id="rId6" Type="http://schemas.openxmlformats.org/officeDocument/2006/relationships/tags" Target="../tags/tag375.xml" /><Relationship Id="rId7" Type="http://schemas.openxmlformats.org/officeDocument/2006/relationships/tags" Target="../tags/tag376.xml" /><Relationship Id="rId8" Type="http://schemas.openxmlformats.org/officeDocument/2006/relationships/tags" Target="../tags/tag377.xml" /><Relationship Id="rId9" Type="http://schemas.openxmlformats.org/officeDocument/2006/relationships/tags" Target="../tags/tag37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88.xml" /><Relationship Id="rId11" Type="http://schemas.openxmlformats.org/officeDocument/2006/relationships/tags" Target="../tags/tag389.xml" /><Relationship Id="rId12" Type="http://schemas.openxmlformats.org/officeDocument/2006/relationships/tags" Target="../tags/tag390.xml" /><Relationship Id="rId13" Type="http://schemas.openxmlformats.org/officeDocument/2006/relationships/tags" Target="../tags/tag391.xml" /><Relationship Id="rId14" Type="http://schemas.openxmlformats.org/officeDocument/2006/relationships/tags" Target="../tags/tag392.xml" /><Relationship Id="rId15" Type="http://schemas.openxmlformats.org/officeDocument/2006/relationships/tags" Target="../tags/tag393.xml" /><Relationship Id="rId16" Type="http://schemas.openxmlformats.org/officeDocument/2006/relationships/tags" Target="../tags/tag394.xml" /><Relationship Id="rId17" Type="http://schemas.openxmlformats.org/officeDocument/2006/relationships/tags" Target="../tags/tag395.xml" /><Relationship Id="rId2" Type="http://schemas.openxmlformats.org/officeDocument/2006/relationships/tags" Target="../tags/tag380.xml" /><Relationship Id="rId3" Type="http://schemas.openxmlformats.org/officeDocument/2006/relationships/tags" Target="../tags/tag381.xml" /><Relationship Id="rId4" Type="http://schemas.openxmlformats.org/officeDocument/2006/relationships/tags" Target="../tags/tag382.xml" /><Relationship Id="rId5" Type="http://schemas.openxmlformats.org/officeDocument/2006/relationships/tags" Target="../tags/tag383.xml" /><Relationship Id="rId6" Type="http://schemas.openxmlformats.org/officeDocument/2006/relationships/tags" Target="../tags/tag384.xml" /><Relationship Id="rId7" Type="http://schemas.openxmlformats.org/officeDocument/2006/relationships/tags" Target="../tags/tag385.xml" /><Relationship Id="rId8" Type="http://schemas.openxmlformats.org/officeDocument/2006/relationships/tags" Target="../tags/tag386.xml" /><Relationship Id="rId9" Type="http://schemas.openxmlformats.org/officeDocument/2006/relationships/tags" Target="../tags/tag38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05.xml" /><Relationship Id="rId11" Type="http://schemas.openxmlformats.org/officeDocument/2006/relationships/tags" Target="../tags/tag406.xml" /><Relationship Id="rId12" Type="http://schemas.openxmlformats.org/officeDocument/2006/relationships/image" Target="../media/image19.png" /><Relationship Id="rId13" Type="http://schemas.openxmlformats.org/officeDocument/2006/relationships/tags" Target="../tags/tag407.xml" /><Relationship Id="rId14" Type="http://schemas.openxmlformats.org/officeDocument/2006/relationships/tags" Target="../tags/tag408.xml" /><Relationship Id="rId15" Type="http://schemas.openxmlformats.org/officeDocument/2006/relationships/tags" Target="../tags/tag409.xml" /><Relationship Id="rId16" Type="http://schemas.openxmlformats.org/officeDocument/2006/relationships/tags" Target="../tags/tag410.xml" /><Relationship Id="rId17" Type="http://schemas.openxmlformats.org/officeDocument/2006/relationships/tags" Target="../tags/tag411.xml" /><Relationship Id="rId18" Type="http://schemas.openxmlformats.org/officeDocument/2006/relationships/tags" Target="../tags/tag412.xml" /><Relationship Id="rId19" Type="http://schemas.openxmlformats.org/officeDocument/2006/relationships/tags" Target="../tags/tag413.xml" /><Relationship Id="rId2" Type="http://schemas.openxmlformats.org/officeDocument/2006/relationships/notesSlide" Target="../notesSlides/notesSlide3.xml" /><Relationship Id="rId20" Type="http://schemas.openxmlformats.org/officeDocument/2006/relationships/tags" Target="../tags/tag414.xml" /><Relationship Id="rId21" Type="http://schemas.openxmlformats.org/officeDocument/2006/relationships/tags" Target="../tags/tag415.xml" /><Relationship Id="rId22" Type="http://schemas.openxmlformats.org/officeDocument/2006/relationships/tags" Target="../tags/tag416.xml" /><Relationship Id="rId23" Type="http://schemas.openxmlformats.org/officeDocument/2006/relationships/tags" Target="../tags/tag417.xml" /><Relationship Id="rId24" Type="http://schemas.openxmlformats.org/officeDocument/2006/relationships/tags" Target="../tags/tag418.xml" /><Relationship Id="rId25" Type="http://schemas.openxmlformats.org/officeDocument/2006/relationships/tags" Target="../tags/tag419.xml" /><Relationship Id="rId3" Type="http://schemas.openxmlformats.org/officeDocument/2006/relationships/tags" Target="../tags/tag399.xml" /><Relationship Id="rId4" Type="http://schemas.openxmlformats.org/officeDocument/2006/relationships/tags" Target="../tags/tag400.xml" /><Relationship Id="rId5" Type="http://schemas.openxmlformats.org/officeDocument/2006/relationships/tags" Target="../tags/tag401.xml" /><Relationship Id="rId6" Type="http://schemas.openxmlformats.org/officeDocument/2006/relationships/image" Target="../media/image44.png" /><Relationship Id="rId7" Type="http://schemas.openxmlformats.org/officeDocument/2006/relationships/tags" Target="../tags/tag402.xml" /><Relationship Id="rId8" Type="http://schemas.openxmlformats.org/officeDocument/2006/relationships/tags" Target="../tags/tag403.xml" /><Relationship Id="rId9" Type="http://schemas.openxmlformats.org/officeDocument/2006/relationships/tags" Target="../tags/tag40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420.xml" /><Relationship Id="rId3" Type="http://schemas.openxmlformats.org/officeDocument/2006/relationships/tags" Target="../tags/tag421.xml" /><Relationship Id="rId4" Type="http://schemas.openxmlformats.org/officeDocument/2006/relationships/tags" Target="../tags/tag42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423.xml" /><Relationship Id="rId3" Type="http://schemas.openxmlformats.org/officeDocument/2006/relationships/tags" Target="../tags/tag424.xml" /><Relationship Id="rId4" Type="http://schemas.openxmlformats.org/officeDocument/2006/relationships/tags" Target="../tags/tag425.xml" /><Relationship Id="rId5" Type="http://schemas.openxmlformats.org/officeDocument/2006/relationships/tags" Target="../tags/tag426.xml" /><Relationship Id="rId6" Type="http://schemas.openxmlformats.org/officeDocument/2006/relationships/image" Target="../media/image45.png" /><Relationship Id="rId7" Type="http://schemas.openxmlformats.org/officeDocument/2006/relationships/tags" Target="../tags/tag42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428.xml" /><Relationship Id="rId3" Type="http://schemas.openxmlformats.org/officeDocument/2006/relationships/tags" Target="../tags/tag429.xml" /><Relationship Id="rId4" Type="http://schemas.openxmlformats.org/officeDocument/2006/relationships/tags" Target="../tags/tag430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0.xml" /><Relationship Id="rId11" Type="http://schemas.openxmlformats.org/officeDocument/2006/relationships/tags" Target="../tags/tag61.xml" /><Relationship Id="rId12" Type="http://schemas.openxmlformats.org/officeDocument/2006/relationships/tags" Target="../tags/tag62.xml" /><Relationship Id="rId13" Type="http://schemas.openxmlformats.org/officeDocument/2006/relationships/tags" Target="../tags/tag63.xml" /><Relationship Id="rId14" Type="http://schemas.openxmlformats.org/officeDocument/2006/relationships/tags" Target="../tags/tag64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tags" Target="../tags/tag57.xml" /><Relationship Id="rId7" Type="http://schemas.openxmlformats.org/officeDocument/2006/relationships/image" Target="../media/image15.jpeg" /><Relationship Id="rId8" Type="http://schemas.openxmlformats.org/officeDocument/2006/relationships/tags" Target="../tags/tag58.xml" /><Relationship Id="rId9" Type="http://schemas.openxmlformats.org/officeDocument/2006/relationships/tags" Target="../tags/tag59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70.xml" /><Relationship Id="rId11" Type="http://schemas.openxmlformats.org/officeDocument/2006/relationships/tags" Target="../tags/tag71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image" Target="../media/image16.jpeg" /><Relationship Id="rId5" Type="http://schemas.openxmlformats.org/officeDocument/2006/relationships/tags" Target="../tags/tag67.xml" /><Relationship Id="rId6" Type="http://schemas.openxmlformats.org/officeDocument/2006/relationships/image" Target="../media/image17.jpeg" /><Relationship Id="rId7" Type="http://schemas.openxmlformats.org/officeDocument/2006/relationships/tags" Target="../tags/tag68.xml" /><Relationship Id="rId8" Type="http://schemas.openxmlformats.org/officeDocument/2006/relationships/image" Target="../media/image18.jpeg" /><Relationship Id="rId9" Type="http://schemas.openxmlformats.org/officeDocument/2006/relationships/tags" Target="../tags/tag69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80.xml" /><Relationship Id="rId11" Type="http://schemas.openxmlformats.org/officeDocument/2006/relationships/tags" Target="../tags/tag81.xml" /><Relationship Id="rId12" Type="http://schemas.openxmlformats.org/officeDocument/2006/relationships/tags" Target="../tags/tag82.xml" /><Relationship Id="rId13" Type="http://schemas.openxmlformats.org/officeDocument/2006/relationships/tags" Target="../tags/tag83.xml" /><Relationship Id="rId14" Type="http://schemas.openxmlformats.org/officeDocument/2006/relationships/tags" Target="../tags/tag84.xml" /><Relationship Id="rId15" Type="http://schemas.openxmlformats.org/officeDocument/2006/relationships/tags" Target="../tags/tag85.xml" /><Relationship Id="rId16" Type="http://schemas.openxmlformats.org/officeDocument/2006/relationships/tags" Target="../tags/tag86.xml" /><Relationship Id="rId17" Type="http://schemas.openxmlformats.org/officeDocument/2006/relationships/tags" Target="../tags/tag87.xml" /><Relationship Id="rId18" Type="http://schemas.openxmlformats.org/officeDocument/2006/relationships/tags" Target="../tags/tag88.xml" /><Relationship Id="rId19" Type="http://schemas.openxmlformats.org/officeDocument/2006/relationships/tags" Target="../tags/tag89.xml" /><Relationship Id="rId2" Type="http://schemas.openxmlformats.org/officeDocument/2006/relationships/tags" Target="../tags/tag72.xml" /><Relationship Id="rId20" Type="http://schemas.openxmlformats.org/officeDocument/2006/relationships/tags" Target="../tags/tag90.xml" /><Relationship Id="rId21" Type="http://schemas.openxmlformats.org/officeDocument/2006/relationships/tags" Target="../tags/tag91.xml" /><Relationship Id="rId22" Type="http://schemas.openxmlformats.org/officeDocument/2006/relationships/tags" Target="../tags/tag92.xml" /><Relationship Id="rId23" Type="http://schemas.openxmlformats.org/officeDocument/2006/relationships/tags" Target="../tags/tag93.xml" /><Relationship Id="rId24" Type="http://schemas.openxmlformats.org/officeDocument/2006/relationships/tags" Target="../tags/tag94.xml" /><Relationship Id="rId25" Type="http://schemas.openxmlformats.org/officeDocument/2006/relationships/tags" Target="../tags/tag95.xml" /><Relationship Id="rId26" Type="http://schemas.openxmlformats.org/officeDocument/2006/relationships/tags" Target="../tags/tag96.xml" /><Relationship Id="rId27" Type="http://schemas.openxmlformats.org/officeDocument/2006/relationships/tags" Target="../tags/tag97.xml" /><Relationship Id="rId28" Type="http://schemas.openxmlformats.org/officeDocument/2006/relationships/tags" Target="../tags/tag98.xml" /><Relationship Id="rId29" Type="http://schemas.openxmlformats.org/officeDocument/2006/relationships/tags" Target="../tags/tag99.xml" /><Relationship Id="rId3" Type="http://schemas.openxmlformats.org/officeDocument/2006/relationships/tags" Target="../tags/tag73.xml" /><Relationship Id="rId30" Type="http://schemas.openxmlformats.org/officeDocument/2006/relationships/tags" Target="../tags/tag100.xml" /><Relationship Id="rId31" Type="http://schemas.openxmlformats.org/officeDocument/2006/relationships/tags" Target="../tags/tag101.xml" /><Relationship Id="rId32" Type="http://schemas.openxmlformats.org/officeDocument/2006/relationships/tags" Target="../tags/tag102.xml" /><Relationship Id="rId4" Type="http://schemas.openxmlformats.org/officeDocument/2006/relationships/tags" Target="../tags/tag74.xml" /><Relationship Id="rId5" Type="http://schemas.openxmlformats.org/officeDocument/2006/relationships/tags" Target="../tags/tag75.xml" /><Relationship Id="rId6" Type="http://schemas.openxmlformats.org/officeDocument/2006/relationships/tags" Target="../tags/tag76.xml" /><Relationship Id="rId7" Type="http://schemas.openxmlformats.org/officeDocument/2006/relationships/tags" Target="../tags/tag77.xml" /><Relationship Id="rId8" Type="http://schemas.openxmlformats.org/officeDocument/2006/relationships/tags" Target="../tags/tag78.xml" /><Relationship Id="rId9" Type="http://schemas.openxmlformats.org/officeDocument/2006/relationships/tags" Target="../tags/tag79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111.xml" /><Relationship Id="rId11" Type="http://schemas.openxmlformats.org/officeDocument/2006/relationships/tags" Target="../tags/tag112.xml" /><Relationship Id="rId12" Type="http://schemas.openxmlformats.org/officeDocument/2006/relationships/tags" Target="../tags/tag113.xml" /><Relationship Id="rId13" Type="http://schemas.openxmlformats.org/officeDocument/2006/relationships/tags" Target="../tags/tag114.xml" /><Relationship Id="rId14" Type="http://schemas.openxmlformats.org/officeDocument/2006/relationships/tags" Target="../tags/tag115.xml" /><Relationship Id="rId15" Type="http://schemas.openxmlformats.org/officeDocument/2006/relationships/tags" Target="../tags/tag116.xml" /><Relationship Id="rId16" Type="http://schemas.openxmlformats.org/officeDocument/2006/relationships/tags" Target="../tags/tag117.xml" /><Relationship Id="rId17" Type="http://schemas.openxmlformats.org/officeDocument/2006/relationships/tags" Target="../tags/tag118.xml" /><Relationship Id="rId18" Type="http://schemas.openxmlformats.org/officeDocument/2006/relationships/tags" Target="../tags/tag119.xml" /><Relationship Id="rId19" Type="http://schemas.openxmlformats.org/officeDocument/2006/relationships/tags" Target="../tags/tag120.xml" /><Relationship Id="rId2" Type="http://schemas.openxmlformats.org/officeDocument/2006/relationships/tags" Target="../tags/tag103.xml" /><Relationship Id="rId20" Type="http://schemas.openxmlformats.org/officeDocument/2006/relationships/tags" Target="../tags/tag121.xml" /><Relationship Id="rId21" Type="http://schemas.openxmlformats.org/officeDocument/2006/relationships/tags" Target="../tags/tag122.xml" /><Relationship Id="rId22" Type="http://schemas.openxmlformats.org/officeDocument/2006/relationships/tags" Target="../tags/tag123.xml" /><Relationship Id="rId23" Type="http://schemas.openxmlformats.org/officeDocument/2006/relationships/tags" Target="../tags/tag124.xml" /><Relationship Id="rId24" Type="http://schemas.openxmlformats.org/officeDocument/2006/relationships/tags" Target="../tags/tag125.xml" /><Relationship Id="rId25" Type="http://schemas.openxmlformats.org/officeDocument/2006/relationships/tags" Target="../tags/tag126.xml" /><Relationship Id="rId26" Type="http://schemas.openxmlformats.org/officeDocument/2006/relationships/tags" Target="../tags/tag127.xml" /><Relationship Id="rId27" Type="http://schemas.openxmlformats.org/officeDocument/2006/relationships/tags" Target="../tags/tag128.xml" /><Relationship Id="rId28" Type="http://schemas.openxmlformats.org/officeDocument/2006/relationships/tags" Target="../tags/tag129.xml" /><Relationship Id="rId29" Type="http://schemas.openxmlformats.org/officeDocument/2006/relationships/tags" Target="../tags/tag130.xml" /><Relationship Id="rId3" Type="http://schemas.openxmlformats.org/officeDocument/2006/relationships/tags" Target="../tags/tag104.xml" /><Relationship Id="rId4" Type="http://schemas.openxmlformats.org/officeDocument/2006/relationships/tags" Target="../tags/tag105.xml" /><Relationship Id="rId5" Type="http://schemas.openxmlformats.org/officeDocument/2006/relationships/tags" Target="../tags/tag106.xml" /><Relationship Id="rId6" Type="http://schemas.openxmlformats.org/officeDocument/2006/relationships/tags" Target="../tags/tag107.xml" /><Relationship Id="rId7" Type="http://schemas.openxmlformats.org/officeDocument/2006/relationships/tags" Target="../tags/tag108.xml" /><Relationship Id="rId8" Type="http://schemas.openxmlformats.org/officeDocument/2006/relationships/tags" Target="../tags/tag109.xml" /><Relationship Id="rId9" Type="http://schemas.openxmlformats.org/officeDocument/2006/relationships/tags" Target="../tags/tag110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139.xml" /><Relationship Id="rId11" Type="http://schemas.openxmlformats.org/officeDocument/2006/relationships/tags" Target="../tags/tag140.xml" /><Relationship Id="rId12" Type="http://schemas.openxmlformats.org/officeDocument/2006/relationships/tags" Target="../tags/tag141.xml" /><Relationship Id="rId13" Type="http://schemas.openxmlformats.org/officeDocument/2006/relationships/tags" Target="../tags/tag142.xml" /><Relationship Id="rId14" Type="http://schemas.openxmlformats.org/officeDocument/2006/relationships/tags" Target="../tags/tag143.xml" /><Relationship Id="rId15" Type="http://schemas.openxmlformats.org/officeDocument/2006/relationships/tags" Target="../tags/tag144.xml" /><Relationship Id="rId16" Type="http://schemas.openxmlformats.org/officeDocument/2006/relationships/tags" Target="../tags/tag145.xml" /><Relationship Id="rId17" Type="http://schemas.openxmlformats.org/officeDocument/2006/relationships/tags" Target="../tags/tag146.xml" /><Relationship Id="rId18" Type="http://schemas.openxmlformats.org/officeDocument/2006/relationships/tags" Target="../tags/tag147.xml" /><Relationship Id="rId19" Type="http://schemas.openxmlformats.org/officeDocument/2006/relationships/tags" Target="../tags/tag148.xml" /><Relationship Id="rId2" Type="http://schemas.openxmlformats.org/officeDocument/2006/relationships/tags" Target="../tags/tag131.xml" /><Relationship Id="rId20" Type="http://schemas.openxmlformats.org/officeDocument/2006/relationships/tags" Target="../tags/tag149.xml" /><Relationship Id="rId21" Type="http://schemas.openxmlformats.org/officeDocument/2006/relationships/tags" Target="../tags/tag150.xml" /><Relationship Id="rId22" Type="http://schemas.openxmlformats.org/officeDocument/2006/relationships/tags" Target="../tags/tag151.xml" /><Relationship Id="rId23" Type="http://schemas.openxmlformats.org/officeDocument/2006/relationships/tags" Target="../tags/tag152.xml" /><Relationship Id="rId24" Type="http://schemas.openxmlformats.org/officeDocument/2006/relationships/tags" Target="../tags/tag153.xml" /><Relationship Id="rId25" Type="http://schemas.openxmlformats.org/officeDocument/2006/relationships/tags" Target="../tags/tag154.xml" /><Relationship Id="rId26" Type="http://schemas.openxmlformats.org/officeDocument/2006/relationships/tags" Target="../tags/tag155.xml" /><Relationship Id="rId27" Type="http://schemas.openxmlformats.org/officeDocument/2006/relationships/tags" Target="../tags/tag156.xml" /><Relationship Id="rId28" Type="http://schemas.openxmlformats.org/officeDocument/2006/relationships/tags" Target="../tags/tag157.xml" /><Relationship Id="rId29" Type="http://schemas.openxmlformats.org/officeDocument/2006/relationships/tags" Target="../tags/tag158.xml" /><Relationship Id="rId3" Type="http://schemas.openxmlformats.org/officeDocument/2006/relationships/tags" Target="../tags/tag132.xml" /><Relationship Id="rId4" Type="http://schemas.openxmlformats.org/officeDocument/2006/relationships/tags" Target="../tags/tag133.xml" /><Relationship Id="rId5" Type="http://schemas.openxmlformats.org/officeDocument/2006/relationships/tags" Target="../tags/tag134.xml" /><Relationship Id="rId6" Type="http://schemas.openxmlformats.org/officeDocument/2006/relationships/tags" Target="../tags/tag135.xml" /><Relationship Id="rId7" Type="http://schemas.openxmlformats.org/officeDocument/2006/relationships/tags" Target="../tags/tag136.xml" /><Relationship Id="rId8" Type="http://schemas.openxmlformats.org/officeDocument/2006/relationships/tags" Target="../tags/tag137.xml" /><Relationship Id="rId9" Type="http://schemas.openxmlformats.org/officeDocument/2006/relationships/tags" Target="../tags/tag13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167.xml" /><Relationship Id="rId11" Type="http://schemas.openxmlformats.org/officeDocument/2006/relationships/tags" Target="../tags/tag168.xml" /><Relationship Id="rId12" Type="http://schemas.openxmlformats.org/officeDocument/2006/relationships/tags" Target="../tags/tag169.xml" /><Relationship Id="rId13" Type="http://schemas.openxmlformats.org/officeDocument/2006/relationships/tags" Target="../tags/tag170.xml" /><Relationship Id="rId14" Type="http://schemas.openxmlformats.org/officeDocument/2006/relationships/tags" Target="../tags/tag171.xml" /><Relationship Id="rId15" Type="http://schemas.openxmlformats.org/officeDocument/2006/relationships/tags" Target="../tags/tag172.xml" /><Relationship Id="rId16" Type="http://schemas.openxmlformats.org/officeDocument/2006/relationships/tags" Target="../tags/tag173.xml" /><Relationship Id="rId17" Type="http://schemas.openxmlformats.org/officeDocument/2006/relationships/tags" Target="../tags/tag174.xml" /><Relationship Id="rId18" Type="http://schemas.openxmlformats.org/officeDocument/2006/relationships/tags" Target="../tags/tag175.xml" /><Relationship Id="rId19" Type="http://schemas.openxmlformats.org/officeDocument/2006/relationships/tags" Target="../tags/tag176.xml" /><Relationship Id="rId2" Type="http://schemas.openxmlformats.org/officeDocument/2006/relationships/tags" Target="../tags/tag159.xml" /><Relationship Id="rId20" Type="http://schemas.openxmlformats.org/officeDocument/2006/relationships/tags" Target="../tags/tag177.xml" /><Relationship Id="rId21" Type="http://schemas.openxmlformats.org/officeDocument/2006/relationships/tags" Target="../tags/tag178.xml" /><Relationship Id="rId22" Type="http://schemas.openxmlformats.org/officeDocument/2006/relationships/tags" Target="../tags/tag179.xml" /><Relationship Id="rId23" Type="http://schemas.openxmlformats.org/officeDocument/2006/relationships/tags" Target="../tags/tag180.xml" /><Relationship Id="rId24" Type="http://schemas.openxmlformats.org/officeDocument/2006/relationships/tags" Target="../tags/tag181.xml" /><Relationship Id="rId25" Type="http://schemas.openxmlformats.org/officeDocument/2006/relationships/tags" Target="../tags/tag182.xml" /><Relationship Id="rId26" Type="http://schemas.openxmlformats.org/officeDocument/2006/relationships/image" Target="../media/image19.png" /><Relationship Id="rId27" Type="http://schemas.openxmlformats.org/officeDocument/2006/relationships/tags" Target="../tags/tag183.xml" /><Relationship Id="rId28" Type="http://schemas.openxmlformats.org/officeDocument/2006/relationships/tags" Target="../tags/tag184.xml" /><Relationship Id="rId3" Type="http://schemas.openxmlformats.org/officeDocument/2006/relationships/tags" Target="../tags/tag160.xml" /><Relationship Id="rId4" Type="http://schemas.openxmlformats.org/officeDocument/2006/relationships/tags" Target="../tags/tag161.xml" /><Relationship Id="rId5" Type="http://schemas.openxmlformats.org/officeDocument/2006/relationships/tags" Target="../tags/tag162.xml" /><Relationship Id="rId6" Type="http://schemas.openxmlformats.org/officeDocument/2006/relationships/tags" Target="../tags/tag163.xml" /><Relationship Id="rId7" Type="http://schemas.openxmlformats.org/officeDocument/2006/relationships/tags" Target="../tags/tag164.xml" /><Relationship Id="rId8" Type="http://schemas.openxmlformats.org/officeDocument/2006/relationships/tags" Target="../tags/tag165.xml" /><Relationship Id="rId9" Type="http://schemas.openxmlformats.org/officeDocument/2006/relationships/tags" Target="../tags/tag166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192.xml" /><Relationship Id="rId11" Type="http://schemas.openxmlformats.org/officeDocument/2006/relationships/image" Target="../media/image21.png" /><Relationship Id="rId12" Type="http://schemas.openxmlformats.org/officeDocument/2006/relationships/tags" Target="../tags/tag193.xml" /><Relationship Id="rId13" Type="http://schemas.openxmlformats.org/officeDocument/2006/relationships/tags" Target="../tags/tag194.xml" /><Relationship Id="rId14" Type="http://schemas.openxmlformats.org/officeDocument/2006/relationships/tags" Target="../tags/tag195.xml" /><Relationship Id="rId15" Type="http://schemas.openxmlformats.org/officeDocument/2006/relationships/image" Target="../media/image22.jpeg" /><Relationship Id="rId16" Type="http://schemas.openxmlformats.org/officeDocument/2006/relationships/tags" Target="../tags/tag196.xml" /><Relationship Id="rId17" Type="http://schemas.openxmlformats.org/officeDocument/2006/relationships/tags" Target="../tags/tag197.xml" /><Relationship Id="rId18" Type="http://schemas.openxmlformats.org/officeDocument/2006/relationships/tags" Target="../tags/tag198.xml" /><Relationship Id="rId19" Type="http://schemas.openxmlformats.org/officeDocument/2006/relationships/tags" Target="../tags/tag199.xml" /><Relationship Id="rId2" Type="http://schemas.openxmlformats.org/officeDocument/2006/relationships/tags" Target="../tags/tag185.xml" /><Relationship Id="rId20" Type="http://schemas.openxmlformats.org/officeDocument/2006/relationships/tags" Target="../tags/tag200.xml" /><Relationship Id="rId21" Type="http://schemas.openxmlformats.org/officeDocument/2006/relationships/tags" Target="../tags/tag201.xml" /><Relationship Id="rId22" Type="http://schemas.openxmlformats.org/officeDocument/2006/relationships/tags" Target="../tags/tag202.xml" /><Relationship Id="rId23" Type="http://schemas.openxmlformats.org/officeDocument/2006/relationships/tags" Target="../tags/tag203.xml" /><Relationship Id="rId24" Type="http://schemas.openxmlformats.org/officeDocument/2006/relationships/tags" Target="../tags/tag204.xml" /><Relationship Id="rId25" Type="http://schemas.openxmlformats.org/officeDocument/2006/relationships/tags" Target="../tags/tag205.xml" /><Relationship Id="rId26" Type="http://schemas.openxmlformats.org/officeDocument/2006/relationships/tags" Target="../tags/tag206.xml" /><Relationship Id="rId27" Type="http://schemas.openxmlformats.org/officeDocument/2006/relationships/tags" Target="../tags/tag207.xml" /><Relationship Id="rId3" Type="http://schemas.openxmlformats.org/officeDocument/2006/relationships/tags" Target="../tags/tag186.xml" /><Relationship Id="rId4" Type="http://schemas.openxmlformats.org/officeDocument/2006/relationships/image" Target="../media/image20.png" /><Relationship Id="rId5" Type="http://schemas.openxmlformats.org/officeDocument/2006/relationships/tags" Target="../tags/tag187.xml" /><Relationship Id="rId6" Type="http://schemas.openxmlformats.org/officeDocument/2006/relationships/tags" Target="../tags/tag188.xml" /><Relationship Id="rId7" Type="http://schemas.openxmlformats.org/officeDocument/2006/relationships/tags" Target="../tags/tag189.xml" /><Relationship Id="rId8" Type="http://schemas.openxmlformats.org/officeDocument/2006/relationships/tags" Target="../tags/tag190.xml" /><Relationship Id="rId9" Type="http://schemas.openxmlformats.org/officeDocument/2006/relationships/tags" Target="../tags/tag19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122" name="标题 1" title=""/>
          <p:cNvSpPr>
            <a:spLocks noGrp="1"/>
          </p:cNvSpPr>
          <p:nvPr>
            <p:ph type="ctrTitle" idx="4294967295"/>
            <p:custDataLst>
              <p:tags r:id="rId3"/>
            </p:custDataLst>
          </p:nvPr>
        </p:nvSpPr>
        <p:spPr>
          <a:xfrm>
            <a:off x="0" y="1458446"/>
            <a:ext cx="9144000" cy="866775"/>
          </a:xfrm>
        </p:spPr>
        <p:txBody>
          <a:bodyPr/>
          <a:lstStyle/>
          <a:p>
            <a:r>
              <a:rPr lang="zh-CN" altLang="en-US" sz="3600"/>
              <a:t>第</a:t>
            </a:r>
            <a:r>
              <a:rPr lang="en-US" altLang="zh-CN" sz="3600"/>
              <a:t>2</a:t>
            </a:r>
            <a:r>
              <a:rPr lang="zh-CN" altLang="en-US" sz="3600"/>
              <a:t>课时  光的折射作图及应用</a:t>
            </a:r>
            <a:endParaRPr lang="zh-CN" altLang="en-US" u="sng"/>
          </a:p>
        </p:txBody>
      </p:sp>
      <p:sp>
        <p:nvSpPr>
          <p:cNvPr id="5123" name="副标题 2" title=""/>
          <p:cNvSpPr>
            <a:spLocks noGrp="1"/>
          </p:cNvSpPr>
          <p:nvPr>
            <p:ph type="subTitle" idx="4294967295"/>
            <p:custDataLst>
              <p:tags r:id="rId4"/>
            </p:custDataLst>
          </p:nvPr>
        </p:nvSpPr>
        <p:spPr>
          <a:xfrm>
            <a:off x="0" y="2536359"/>
            <a:ext cx="9144000" cy="665162"/>
          </a:xfrm>
        </p:spPr>
        <p:txBody>
          <a:bodyPr/>
          <a:lstStyle/>
          <a:p>
            <a:pPr algn="ctr"/>
            <a:r>
              <a:rPr lang="en-US" altLang="zh-CN" sz="2400"/>
              <a:t>R·</a:t>
            </a:r>
            <a:r>
              <a:rPr lang="zh-CN" altLang="en-US" sz="2400"/>
              <a:t>八年级物理上册</a:t>
            </a:r>
            <a:endParaRPr lang="zh-CN" altLang="en-US" sz="2400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>
            <p:custDataLst>
              <p:tags r:id="rId3"/>
            </p:custDataLst>
          </p:nvPr>
        </p:nvSpPr>
        <p:spPr>
          <a:xfrm>
            <a:off x="336176" y="340471"/>
            <a:ext cx="3287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+mn-ea"/>
                <a:ea typeface="+mn-ea"/>
              </a:rPr>
              <a:t>2.</a:t>
            </a:r>
            <a:r>
              <a:rPr lang="zh-CN" altLang="en-US" sz="2800" b="1">
                <a:latin typeface="+mn-ea"/>
                <a:ea typeface="+mn-ea"/>
              </a:rPr>
              <a:t>硬币出现的原因</a:t>
            </a:r>
            <a:endParaRPr lang="zh-CN" altLang="en-US" sz="2800" b="1">
              <a:latin typeface="+mn-ea"/>
              <a:ea typeface="+mn-ea"/>
            </a:endParaRPr>
          </a:p>
        </p:txBody>
      </p:sp>
      <p:pic>
        <p:nvPicPr>
          <p:cNvPr id="1026" name="Picture 2" title="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59" r="18852"/>
          <a:stretch>
            <a:fillRect/>
          </a:stretch>
        </p:blipFill>
        <p:spPr bwMode="auto">
          <a:xfrm>
            <a:off x="453941" y="1416718"/>
            <a:ext cx="2729450" cy="2041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神奇的硬币" title="">
            <a:hlinkClick action="ppaction://media"/>
          </p:cNvPr>
          <p:cNvPicPr>
            <a:picLocks noChangeAspect="1"/>
          </p:cNvPicPr>
          <p:nvPr>
            <a:videoFile r:link="rId8"/>
            <p:custDataLst>
              <p:tags r:id="rId7"/>
            </p:custDataLst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334774" y="1045226"/>
            <a:ext cx="5620929" cy="351307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 nodeType="clickPar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33" name="组合 32" title=""/>
          <p:cNvGrpSpPr/>
          <p:nvPr>
            <p:custDataLst>
              <p:tags r:id="rId4"/>
            </p:custDataLst>
          </p:nvPr>
        </p:nvGrpSpPr>
        <p:grpSpPr>
          <a:xfrm>
            <a:off x="4391218" y="718192"/>
            <a:ext cx="3812890" cy="3295835"/>
            <a:chOff x="4391218" y="718192"/>
            <a:chExt cx="3812890" cy="3295835"/>
          </a:xfrm>
        </p:grpSpPr>
        <p:grpSp>
          <p:nvGrpSpPr>
            <p:cNvPr id="4" name="Group 3"/>
            <p:cNvGrpSpPr/>
            <p:nvPr>
              <p:custDataLst>
                <p:tags r:id="rId5"/>
              </p:custDataLst>
            </p:nvPr>
          </p:nvGrpSpPr>
          <p:grpSpPr>
            <a:xfrm>
              <a:off x="4424083" y="2104465"/>
              <a:ext cx="3780025" cy="1746954"/>
              <a:chOff x="1584" y="2256"/>
              <a:chExt cx="2448" cy="1314"/>
            </a:xfrm>
          </p:grpSpPr>
          <p:sp>
            <p:nvSpPr>
              <p:cNvPr id="5" name="Freeform 4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1584" y="2256"/>
                <a:ext cx="2448" cy="1314"/>
              </a:xfrm>
              <a:custGeom>
                <a:gdLst>
                  <a:gd name="T0" fmla="*/ 0 w 2190"/>
                  <a:gd name="T1" fmla="*/ 0 h 720"/>
                  <a:gd name="T2" fmla="*/ 0 w 2190"/>
                  <a:gd name="T3" fmla="*/ 1793428 h 720"/>
                  <a:gd name="T4" fmla="*/ 9314 w 2190"/>
                  <a:gd name="T5" fmla="*/ 1793428 h 720"/>
                  <a:gd name="T6" fmla="*/ 9314 w 2190"/>
                  <a:gd name="T7" fmla="*/ 0 h 72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90" h="720">
                    <a:moveTo>
                      <a:pt x="0" y="0"/>
                    </a:moveTo>
                    <a:lnTo>
                      <a:pt x="0" y="720"/>
                    </a:lnTo>
                    <a:lnTo>
                      <a:pt x="2190" y="720"/>
                    </a:lnTo>
                    <a:lnTo>
                      <a:pt x="2190" y="0"/>
                    </a:lnTo>
                  </a:path>
                </a:pathLst>
              </a:custGeom>
              <a:noFill/>
              <a:ln w="3810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" name="Rectangle 5"/>
              <p:cNvSpPr>
                <a:spLocks noChangeArrowhead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1589" y="2666"/>
                <a:ext cx="2437" cy="891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  <a:alpha val="35000"/>
                </a:schemeClr>
              </a:solidFill>
              <a:ln w="9525">
                <a:noFill/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algn="ctr" dir="2700000" dist="35921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/>
              </a:p>
            </p:txBody>
          </p:sp>
        </p:grpSp>
        <p:sp>
          <p:nvSpPr>
            <p:cNvPr id="7" name="Rectangle 6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 rot="1619427">
              <a:off x="7968047" y="718192"/>
              <a:ext cx="74390" cy="329583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2857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lnSpc>
                  <a:spcPct val="120000"/>
                </a:lnSpc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</a:pPr>
              <a:endParaRPr lang="zh-CN" altLang="en-US" sz="1800" b="0">
                <a:ea typeface="宋体" panose="02010600030101010101" pitchFamily="2" charset="-122"/>
              </a:endParaRPr>
            </a:p>
          </p:txBody>
        </p:sp>
        <p:sp>
          <p:nvSpPr>
            <p:cNvPr id="31" name="文本框 30"/>
            <p:cNvSpPr txBox="1"/>
            <p:nvPr>
              <p:custDataLst>
                <p:tags r:id="rId9"/>
              </p:custDataLst>
            </p:nvPr>
          </p:nvSpPr>
          <p:spPr>
            <a:xfrm>
              <a:off x="4395312" y="2667463"/>
              <a:ext cx="5446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rPr>
                <a:t>水</a:t>
              </a:r>
              <a:endParaRPr lang="zh-CN" altLang="en-US" sz="24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32" name="文本框 31"/>
            <p:cNvSpPr txBox="1"/>
            <p:nvPr>
              <p:custDataLst>
                <p:tags r:id="rId10"/>
              </p:custDataLst>
            </p:nvPr>
          </p:nvSpPr>
          <p:spPr>
            <a:xfrm>
              <a:off x="4391218" y="2187886"/>
              <a:ext cx="925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rPr>
                <a:t>空气</a:t>
              </a:r>
              <a:endParaRPr lang="zh-CN" altLang="en-US" sz="24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2" name="文本框 1" title=""/>
          <p:cNvSpPr txBox="1"/>
          <p:nvPr>
            <p:custDataLst>
              <p:tags r:id="rId11"/>
            </p:custDataLst>
          </p:nvPr>
        </p:nvSpPr>
        <p:spPr>
          <a:xfrm>
            <a:off x="523348" y="489998"/>
            <a:ext cx="3287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+mn-ea"/>
                <a:ea typeface="+mn-ea"/>
              </a:rPr>
              <a:t>3.</a:t>
            </a:r>
            <a:r>
              <a:rPr lang="zh-CN" altLang="en-US" sz="2800" b="1">
                <a:latin typeface="+mn-ea"/>
                <a:ea typeface="+mn-ea"/>
              </a:rPr>
              <a:t>筷子弯折的原因</a:t>
            </a:r>
            <a:endParaRPr lang="zh-CN" altLang="en-US" sz="2800" b="1">
              <a:latin typeface="+mn-ea"/>
              <a:ea typeface="+mn-ea"/>
            </a:endParaRP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919" y="1466583"/>
            <a:ext cx="3115509" cy="2336632"/>
          </a:xfrm>
          <a:prstGeom prst="rect">
            <a:avLst/>
          </a:prstGeom>
        </p:spPr>
      </p:pic>
      <p:pic>
        <p:nvPicPr>
          <p:cNvPr id="8" name="Picture 5" title="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858224">
            <a:off x="4002537" y="1076124"/>
            <a:ext cx="665163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直接连接符 10" title=""/>
          <p:cNvCxnSpPr/>
          <p:nvPr>
            <p:custDataLst>
              <p:tags r:id="rId16"/>
            </p:custDataLst>
          </p:nvPr>
        </p:nvCxnSpPr>
        <p:spPr>
          <a:xfrm flipH="1">
            <a:off x="6494930" y="2199563"/>
            <a:ext cx="0" cy="104745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 title=""/>
          <p:cNvCxnSpPr/>
          <p:nvPr>
            <p:custDataLst>
              <p:tags r:id="rId17"/>
            </p:custDataLst>
          </p:nvPr>
        </p:nvCxnSpPr>
        <p:spPr>
          <a:xfrm flipH="1">
            <a:off x="6037133" y="2169854"/>
            <a:ext cx="0" cy="104745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 title=""/>
          <p:cNvCxnSpPr>
            <a:stCxn id="17" idx="2"/>
          </p:cNvCxnSpPr>
          <p:nvPr>
            <p:custDataLst>
              <p:tags r:id="rId18"/>
            </p:custDataLst>
          </p:nvPr>
        </p:nvCxnSpPr>
        <p:spPr>
          <a:xfrm flipH="1" flipV="1">
            <a:off x="6471033" y="2644733"/>
            <a:ext cx="799491" cy="663532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 title=""/>
          <p:cNvCxnSpPr/>
          <p:nvPr>
            <p:custDataLst>
              <p:tags r:id="rId19"/>
            </p:custDataLst>
          </p:nvPr>
        </p:nvCxnSpPr>
        <p:spPr>
          <a:xfrm flipH="1" flipV="1">
            <a:off x="6035402" y="2642042"/>
            <a:ext cx="1235122" cy="673366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6" title="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 rot="2472204" flipH="1">
            <a:off x="7519881" y="2549938"/>
            <a:ext cx="71411" cy="865485"/>
          </a:xfrm>
          <a:prstGeom prst="rect">
            <a:avLst/>
          </a:prstGeom>
          <a:solidFill>
            <a:srgbClr val="595959">
              <a:alpha val="76863"/>
            </a:srgbClr>
          </a:solidFill>
          <a:ln w="19050">
            <a:solidFill>
              <a:srgbClr val="000000"/>
            </a:solidFill>
            <a:prstDash val="dash"/>
            <a:miter lim="800000"/>
          </a:ln>
        </p:spPr>
        <p:txBody>
          <a:bodyPr/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endParaRPr lang="zh-CN" altLang="en-US" sz="1800" b="0">
              <a:ea typeface="宋体" panose="02010600030101010101" pitchFamily="2" charset="-122"/>
            </a:endParaRPr>
          </a:p>
        </p:txBody>
      </p:sp>
      <p:grpSp>
        <p:nvGrpSpPr>
          <p:cNvPr id="35" name="组合 34" title=""/>
          <p:cNvGrpSpPr/>
          <p:nvPr>
            <p:custDataLst>
              <p:tags r:id="rId21"/>
            </p:custDataLst>
          </p:nvPr>
        </p:nvGrpSpPr>
        <p:grpSpPr>
          <a:xfrm>
            <a:off x="6046098" y="2649555"/>
            <a:ext cx="1185827" cy="1184578"/>
            <a:chOff x="6046098" y="2649555"/>
            <a:chExt cx="1185827" cy="1184578"/>
          </a:xfrm>
        </p:grpSpPr>
        <p:cxnSp>
          <p:nvCxnSpPr>
            <p:cNvPr id="10" name="直接连接符 9"/>
            <p:cNvCxnSpPr/>
            <p:nvPr>
              <p:custDataLst>
                <p:tags r:id="rId22"/>
              </p:custDataLst>
            </p:nvPr>
          </p:nvCxnSpPr>
          <p:spPr>
            <a:xfrm flipH="1" flipV="1">
              <a:off x="6046098" y="2649555"/>
              <a:ext cx="1185827" cy="118457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组合 18"/>
            <p:cNvGrpSpPr/>
            <p:nvPr>
              <p:custDataLst>
                <p:tags r:id="rId23"/>
              </p:custDataLst>
            </p:nvPr>
          </p:nvGrpSpPr>
          <p:grpSpPr>
            <a:xfrm rot="15351731">
              <a:off x="6558010" y="3122320"/>
              <a:ext cx="156223" cy="224292"/>
              <a:chOff x="5733584" y="1695576"/>
              <a:chExt cx="205698" cy="295324"/>
            </a:xfrm>
          </p:grpSpPr>
          <p:cxnSp>
            <p:nvCxnSpPr>
              <p:cNvPr id="20" name="直接连接符 19"/>
              <p:cNvCxnSpPr/>
              <p:nvPr>
                <p:custDataLst>
                  <p:tags r:id="rId24"/>
                </p:custDataLst>
              </p:nvPr>
            </p:nvCxnSpPr>
            <p:spPr>
              <a:xfrm rot="14751038" flipV="1">
                <a:off x="5778175" y="1650985"/>
                <a:ext cx="116515" cy="205698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>
                <p:custDataLst>
                  <p:tags r:id="rId25"/>
                </p:custDataLst>
              </p:nvPr>
            </p:nvCxnSpPr>
            <p:spPr>
              <a:xfrm rot="18407376" flipV="1">
                <a:off x="5784833" y="1849705"/>
                <a:ext cx="235324" cy="47065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4" name="组合 33" title=""/>
          <p:cNvGrpSpPr/>
          <p:nvPr>
            <p:custDataLst>
              <p:tags r:id="rId26"/>
            </p:custDataLst>
          </p:nvPr>
        </p:nvGrpSpPr>
        <p:grpSpPr>
          <a:xfrm>
            <a:off x="6494930" y="2649557"/>
            <a:ext cx="729274" cy="1184578"/>
            <a:chOff x="6494930" y="2649557"/>
            <a:chExt cx="729274" cy="1184578"/>
          </a:xfrm>
        </p:grpSpPr>
        <p:cxnSp>
          <p:nvCxnSpPr>
            <p:cNvPr id="9" name="直接连接符 8"/>
            <p:cNvCxnSpPr/>
            <p:nvPr>
              <p:custDataLst>
                <p:tags r:id="rId27"/>
              </p:custDataLst>
            </p:nvPr>
          </p:nvCxnSpPr>
          <p:spPr>
            <a:xfrm flipH="1" flipV="1">
              <a:off x="6494930" y="2649557"/>
              <a:ext cx="729274" cy="118457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组合 21"/>
            <p:cNvGrpSpPr/>
            <p:nvPr>
              <p:custDataLst>
                <p:tags r:id="rId28"/>
              </p:custDataLst>
            </p:nvPr>
          </p:nvGrpSpPr>
          <p:grpSpPr>
            <a:xfrm rot="16200000">
              <a:off x="6795952" y="3138042"/>
              <a:ext cx="156223" cy="224292"/>
              <a:chOff x="5733584" y="1695576"/>
              <a:chExt cx="205698" cy="295324"/>
            </a:xfrm>
          </p:grpSpPr>
          <p:cxnSp>
            <p:nvCxnSpPr>
              <p:cNvPr id="23" name="直接连接符 22"/>
              <p:cNvCxnSpPr/>
              <p:nvPr>
                <p:custDataLst>
                  <p:tags r:id="rId29"/>
                </p:custDataLst>
              </p:nvPr>
            </p:nvCxnSpPr>
            <p:spPr>
              <a:xfrm rot="14751038" flipV="1">
                <a:off x="5778175" y="1650985"/>
                <a:ext cx="116515" cy="205698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>
                <p:custDataLst>
                  <p:tags r:id="rId30"/>
                </p:custDataLst>
              </p:nvPr>
            </p:nvCxnSpPr>
            <p:spPr>
              <a:xfrm rot="18407376" flipV="1">
                <a:off x="5784833" y="1849705"/>
                <a:ext cx="235324" cy="47065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" name="组合 35" title=""/>
          <p:cNvGrpSpPr/>
          <p:nvPr>
            <p:custDataLst>
              <p:tags r:id="rId31"/>
            </p:custDataLst>
          </p:nvPr>
        </p:nvGrpSpPr>
        <p:grpSpPr>
          <a:xfrm>
            <a:off x="4988393" y="1421066"/>
            <a:ext cx="1502214" cy="1228488"/>
            <a:chOff x="4988393" y="1421066"/>
            <a:chExt cx="1502214" cy="1228488"/>
          </a:xfrm>
        </p:grpSpPr>
        <p:cxnSp>
          <p:nvCxnSpPr>
            <p:cNvPr id="13" name="直接连接符 12"/>
            <p:cNvCxnSpPr/>
            <p:nvPr>
              <p:custDataLst>
                <p:tags r:id="rId32"/>
              </p:custDataLst>
            </p:nvPr>
          </p:nvCxnSpPr>
          <p:spPr>
            <a:xfrm flipH="1" flipV="1">
              <a:off x="4988393" y="1421066"/>
              <a:ext cx="1502214" cy="122848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组合 24"/>
            <p:cNvGrpSpPr/>
            <p:nvPr>
              <p:custDataLst>
                <p:tags r:id="rId33"/>
              </p:custDataLst>
            </p:nvPr>
          </p:nvGrpSpPr>
          <p:grpSpPr>
            <a:xfrm rot="14607442">
              <a:off x="5556488" y="1824306"/>
              <a:ext cx="156223" cy="224292"/>
              <a:chOff x="5733584" y="1695576"/>
              <a:chExt cx="205698" cy="295324"/>
            </a:xfrm>
          </p:grpSpPr>
          <p:cxnSp>
            <p:nvCxnSpPr>
              <p:cNvPr id="26" name="直接连接符 25"/>
              <p:cNvCxnSpPr/>
              <p:nvPr>
                <p:custDataLst>
                  <p:tags r:id="rId34"/>
                </p:custDataLst>
              </p:nvPr>
            </p:nvCxnSpPr>
            <p:spPr>
              <a:xfrm rot="14751038" flipV="1">
                <a:off x="5778175" y="1650985"/>
                <a:ext cx="116515" cy="205698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>
                <p:custDataLst>
                  <p:tags r:id="rId35"/>
                </p:custDataLst>
              </p:nvPr>
            </p:nvCxnSpPr>
            <p:spPr>
              <a:xfrm rot="18407376" flipV="1">
                <a:off x="5784833" y="1849705"/>
                <a:ext cx="235324" cy="47065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 title=""/>
          <p:cNvGrpSpPr/>
          <p:nvPr>
            <p:custDataLst>
              <p:tags r:id="rId36"/>
            </p:custDataLst>
          </p:nvPr>
        </p:nvGrpSpPr>
        <p:grpSpPr>
          <a:xfrm>
            <a:off x="4419600" y="1762767"/>
            <a:ext cx="1624434" cy="886784"/>
            <a:chOff x="4419600" y="1762767"/>
            <a:chExt cx="1624434" cy="886784"/>
          </a:xfrm>
        </p:grpSpPr>
        <p:cxnSp>
          <p:nvCxnSpPr>
            <p:cNvPr id="14" name="直接连接符 13"/>
            <p:cNvCxnSpPr/>
            <p:nvPr>
              <p:custDataLst>
                <p:tags r:id="rId37"/>
              </p:custDataLst>
            </p:nvPr>
          </p:nvCxnSpPr>
          <p:spPr>
            <a:xfrm flipH="1" flipV="1">
              <a:off x="4419600" y="1762767"/>
              <a:ext cx="1624434" cy="88678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组合 27"/>
            <p:cNvGrpSpPr/>
            <p:nvPr>
              <p:custDataLst>
                <p:tags r:id="rId38"/>
              </p:custDataLst>
            </p:nvPr>
          </p:nvGrpSpPr>
          <p:grpSpPr>
            <a:xfrm rot="14217176">
              <a:off x="5119959" y="2069081"/>
              <a:ext cx="156223" cy="224292"/>
              <a:chOff x="5733584" y="1695576"/>
              <a:chExt cx="205698" cy="295324"/>
            </a:xfrm>
          </p:grpSpPr>
          <p:cxnSp>
            <p:nvCxnSpPr>
              <p:cNvPr id="29" name="直接连接符 28"/>
              <p:cNvCxnSpPr/>
              <p:nvPr>
                <p:custDataLst>
                  <p:tags r:id="rId39"/>
                </p:custDataLst>
              </p:nvPr>
            </p:nvCxnSpPr>
            <p:spPr>
              <a:xfrm rot="14751038" flipV="1">
                <a:off x="5778175" y="1650985"/>
                <a:ext cx="116515" cy="205698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>
                <p:custDataLst>
                  <p:tags r:id="rId40"/>
                </p:custDataLst>
              </p:nvPr>
            </p:nvCxnSpPr>
            <p:spPr>
              <a:xfrm rot="18407376" flipV="1">
                <a:off x="5784833" y="1849705"/>
                <a:ext cx="235324" cy="47065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" name="文本框 17" title=""/>
          <p:cNvSpPr txBox="1"/>
          <p:nvPr>
            <p:custDataLst>
              <p:tags r:id="rId41"/>
            </p:custDataLst>
          </p:nvPr>
        </p:nvSpPr>
        <p:spPr>
          <a:xfrm>
            <a:off x="4257545" y="4262702"/>
            <a:ext cx="41115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+mn-ea"/>
                <a:ea typeface="+mn-ea"/>
              </a:rPr>
              <a:t>插入水中的筷子会向</a:t>
            </a:r>
            <a:r>
              <a:rPr lang="en-US" altLang="zh-CN" sz="2400" b="1">
                <a:latin typeface="+mn-ea"/>
                <a:ea typeface="+mn-ea"/>
              </a:rPr>
              <a:t>___</a:t>
            </a:r>
            <a:r>
              <a:rPr lang="zh-CN" altLang="en-US" sz="2400" b="1">
                <a:latin typeface="+mn-ea"/>
                <a:ea typeface="+mn-ea"/>
              </a:rPr>
              <a:t>偏折</a:t>
            </a:r>
            <a:endParaRPr lang="zh-CN" altLang="en-US" sz="2400" b="1">
              <a:latin typeface="+mn-ea"/>
              <a:ea typeface="+mn-ea"/>
            </a:endParaRPr>
          </a:p>
        </p:txBody>
      </p:sp>
      <p:sp>
        <p:nvSpPr>
          <p:cNvPr id="38" name="文本框 37" title=""/>
          <p:cNvSpPr txBox="1"/>
          <p:nvPr>
            <p:custDataLst>
              <p:tags r:id="rId42"/>
            </p:custDataLst>
          </p:nvPr>
        </p:nvSpPr>
        <p:spPr>
          <a:xfrm>
            <a:off x="7114161" y="4234527"/>
            <a:ext cx="4928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上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70" name="图片 69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158" y="910977"/>
            <a:ext cx="735255" cy="1836194"/>
          </a:xfrm>
          <a:prstGeom prst="rect">
            <a:avLst/>
          </a:prstGeom>
        </p:spPr>
      </p:pic>
      <p:grpSp>
        <p:nvGrpSpPr>
          <p:cNvPr id="73" name="组合 72" title=""/>
          <p:cNvGrpSpPr/>
          <p:nvPr>
            <p:custDataLst>
              <p:tags r:id="rId6"/>
            </p:custDataLst>
          </p:nvPr>
        </p:nvGrpSpPr>
        <p:grpSpPr>
          <a:xfrm>
            <a:off x="4601766" y="1471996"/>
            <a:ext cx="3897647" cy="2541278"/>
            <a:chOff x="4602597" y="1779381"/>
            <a:chExt cx="3897647" cy="2541278"/>
          </a:xfrm>
        </p:grpSpPr>
        <p:grpSp>
          <p:nvGrpSpPr>
            <p:cNvPr id="5" name="Group 3"/>
            <p:cNvGrpSpPr/>
            <p:nvPr>
              <p:custDataLst>
                <p:tags r:id="rId7"/>
              </p:custDataLst>
            </p:nvPr>
          </p:nvGrpSpPr>
          <p:grpSpPr>
            <a:xfrm>
              <a:off x="4665533" y="3045875"/>
              <a:ext cx="3772304" cy="1274784"/>
              <a:chOff x="1589" y="2666"/>
              <a:chExt cx="2443" cy="904"/>
            </a:xfrm>
          </p:grpSpPr>
          <p:sp>
            <p:nvSpPr>
              <p:cNvPr id="6" name="Freeform 4"/>
              <p:cNvSpPr/>
              <p:nvPr>
                <p:custDataLst>
                  <p:tags r:id="rId8"/>
                </p:custDataLst>
              </p:nvPr>
            </p:nvSpPr>
            <p:spPr bwMode="auto">
              <a:xfrm>
                <a:off x="1589" y="2666"/>
                <a:ext cx="2443" cy="904"/>
              </a:xfrm>
              <a:custGeom>
                <a:gdLst>
                  <a:gd name="T0" fmla="*/ 0 w 2190"/>
                  <a:gd name="T1" fmla="*/ 0 h 720"/>
                  <a:gd name="T2" fmla="*/ 0 w 2190"/>
                  <a:gd name="T3" fmla="*/ 1793428 h 720"/>
                  <a:gd name="T4" fmla="*/ 9314 w 2190"/>
                  <a:gd name="T5" fmla="*/ 1793428 h 720"/>
                  <a:gd name="T6" fmla="*/ 9314 w 2190"/>
                  <a:gd name="T7" fmla="*/ 0 h 72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90" h="720">
                    <a:moveTo>
                      <a:pt x="0" y="0"/>
                    </a:moveTo>
                    <a:lnTo>
                      <a:pt x="0" y="720"/>
                    </a:lnTo>
                    <a:lnTo>
                      <a:pt x="2190" y="720"/>
                    </a:lnTo>
                    <a:lnTo>
                      <a:pt x="2190" y="0"/>
                    </a:lnTo>
                  </a:path>
                </a:pathLst>
              </a:custGeom>
              <a:noFill/>
              <a:ln w="190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" name="Rectangle 5"/>
              <p:cNvSpPr>
                <a:spLocks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1589" y="2676"/>
                <a:ext cx="2437" cy="891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  <a:alpha val="35000"/>
                </a:schemeClr>
              </a:solidFill>
              <a:ln w="9525">
                <a:noFill/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algn="ctr" dir="2700000" dist="35921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/>
              </a:p>
            </p:txBody>
          </p:sp>
        </p:grpSp>
        <p:pic>
          <p:nvPicPr>
            <p:cNvPr id="9" name="图片 8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4989" y="1779381"/>
              <a:ext cx="735255" cy="1279942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>
              <p:custDataLst>
                <p:tags r:id="rId11"/>
              </p:custDataLst>
            </p:nvPr>
          </p:nvSpPr>
          <p:spPr>
            <a:xfrm>
              <a:off x="4661810" y="3003731"/>
              <a:ext cx="5446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rPr>
                <a:t>水</a:t>
              </a:r>
              <a:endParaRPr lang="zh-CN" altLang="en-US" sz="24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72" name="文本框 71"/>
            <p:cNvSpPr txBox="1"/>
            <p:nvPr>
              <p:custDataLst>
                <p:tags r:id="rId12"/>
              </p:custDataLst>
            </p:nvPr>
          </p:nvSpPr>
          <p:spPr>
            <a:xfrm>
              <a:off x="4602597" y="2539355"/>
              <a:ext cx="925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rPr>
                <a:t>空气</a:t>
              </a:r>
              <a:endParaRPr lang="zh-CN" altLang="en-US" sz="24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pic>
        <p:nvPicPr>
          <p:cNvPr id="2" name="Picture 2" title="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4587" y="1471996"/>
            <a:ext cx="3542355" cy="2583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 title=""/>
          <p:cNvSpPr txBox="1"/>
          <p:nvPr>
            <p:custDataLst>
              <p:tags r:id="rId15"/>
            </p:custDataLst>
          </p:nvPr>
        </p:nvSpPr>
        <p:spPr>
          <a:xfrm>
            <a:off x="523348" y="489998"/>
            <a:ext cx="328771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+mn-ea"/>
                <a:ea typeface="+mn-ea"/>
              </a:rPr>
              <a:t>4.</a:t>
            </a:r>
            <a:r>
              <a:rPr lang="zh-CN" altLang="en-US" sz="2800" b="1">
                <a:latin typeface="+mn-ea"/>
                <a:ea typeface="+mn-ea"/>
              </a:rPr>
              <a:t>河旁暖树却参天</a:t>
            </a:r>
            <a:endParaRPr lang="zh-CN" altLang="en-US" sz="2800" b="1">
              <a:latin typeface="+mn-ea"/>
              <a:ea typeface="+mn-ea"/>
            </a:endParaRPr>
          </a:p>
        </p:txBody>
      </p:sp>
      <p:grpSp>
        <p:nvGrpSpPr>
          <p:cNvPr id="75" name="组合 74" title=""/>
          <p:cNvGrpSpPr/>
          <p:nvPr>
            <p:custDataLst>
              <p:tags r:id="rId16"/>
            </p:custDataLst>
          </p:nvPr>
        </p:nvGrpSpPr>
        <p:grpSpPr>
          <a:xfrm>
            <a:off x="6445021" y="1498892"/>
            <a:ext cx="1683046" cy="1237939"/>
            <a:chOff x="6445852" y="1806277"/>
            <a:chExt cx="1683046" cy="1237939"/>
          </a:xfrm>
        </p:grpSpPr>
        <p:grpSp>
          <p:nvGrpSpPr>
            <p:cNvPr id="11" name="组合 10"/>
            <p:cNvGrpSpPr/>
            <p:nvPr>
              <p:custDataLst>
                <p:tags r:id="rId17"/>
              </p:custDataLst>
            </p:nvPr>
          </p:nvGrpSpPr>
          <p:grpSpPr>
            <a:xfrm rot="10537942">
              <a:off x="7226102" y="2301289"/>
              <a:ext cx="156223" cy="224292"/>
              <a:chOff x="5733584" y="1695576"/>
              <a:chExt cx="205698" cy="295324"/>
            </a:xfrm>
          </p:grpSpPr>
          <p:cxnSp>
            <p:nvCxnSpPr>
              <p:cNvPr id="12" name="直接连接符 11"/>
              <p:cNvCxnSpPr/>
              <p:nvPr>
                <p:custDataLst>
                  <p:tags r:id="rId18"/>
                </p:custDataLst>
              </p:nvPr>
            </p:nvCxnSpPr>
            <p:spPr>
              <a:xfrm rot="14751038" flipV="1">
                <a:off x="5778175" y="1650985"/>
                <a:ext cx="116515" cy="205698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>
                <p:custDataLst>
                  <p:tags r:id="rId19"/>
                </p:custDataLst>
              </p:nvPr>
            </p:nvCxnSpPr>
            <p:spPr>
              <a:xfrm rot="18407376" flipV="1">
                <a:off x="5784833" y="1849705"/>
                <a:ext cx="235324" cy="47065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7" name="直接连接符 16"/>
            <p:cNvCxnSpPr/>
            <p:nvPr>
              <p:custDataLst>
                <p:tags r:id="rId20"/>
              </p:custDataLst>
            </p:nvPr>
          </p:nvCxnSpPr>
          <p:spPr>
            <a:xfrm flipH="1">
              <a:off x="6445852" y="1806277"/>
              <a:ext cx="1683046" cy="1237939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" name="直接连接符 19" title=""/>
          <p:cNvCxnSpPr/>
          <p:nvPr>
            <p:custDataLst>
              <p:tags r:id="rId21"/>
            </p:custDataLst>
          </p:nvPr>
        </p:nvCxnSpPr>
        <p:spPr>
          <a:xfrm flipH="1">
            <a:off x="6910957" y="2165028"/>
            <a:ext cx="0" cy="104745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 title=""/>
          <p:cNvCxnSpPr/>
          <p:nvPr>
            <p:custDataLst>
              <p:tags r:id="rId22"/>
            </p:custDataLst>
          </p:nvPr>
        </p:nvCxnSpPr>
        <p:spPr>
          <a:xfrm flipH="1">
            <a:off x="6444425" y="2165028"/>
            <a:ext cx="0" cy="104745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5" title=""/>
          <p:cNvPicPr>
            <a:picLocks noChangeAspect="1" noChangeArrowheads="1"/>
          </p:cNvPicPr>
          <p:nvPr>
            <p:custDataLst>
              <p:tags r:id="rId24"/>
            </p:custDataLst>
          </p:nvPr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6369005">
            <a:off x="5417864" y="3724803"/>
            <a:ext cx="665163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4" name="组合 73" title=""/>
          <p:cNvGrpSpPr/>
          <p:nvPr>
            <p:custDataLst>
              <p:tags r:id="rId25"/>
            </p:custDataLst>
          </p:nvPr>
        </p:nvGrpSpPr>
        <p:grpSpPr>
          <a:xfrm>
            <a:off x="6918254" y="1511445"/>
            <a:ext cx="1217110" cy="1225386"/>
            <a:chOff x="6919085" y="1818830"/>
            <a:chExt cx="1217110" cy="1225386"/>
          </a:xfrm>
        </p:grpSpPr>
        <p:cxnSp>
          <p:nvCxnSpPr>
            <p:cNvPr id="10" name="直接连接符 9"/>
            <p:cNvCxnSpPr/>
            <p:nvPr>
              <p:custDataLst>
                <p:tags r:id="rId26"/>
              </p:custDataLst>
            </p:nvPr>
          </p:nvCxnSpPr>
          <p:spPr>
            <a:xfrm flipH="1">
              <a:off x="6919085" y="1818830"/>
              <a:ext cx="1217110" cy="1225386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组合 27"/>
            <p:cNvGrpSpPr/>
            <p:nvPr>
              <p:custDataLst>
                <p:tags r:id="rId27"/>
              </p:custDataLst>
            </p:nvPr>
          </p:nvGrpSpPr>
          <p:grpSpPr>
            <a:xfrm rot="9859853">
              <a:off x="7190490" y="2570145"/>
              <a:ext cx="156223" cy="224292"/>
              <a:chOff x="5733584" y="1695576"/>
              <a:chExt cx="205698" cy="295324"/>
            </a:xfrm>
          </p:grpSpPr>
          <p:cxnSp>
            <p:nvCxnSpPr>
              <p:cNvPr id="29" name="直接连接符 28"/>
              <p:cNvCxnSpPr/>
              <p:nvPr>
                <p:custDataLst>
                  <p:tags r:id="rId28"/>
                </p:custDataLst>
              </p:nvPr>
            </p:nvCxnSpPr>
            <p:spPr>
              <a:xfrm rot="14751038" flipV="1">
                <a:off x="5778175" y="1650985"/>
                <a:ext cx="116515" cy="205698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>
                <p:custDataLst>
                  <p:tags r:id="rId29"/>
                </p:custDataLst>
              </p:nvPr>
            </p:nvCxnSpPr>
            <p:spPr>
              <a:xfrm rot="18407376" flipV="1">
                <a:off x="5784833" y="1849705"/>
                <a:ext cx="235324" cy="47065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6" name="组合 65" title=""/>
          <p:cNvGrpSpPr/>
          <p:nvPr>
            <p:custDataLst>
              <p:tags r:id="rId30"/>
            </p:custDataLst>
          </p:nvPr>
        </p:nvGrpSpPr>
        <p:grpSpPr>
          <a:xfrm rot="418212">
            <a:off x="5614099" y="2678822"/>
            <a:ext cx="765973" cy="1067313"/>
            <a:chOff x="5675705" y="3044685"/>
            <a:chExt cx="765973" cy="1067313"/>
          </a:xfrm>
        </p:grpSpPr>
        <p:cxnSp>
          <p:nvCxnSpPr>
            <p:cNvPr id="22" name="直接连接符 21"/>
            <p:cNvCxnSpPr/>
            <p:nvPr>
              <p:custDataLst>
                <p:tags r:id="rId31"/>
              </p:custDataLst>
            </p:nvPr>
          </p:nvCxnSpPr>
          <p:spPr>
            <a:xfrm flipH="1">
              <a:off x="5675705" y="3044685"/>
              <a:ext cx="765973" cy="1067313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组合 30"/>
            <p:cNvGrpSpPr/>
            <p:nvPr>
              <p:custDataLst>
                <p:tags r:id="rId32"/>
              </p:custDataLst>
            </p:nvPr>
          </p:nvGrpSpPr>
          <p:grpSpPr>
            <a:xfrm rot="9070439">
              <a:off x="6012632" y="3398360"/>
              <a:ext cx="156223" cy="224292"/>
              <a:chOff x="5733584" y="1695576"/>
              <a:chExt cx="205698" cy="295324"/>
            </a:xfrm>
          </p:grpSpPr>
          <p:cxnSp>
            <p:nvCxnSpPr>
              <p:cNvPr id="32" name="直接连接符 31"/>
              <p:cNvCxnSpPr/>
              <p:nvPr>
                <p:custDataLst>
                  <p:tags r:id="rId33"/>
                </p:custDataLst>
              </p:nvPr>
            </p:nvCxnSpPr>
            <p:spPr>
              <a:xfrm rot="14751038" flipV="1">
                <a:off x="5778175" y="1650985"/>
                <a:ext cx="116515" cy="205698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>
                <p:custDataLst>
                  <p:tags r:id="rId34"/>
                </p:custDataLst>
              </p:nvPr>
            </p:nvCxnSpPr>
            <p:spPr>
              <a:xfrm rot="18407376" flipV="1">
                <a:off x="5784833" y="1849705"/>
                <a:ext cx="235324" cy="47065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3" name="组合 62" title=""/>
          <p:cNvGrpSpPr/>
          <p:nvPr>
            <p:custDataLst>
              <p:tags r:id="rId35"/>
            </p:custDataLst>
          </p:nvPr>
        </p:nvGrpSpPr>
        <p:grpSpPr>
          <a:xfrm rot="639347">
            <a:off x="6303255" y="2678553"/>
            <a:ext cx="506813" cy="1184773"/>
            <a:chOff x="6412859" y="3046070"/>
            <a:chExt cx="506813" cy="1184773"/>
          </a:xfrm>
        </p:grpSpPr>
        <p:cxnSp>
          <p:nvCxnSpPr>
            <p:cNvPr id="25" name="直接连接符 24"/>
            <p:cNvCxnSpPr/>
            <p:nvPr>
              <p:custDataLst>
                <p:tags r:id="rId36"/>
              </p:custDataLst>
            </p:nvPr>
          </p:nvCxnSpPr>
          <p:spPr>
            <a:xfrm flipH="1">
              <a:off x="6412859" y="3046070"/>
              <a:ext cx="506813" cy="1184773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" name="组合 33"/>
            <p:cNvGrpSpPr/>
            <p:nvPr>
              <p:custDataLst>
                <p:tags r:id="rId37"/>
              </p:custDataLst>
            </p:nvPr>
          </p:nvGrpSpPr>
          <p:grpSpPr>
            <a:xfrm rot="8450351">
              <a:off x="6593541" y="3505124"/>
              <a:ext cx="156223" cy="224292"/>
              <a:chOff x="5733584" y="1695576"/>
              <a:chExt cx="205698" cy="295324"/>
            </a:xfrm>
          </p:grpSpPr>
          <p:cxnSp>
            <p:nvCxnSpPr>
              <p:cNvPr id="35" name="直接连接符 34"/>
              <p:cNvCxnSpPr/>
              <p:nvPr>
                <p:custDataLst>
                  <p:tags r:id="rId38"/>
                </p:custDataLst>
              </p:nvPr>
            </p:nvCxnSpPr>
            <p:spPr>
              <a:xfrm rot="14751038" flipV="1">
                <a:off x="5778175" y="1650985"/>
                <a:ext cx="116515" cy="205698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>
                <p:custDataLst>
                  <p:tags r:id="rId39"/>
                </p:custDataLst>
              </p:nvPr>
            </p:nvCxnSpPr>
            <p:spPr>
              <a:xfrm rot="18407376" flipV="1">
                <a:off x="5784833" y="1849705"/>
                <a:ext cx="235324" cy="47065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38" name="直接连接符 37" title=""/>
          <p:cNvCxnSpPr/>
          <p:nvPr>
            <p:custDataLst>
              <p:tags r:id="rId40"/>
            </p:custDataLst>
          </p:nvPr>
        </p:nvCxnSpPr>
        <p:spPr>
          <a:xfrm flipH="1">
            <a:off x="6442486" y="961820"/>
            <a:ext cx="1648170" cy="1770243"/>
          </a:xfrm>
          <a:prstGeom prst="line">
            <a:avLst/>
          </a:prstGeom>
          <a:ln w="28575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 title=""/>
          <p:cNvCxnSpPr/>
          <p:nvPr>
            <p:custDataLst>
              <p:tags r:id="rId41"/>
            </p:custDataLst>
          </p:nvPr>
        </p:nvCxnSpPr>
        <p:spPr>
          <a:xfrm flipH="1">
            <a:off x="6908989" y="959441"/>
            <a:ext cx="1176905" cy="1779049"/>
          </a:xfrm>
          <a:prstGeom prst="line">
            <a:avLst/>
          </a:prstGeom>
          <a:ln w="28575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 title=""/>
          <p:cNvSpPr txBox="1"/>
          <p:nvPr>
            <p:custDataLst>
              <p:tags r:id="rId42"/>
            </p:custDataLst>
          </p:nvPr>
        </p:nvSpPr>
        <p:spPr>
          <a:xfrm>
            <a:off x="3454982" y="4499157"/>
            <a:ext cx="5084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在水中看到的岸边的树会比实际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___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43"/>
            </p:custDataLst>
          </p:nvPr>
        </p:nvSpPr>
        <p:spPr>
          <a:xfrm>
            <a:off x="7816111" y="4452790"/>
            <a:ext cx="4928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高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4" name="Picture 14"/>
          <p:cNvPicPr>
            <a:picLocks noChangeAspect="1"/>
          </p:cNvPicPr>
          <p:nvPr>
            <p:custDataLst>
              <p:tags r:id="rId45"/>
            </p:custDataLst>
          </p:nvPr>
        </p:nvPicPr>
        <p:blipFill>
          <a:blip r:embed="rId44"/>
          <a:stretch>
            <a:fillRect/>
          </a:stretch>
        </p:blipFill>
        <p:spPr>
          <a:xfrm flipH="1">
            <a:off x="11785600" y="104394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文本框 4" title=""/>
          <p:cNvSpPr txBox="1"/>
          <p:nvPr>
            <p:custDataLst>
              <p:tags r:id="rId3"/>
            </p:custDataLst>
          </p:nvPr>
        </p:nvSpPr>
        <p:spPr>
          <a:xfrm>
            <a:off x="523348" y="489998"/>
            <a:ext cx="3287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+mn-ea"/>
                <a:ea typeface="+mn-ea"/>
              </a:rPr>
              <a:t>5.</a:t>
            </a:r>
            <a:r>
              <a:rPr lang="zh-CN" altLang="en-US" sz="2800" b="1">
                <a:latin typeface="+mn-ea"/>
                <a:ea typeface="+mn-ea"/>
              </a:rPr>
              <a:t>叉鱼</a:t>
            </a:r>
            <a:endParaRPr lang="zh-CN" altLang="en-US" sz="2800" b="1">
              <a:latin typeface="+mn-ea"/>
              <a:ea typeface="+mn-ea"/>
            </a:endParaRPr>
          </a:p>
        </p:txBody>
      </p:sp>
      <p:grpSp>
        <p:nvGrpSpPr>
          <p:cNvPr id="52" name="组合 51" title=""/>
          <p:cNvGrpSpPr/>
          <p:nvPr>
            <p:custDataLst>
              <p:tags r:id="rId4"/>
            </p:custDataLst>
          </p:nvPr>
        </p:nvGrpSpPr>
        <p:grpSpPr>
          <a:xfrm>
            <a:off x="523348" y="1779596"/>
            <a:ext cx="3835240" cy="2321757"/>
            <a:chOff x="523348" y="1779596"/>
            <a:chExt cx="3835240" cy="2321757"/>
          </a:xfrm>
        </p:grpSpPr>
        <p:grpSp>
          <p:nvGrpSpPr>
            <p:cNvPr id="7" name="Group 3"/>
            <p:cNvGrpSpPr/>
            <p:nvPr>
              <p:custDataLst>
                <p:tags r:id="rId5"/>
              </p:custDataLst>
            </p:nvPr>
          </p:nvGrpSpPr>
          <p:grpSpPr>
            <a:xfrm>
              <a:off x="586284" y="2286116"/>
              <a:ext cx="3772304" cy="1815237"/>
              <a:chOff x="1589" y="2666"/>
              <a:chExt cx="2443" cy="904"/>
            </a:xfrm>
          </p:grpSpPr>
          <p:sp>
            <p:nvSpPr>
              <p:cNvPr id="8" name="Freeform 4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1589" y="2666"/>
                <a:ext cx="2443" cy="904"/>
              </a:xfrm>
              <a:custGeom>
                <a:gdLst>
                  <a:gd name="T0" fmla="*/ 0 w 2190"/>
                  <a:gd name="T1" fmla="*/ 0 h 720"/>
                  <a:gd name="T2" fmla="*/ 0 w 2190"/>
                  <a:gd name="T3" fmla="*/ 1793428 h 720"/>
                  <a:gd name="T4" fmla="*/ 9314 w 2190"/>
                  <a:gd name="T5" fmla="*/ 1793428 h 720"/>
                  <a:gd name="T6" fmla="*/ 9314 w 2190"/>
                  <a:gd name="T7" fmla="*/ 0 h 72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90" h="720">
                    <a:moveTo>
                      <a:pt x="0" y="0"/>
                    </a:moveTo>
                    <a:lnTo>
                      <a:pt x="0" y="720"/>
                    </a:lnTo>
                    <a:lnTo>
                      <a:pt x="2190" y="720"/>
                    </a:lnTo>
                    <a:lnTo>
                      <a:pt x="2190" y="0"/>
                    </a:lnTo>
                  </a:path>
                </a:pathLst>
              </a:custGeom>
              <a:noFill/>
              <a:ln w="190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" name="Rectangle 5"/>
              <p:cNvSpPr>
                <a:spLocks noChangeArrowhead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1589" y="2676"/>
                <a:ext cx="2437" cy="891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  <a:alpha val="35000"/>
                </a:schemeClr>
              </a:solidFill>
              <a:ln w="9525">
                <a:noFill/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algn="ctr" dir="2700000" dist="35921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/>
              </a:p>
            </p:txBody>
          </p:sp>
        </p:grpSp>
        <p:sp>
          <p:nvSpPr>
            <p:cNvPr id="10" name="文本框 9"/>
            <p:cNvSpPr txBox="1"/>
            <p:nvPr>
              <p:custDataLst>
                <p:tags r:id="rId8"/>
              </p:custDataLst>
            </p:nvPr>
          </p:nvSpPr>
          <p:spPr>
            <a:xfrm>
              <a:off x="582561" y="2243972"/>
              <a:ext cx="5446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rPr>
                <a:t>水</a:t>
              </a:r>
              <a:endParaRPr lang="zh-CN" altLang="en-US" sz="24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1" name="文本框 10"/>
            <p:cNvSpPr txBox="1"/>
            <p:nvPr>
              <p:custDataLst>
                <p:tags r:id="rId9"/>
              </p:custDataLst>
            </p:nvPr>
          </p:nvSpPr>
          <p:spPr>
            <a:xfrm>
              <a:off x="523348" y="1779596"/>
              <a:ext cx="925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rPr>
                <a:t>空气</a:t>
              </a:r>
              <a:endParaRPr lang="zh-CN" altLang="en-US" sz="24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pic>
          <p:nvPicPr>
            <p:cNvPr id="4" name="图片 3"/>
            <p:cNvPicPr/>
            <p:nvPr>
              <p:custDataLst>
                <p:tags r:id="rId12"/>
              </p:custDataLst>
            </p:nvPr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71958" y="3177069"/>
              <a:ext cx="1381125" cy="857250"/>
            </a:xfrm>
            <a:prstGeom prst="rect">
              <a:avLst/>
            </a:prstGeom>
          </p:spPr>
        </p:pic>
      </p:grpSp>
      <p:pic>
        <p:nvPicPr>
          <p:cNvPr id="12" name="图片 11" title=""/>
          <p:cNvPicPr/>
          <p:nvPr>
            <p:custDataLst>
              <p:tags r:id="rId13"/>
            </p:custDataLst>
          </p:nvPr>
        </p:nvPicPr>
        <p:blipFill>
          <a:blip r:embed="rId10">
            <a:alphaModFix amt="3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92380" y="2434543"/>
            <a:ext cx="1381125" cy="857250"/>
          </a:xfrm>
          <a:prstGeom prst="rect">
            <a:avLst/>
          </a:prstGeom>
        </p:spPr>
      </p:pic>
      <p:grpSp>
        <p:nvGrpSpPr>
          <p:cNvPr id="53" name="组合 52" title=""/>
          <p:cNvGrpSpPr/>
          <p:nvPr>
            <p:custDataLst>
              <p:tags r:id="rId14"/>
            </p:custDataLst>
          </p:nvPr>
        </p:nvGrpSpPr>
        <p:grpSpPr>
          <a:xfrm>
            <a:off x="1843064" y="2300172"/>
            <a:ext cx="1556559" cy="1305522"/>
            <a:chOff x="1843064" y="2300172"/>
            <a:chExt cx="1556559" cy="1305522"/>
          </a:xfrm>
        </p:grpSpPr>
        <p:cxnSp>
          <p:nvCxnSpPr>
            <p:cNvPr id="13" name="直接连接符 12"/>
            <p:cNvCxnSpPr/>
            <p:nvPr>
              <p:custDataLst>
                <p:tags r:id="rId15"/>
              </p:custDataLst>
            </p:nvPr>
          </p:nvCxnSpPr>
          <p:spPr>
            <a:xfrm flipH="1">
              <a:off x="1843064" y="2300172"/>
              <a:ext cx="1556559" cy="1305522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/>
            <p:cNvGrpSpPr/>
            <p:nvPr>
              <p:custDataLst>
                <p:tags r:id="rId16"/>
              </p:custDataLst>
            </p:nvPr>
          </p:nvGrpSpPr>
          <p:grpSpPr>
            <a:xfrm rot="17557456" flipV="1">
              <a:off x="2578591" y="2801591"/>
              <a:ext cx="156223" cy="224292"/>
              <a:chOff x="5733584" y="1695576"/>
              <a:chExt cx="205698" cy="295324"/>
            </a:xfrm>
          </p:grpSpPr>
          <p:cxnSp>
            <p:nvCxnSpPr>
              <p:cNvPr id="15" name="直接连接符 14"/>
              <p:cNvCxnSpPr/>
              <p:nvPr>
                <p:custDataLst>
                  <p:tags r:id="rId17"/>
                </p:custDataLst>
              </p:nvPr>
            </p:nvCxnSpPr>
            <p:spPr>
              <a:xfrm rot="14751038" flipV="1">
                <a:off x="5778175" y="1650985"/>
                <a:ext cx="116515" cy="205698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>
                <p:custDataLst>
                  <p:tags r:id="rId18"/>
                </p:custDataLst>
              </p:nvPr>
            </p:nvCxnSpPr>
            <p:spPr>
              <a:xfrm rot="18407376" flipV="1">
                <a:off x="5784833" y="1849705"/>
                <a:ext cx="235324" cy="47065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23" name="直接连接符 22" title=""/>
          <p:cNvCxnSpPr/>
          <p:nvPr>
            <p:custDataLst>
              <p:tags r:id="rId19"/>
            </p:custDataLst>
          </p:nvPr>
        </p:nvCxnSpPr>
        <p:spPr>
          <a:xfrm flipH="1">
            <a:off x="3399623" y="1822559"/>
            <a:ext cx="0" cy="104745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 title=""/>
          <p:cNvCxnSpPr/>
          <p:nvPr>
            <p:custDataLst>
              <p:tags r:id="rId20"/>
            </p:custDataLst>
          </p:nvPr>
        </p:nvCxnSpPr>
        <p:spPr>
          <a:xfrm flipH="1">
            <a:off x="2870115" y="1822559"/>
            <a:ext cx="0" cy="104745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 title=""/>
          <p:cNvCxnSpPr/>
          <p:nvPr>
            <p:custDataLst>
              <p:tags r:id="rId21"/>
            </p:custDataLst>
          </p:nvPr>
        </p:nvCxnSpPr>
        <p:spPr>
          <a:xfrm flipH="1">
            <a:off x="1852697" y="2292840"/>
            <a:ext cx="1026683" cy="589638"/>
          </a:xfrm>
          <a:prstGeom prst="line">
            <a:avLst/>
          </a:prstGeom>
          <a:ln w="28575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 title=""/>
          <p:cNvCxnSpPr/>
          <p:nvPr>
            <p:custDataLst>
              <p:tags r:id="rId22"/>
            </p:custDataLst>
          </p:nvPr>
        </p:nvCxnSpPr>
        <p:spPr>
          <a:xfrm flipH="1">
            <a:off x="1852698" y="2309089"/>
            <a:ext cx="1537660" cy="574976"/>
          </a:xfrm>
          <a:prstGeom prst="line">
            <a:avLst/>
          </a:prstGeom>
          <a:ln w="28575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Picture 5" title=""/>
          <p:cNvPicPr>
            <a:picLocks noChangeAspect="1" noChangeArrowheads="1"/>
          </p:cNvPicPr>
          <p:nvPr>
            <p:custDataLst>
              <p:tags r:id="rId24"/>
            </p:custDataLst>
          </p:nvPr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724359" flipH="1">
            <a:off x="4852343" y="974942"/>
            <a:ext cx="665163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4" name="组合 53" title=""/>
          <p:cNvGrpSpPr/>
          <p:nvPr>
            <p:custDataLst>
              <p:tags r:id="rId25"/>
            </p:custDataLst>
          </p:nvPr>
        </p:nvGrpSpPr>
        <p:grpSpPr>
          <a:xfrm>
            <a:off x="1843562" y="2300172"/>
            <a:ext cx="1033277" cy="1293942"/>
            <a:chOff x="1843562" y="2300172"/>
            <a:chExt cx="1033277" cy="1293942"/>
          </a:xfrm>
        </p:grpSpPr>
        <p:cxnSp>
          <p:nvCxnSpPr>
            <p:cNvPr id="20" name="直接连接符 19"/>
            <p:cNvCxnSpPr/>
            <p:nvPr>
              <p:custDataLst>
                <p:tags r:id="rId26"/>
              </p:custDataLst>
            </p:nvPr>
          </p:nvCxnSpPr>
          <p:spPr>
            <a:xfrm flipH="1">
              <a:off x="1843562" y="2300172"/>
              <a:ext cx="1033277" cy="1293942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组合 41"/>
            <p:cNvGrpSpPr/>
            <p:nvPr>
              <p:custDataLst>
                <p:tags r:id="rId27"/>
              </p:custDataLst>
            </p:nvPr>
          </p:nvGrpSpPr>
          <p:grpSpPr>
            <a:xfrm rot="16688317" flipV="1">
              <a:off x="2294350" y="2814348"/>
              <a:ext cx="156223" cy="224292"/>
              <a:chOff x="5733584" y="1695576"/>
              <a:chExt cx="205698" cy="295324"/>
            </a:xfrm>
          </p:grpSpPr>
          <p:cxnSp>
            <p:nvCxnSpPr>
              <p:cNvPr id="43" name="直接连接符 42"/>
              <p:cNvCxnSpPr/>
              <p:nvPr>
                <p:custDataLst>
                  <p:tags r:id="rId28"/>
                </p:custDataLst>
              </p:nvPr>
            </p:nvCxnSpPr>
            <p:spPr>
              <a:xfrm rot="14751038" flipV="1">
                <a:off x="5778175" y="1650985"/>
                <a:ext cx="116515" cy="205698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>
                <p:custDataLst>
                  <p:tags r:id="rId29"/>
                </p:custDataLst>
              </p:nvPr>
            </p:nvCxnSpPr>
            <p:spPr>
              <a:xfrm rot="18407376" flipV="1">
                <a:off x="5784833" y="1849705"/>
                <a:ext cx="235324" cy="47065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5" name="组合 54" title=""/>
          <p:cNvGrpSpPr/>
          <p:nvPr>
            <p:custDataLst>
              <p:tags r:id="rId30"/>
            </p:custDataLst>
          </p:nvPr>
        </p:nvGrpSpPr>
        <p:grpSpPr>
          <a:xfrm>
            <a:off x="2870115" y="1332924"/>
            <a:ext cx="1701885" cy="970260"/>
            <a:chOff x="2870115" y="1332924"/>
            <a:chExt cx="1701885" cy="970260"/>
          </a:xfrm>
        </p:grpSpPr>
        <p:cxnSp>
          <p:nvCxnSpPr>
            <p:cNvPr id="29" name="直接连接符 28"/>
            <p:cNvCxnSpPr/>
            <p:nvPr>
              <p:custDataLst>
                <p:tags r:id="rId31"/>
              </p:custDataLst>
            </p:nvPr>
          </p:nvCxnSpPr>
          <p:spPr>
            <a:xfrm flipH="1">
              <a:off x="2870115" y="1332924"/>
              <a:ext cx="1701885" cy="97026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5" name="组合 44"/>
            <p:cNvGrpSpPr/>
            <p:nvPr>
              <p:custDataLst>
                <p:tags r:id="rId32"/>
              </p:custDataLst>
            </p:nvPr>
          </p:nvGrpSpPr>
          <p:grpSpPr>
            <a:xfrm rot="18159270" flipV="1">
              <a:off x="3644170" y="1704309"/>
              <a:ext cx="156223" cy="224292"/>
              <a:chOff x="5733584" y="1695576"/>
              <a:chExt cx="205698" cy="295324"/>
            </a:xfrm>
          </p:grpSpPr>
          <p:cxnSp>
            <p:nvCxnSpPr>
              <p:cNvPr id="46" name="直接连接符 45"/>
              <p:cNvCxnSpPr/>
              <p:nvPr>
                <p:custDataLst>
                  <p:tags r:id="rId33"/>
                </p:custDataLst>
              </p:nvPr>
            </p:nvCxnSpPr>
            <p:spPr>
              <a:xfrm rot="14751038" flipV="1">
                <a:off x="5778175" y="1650985"/>
                <a:ext cx="116515" cy="205698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>
                <p:custDataLst>
                  <p:tags r:id="rId34"/>
                </p:custDataLst>
              </p:nvPr>
            </p:nvCxnSpPr>
            <p:spPr>
              <a:xfrm rot="18407376" flipV="1">
                <a:off x="5784833" y="1849705"/>
                <a:ext cx="235324" cy="47065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6" name="组合 55" title=""/>
          <p:cNvGrpSpPr/>
          <p:nvPr>
            <p:custDataLst>
              <p:tags r:id="rId35"/>
            </p:custDataLst>
          </p:nvPr>
        </p:nvGrpSpPr>
        <p:grpSpPr>
          <a:xfrm>
            <a:off x="3397626" y="1659557"/>
            <a:ext cx="1787300" cy="649532"/>
            <a:chOff x="3397626" y="1659557"/>
            <a:chExt cx="1787300" cy="649532"/>
          </a:xfrm>
        </p:grpSpPr>
        <p:cxnSp>
          <p:nvCxnSpPr>
            <p:cNvPr id="25" name="直接连接符 24"/>
            <p:cNvCxnSpPr/>
            <p:nvPr>
              <p:custDataLst>
                <p:tags r:id="rId36"/>
              </p:custDataLst>
            </p:nvPr>
          </p:nvCxnSpPr>
          <p:spPr>
            <a:xfrm flipH="1">
              <a:off x="3397626" y="1659557"/>
              <a:ext cx="1787300" cy="649532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8" name="组合 47"/>
            <p:cNvGrpSpPr/>
            <p:nvPr>
              <p:custDataLst>
                <p:tags r:id="rId37"/>
              </p:custDataLst>
            </p:nvPr>
          </p:nvGrpSpPr>
          <p:grpSpPr>
            <a:xfrm rot="18697372" flipV="1">
              <a:off x="4071580" y="1921916"/>
              <a:ext cx="156223" cy="224292"/>
              <a:chOff x="5733584" y="1695576"/>
              <a:chExt cx="205698" cy="295324"/>
            </a:xfrm>
          </p:grpSpPr>
          <p:cxnSp>
            <p:nvCxnSpPr>
              <p:cNvPr id="49" name="直接连接符 48"/>
              <p:cNvCxnSpPr/>
              <p:nvPr>
                <p:custDataLst>
                  <p:tags r:id="rId38"/>
                </p:custDataLst>
              </p:nvPr>
            </p:nvCxnSpPr>
            <p:spPr>
              <a:xfrm rot="14751038" flipV="1">
                <a:off x="5778175" y="1650985"/>
                <a:ext cx="116515" cy="205698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>
                <p:custDataLst>
                  <p:tags r:id="rId39"/>
                </p:custDataLst>
              </p:nvPr>
            </p:nvCxnSpPr>
            <p:spPr>
              <a:xfrm rot="18407376" flipV="1">
                <a:off x="5784833" y="1849705"/>
                <a:ext cx="235324" cy="47065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1" name="文本框 50" title=""/>
          <p:cNvSpPr txBox="1"/>
          <p:nvPr>
            <p:custDataLst>
              <p:tags r:id="rId40"/>
            </p:custDataLst>
          </p:nvPr>
        </p:nvSpPr>
        <p:spPr>
          <a:xfrm>
            <a:off x="5585023" y="1466240"/>
            <a:ext cx="2962126" cy="277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    叉鱼的时候应该叉在鱼的下方，因为水中的鱼经过折射后被人们看到，实际位置要</a:t>
            </a:r>
            <a:r>
              <a:rPr lang="zh-CN" altLang="en-US" sz="24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更深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一些。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>
            <p:custDataLst>
              <p:tags r:id="rId3"/>
            </p:custDataLst>
          </p:nvPr>
        </p:nvSpPr>
        <p:spPr>
          <a:xfrm>
            <a:off x="456112" y="362140"/>
            <a:ext cx="3287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+mn-ea"/>
                <a:ea typeface="+mn-ea"/>
              </a:rPr>
              <a:t>6.</a:t>
            </a:r>
            <a:r>
              <a:rPr lang="zh-CN" altLang="en-US" sz="2800" b="1">
                <a:latin typeface="+mn-ea"/>
                <a:ea typeface="+mn-ea"/>
              </a:rPr>
              <a:t>海市蜃楼</a:t>
            </a:r>
            <a:endParaRPr lang="zh-CN" altLang="en-US" sz="2800" b="1">
              <a:latin typeface="+mn-ea"/>
              <a:ea typeface="+mn-ea"/>
            </a:endParaRPr>
          </a:p>
        </p:txBody>
      </p:sp>
      <p:pic>
        <p:nvPicPr>
          <p:cNvPr id="3" name="图片 2" title="">
            <a:hlinkClick r:id="rId6" action="ppaction://hlinkfile"/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63628" y="1120064"/>
            <a:ext cx="4208372" cy="2903371"/>
          </a:xfrm>
          <a:prstGeom prst="rect">
            <a:avLst/>
          </a:prstGeom>
        </p:spPr>
      </p:pic>
      <p:pic>
        <p:nvPicPr>
          <p:cNvPr id="4" name="Picture 18" title="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1471" y="4244785"/>
            <a:ext cx="3125788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title="">
            <a:hlinkClick r:id="rId11" action="ppaction://hlinkfile"/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597712" y="1120064"/>
            <a:ext cx="4254649" cy="2903371"/>
          </a:xfrm>
          <a:prstGeom prst="rect">
            <a:avLst/>
          </a:prstGeom>
        </p:spPr>
      </p:pic>
      <p:pic>
        <p:nvPicPr>
          <p:cNvPr id="6" name="Picture 18" title="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96743" y="4244785"/>
            <a:ext cx="3125788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模拟海市蜃楼" title="">
            <a:hlinkClick action="ppaction://media"/>
          </p:cNvPr>
          <p:cNvPicPr>
            <a:picLocks noChangeAspect="1"/>
          </p:cNvPicPr>
          <p:nvPr>
            <a:videoFile r:link="rId5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</p:pic>
      <p:pic>
        <p:nvPicPr>
          <p:cNvPr id="4" name="图片 3" title="">
            <a:hlinkClick action="ppaction://hlinkshowjump?jump=nextslide"/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1478" y="4512936"/>
            <a:ext cx="632522" cy="630564"/>
          </a:xfrm>
          <a:prstGeom prst="rect">
            <a:avLst/>
          </a:prstGeom>
        </p:spPr>
      </p:pic>
      <p:pic>
        <p:nvPicPr>
          <p:cNvPr id="5" name="图片 4" title="">
            <a:hlinkClick action="ppaction://hlinkshowjump?jump=previousslide"/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512936"/>
            <a:ext cx="632522" cy="63056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" name="文本框 8" title=""/>
          <p:cNvSpPr txBox="1"/>
          <p:nvPr>
            <p:custDataLst>
              <p:tags r:id="rId3"/>
            </p:custDataLst>
          </p:nvPr>
        </p:nvSpPr>
        <p:spPr>
          <a:xfrm>
            <a:off x="3724834" y="72744"/>
            <a:ext cx="16808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随堂演练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文本框 11" title=""/>
          <p:cNvSpPr txBox="1"/>
          <p:nvPr>
            <p:custDataLst>
              <p:tags r:id="rId4"/>
            </p:custDataLst>
          </p:nvPr>
        </p:nvSpPr>
        <p:spPr>
          <a:xfrm>
            <a:off x="981636" y="651797"/>
            <a:ext cx="6817658" cy="42934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600" b="1" kern="100">
                <a:solidFill>
                  <a:srgbClr val="000000"/>
                </a:solidFill>
                <a:effectLst/>
                <a:latin typeface="+mj-lt"/>
                <a:ea typeface="黑体" panose="02010609060101010101" pitchFamily="2" charset="-122"/>
              </a:rPr>
              <a:t>1.</a:t>
            </a:r>
            <a:r>
              <a:rPr lang="zh-CN" altLang="zh-CN" sz="2600" b="1" kern="100">
                <a:solidFill>
                  <a:srgbClr val="000000"/>
                </a:solidFill>
                <a:effectLst/>
                <a:latin typeface="+mj-lt"/>
                <a:ea typeface="黑体" panose="02010609060101010101" pitchFamily="2" charset="-122"/>
              </a:rPr>
              <a:t>下列有关光现象对应的解释与应用正确的是（　　）</a:t>
            </a:r>
            <a:endParaRPr lang="zh-CN" altLang="zh-CN" sz="2600" b="1" kern="100">
              <a:effectLst/>
              <a:latin typeface="+mj-lt"/>
              <a:ea typeface="黑体" panose="02010609060101010101" pitchFamily="2" charset="-122"/>
            </a:endParaRPr>
          </a:p>
          <a:p>
            <a:pPr marL="190500" algn="l" fontAlgn="ctr">
              <a:lnSpc>
                <a:spcPct val="150000"/>
              </a:lnSpc>
            </a:pPr>
            <a:r>
              <a:rPr lang="en-US" altLang="zh-CN" sz="2600" b="1" kern="100">
                <a:solidFill>
                  <a:srgbClr val="000000"/>
                </a:solidFill>
                <a:effectLst/>
                <a:latin typeface="+mj-lt"/>
                <a:ea typeface="黑体" panose="02010609060101010101" pitchFamily="2" charset="-122"/>
              </a:rPr>
              <a:t>A</a:t>
            </a:r>
            <a:r>
              <a:rPr lang="zh-CN" altLang="zh-CN" sz="2600" b="1" kern="100">
                <a:solidFill>
                  <a:srgbClr val="000000"/>
                </a:solidFill>
                <a:effectLst/>
                <a:latin typeface="+mj-lt"/>
                <a:ea typeface="黑体" panose="02010609060101010101" pitchFamily="2" charset="-122"/>
              </a:rPr>
              <a:t>．游泳池注水后看上去变浅是光的反射形成的</a:t>
            </a:r>
            <a:endParaRPr lang="zh-CN" altLang="zh-CN" sz="2600" b="1" kern="100">
              <a:effectLst/>
              <a:latin typeface="+mj-lt"/>
              <a:ea typeface="黑体" panose="02010609060101010101" pitchFamily="2" charset="-122"/>
            </a:endParaRPr>
          </a:p>
          <a:p>
            <a:pPr marL="190500" algn="l" fontAlgn="ctr">
              <a:lnSpc>
                <a:spcPct val="150000"/>
              </a:lnSpc>
            </a:pPr>
            <a:r>
              <a:rPr lang="en-US" altLang="zh-CN" sz="2600" b="1" kern="100">
                <a:solidFill>
                  <a:srgbClr val="000000"/>
                </a:solidFill>
                <a:effectLst/>
                <a:latin typeface="+mj-lt"/>
                <a:ea typeface="黑体" panose="02010609060101010101" pitchFamily="2" charset="-122"/>
              </a:rPr>
              <a:t>B</a:t>
            </a:r>
            <a:r>
              <a:rPr lang="zh-CN" altLang="zh-CN" sz="2600" b="1" kern="100">
                <a:solidFill>
                  <a:srgbClr val="000000"/>
                </a:solidFill>
                <a:effectLst/>
                <a:latin typeface="+mj-lt"/>
                <a:ea typeface="黑体" panose="02010609060101010101" pitchFamily="2" charset="-122"/>
              </a:rPr>
              <a:t>．湖中有趣的倒影是光的折射形成的</a:t>
            </a:r>
            <a:endParaRPr lang="zh-CN" altLang="zh-CN" sz="2600" b="1" kern="100">
              <a:effectLst/>
              <a:latin typeface="+mj-lt"/>
              <a:ea typeface="黑体" panose="02010609060101010101" pitchFamily="2" charset="-122"/>
            </a:endParaRPr>
          </a:p>
          <a:p>
            <a:pPr marL="190500" algn="l" fontAlgn="ctr">
              <a:lnSpc>
                <a:spcPct val="150000"/>
              </a:lnSpc>
            </a:pPr>
            <a:r>
              <a:rPr lang="en-US" altLang="zh-CN" sz="2600" b="1" kern="100">
                <a:solidFill>
                  <a:srgbClr val="000000"/>
                </a:solidFill>
                <a:effectLst/>
                <a:latin typeface="+mj-lt"/>
                <a:ea typeface="黑体" panose="02010609060101010101" pitchFamily="2" charset="-122"/>
              </a:rPr>
              <a:t>C</a:t>
            </a:r>
            <a:r>
              <a:rPr lang="zh-CN" altLang="zh-CN" sz="2600" b="1" kern="100">
                <a:solidFill>
                  <a:srgbClr val="000000"/>
                </a:solidFill>
                <a:effectLst/>
                <a:latin typeface="+mj-lt"/>
                <a:ea typeface="黑体" panose="02010609060101010101" pitchFamily="2" charset="-122"/>
              </a:rPr>
              <a:t>．小孔成像是光的直线传播形成的</a:t>
            </a:r>
            <a:endParaRPr lang="zh-CN" altLang="zh-CN" sz="2600" b="1" kern="100">
              <a:effectLst/>
              <a:latin typeface="+mj-lt"/>
              <a:ea typeface="黑体" panose="02010609060101010101" pitchFamily="2" charset="-122"/>
            </a:endParaRPr>
          </a:p>
          <a:p>
            <a:pPr marL="190500" algn="l" fontAlgn="ctr">
              <a:lnSpc>
                <a:spcPct val="150000"/>
              </a:lnSpc>
            </a:pPr>
            <a:r>
              <a:rPr lang="en-US" altLang="zh-CN" sz="2600" b="1" kern="100">
                <a:solidFill>
                  <a:srgbClr val="000000"/>
                </a:solidFill>
                <a:effectLst/>
                <a:latin typeface="+mj-lt"/>
                <a:ea typeface="黑体" panose="02010609060101010101" pitchFamily="2" charset="-122"/>
              </a:rPr>
              <a:t>D</a:t>
            </a:r>
            <a:r>
              <a:rPr lang="zh-CN" altLang="zh-CN" sz="2600" b="1" kern="100">
                <a:solidFill>
                  <a:srgbClr val="000000"/>
                </a:solidFill>
                <a:effectLst/>
                <a:latin typeface="+mj-lt"/>
                <a:ea typeface="黑体" panose="02010609060101010101" pitchFamily="2" charset="-122"/>
              </a:rPr>
              <a:t>．照镜子时离镜面越远成的像越小</a:t>
            </a:r>
            <a:endParaRPr lang="zh-CN" altLang="zh-CN" sz="2600" b="1" kern="100">
              <a:effectLst/>
              <a:latin typeface="+mj-lt"/>
              <a:ea typeface="黑体" panose="02010609060101010101" pitchFamily="2" charset="-122"/>
            </a:endParaRPr>
          </a:p>
        </p:txBody>
      </p:sp>
      <p:sp>
        <p:nvSpPr>
          <p:cNvPr id="13" name="文本框 12" title=""/>
          <p:cNvSpPr txBox="1"/>
          <p:nvPr>
            <p:custDataLst>
              <p:tags r:id="rId5"/>
            </p:custDataLst>
          </p:nvPr>
        </p:nvSpPr>
        <p:spPr>
          <a:xfrm>
            <a:off x="1526241" y="1418665"/>
            <a:ext cx="6320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C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 title=""/>
          <p:cNvSpPr txBox="1"/>
          <p:nvPr>
            <p:custDataLst>
              <p:tags r:id="rId3"/>
            </p:custDataLst>
          </p:nvPr>
        </p:nvSpPr>
        <p:spPr>
          <a:xfrm>
            <a:off x="954742" y="406351"/>
            <a:ext cx="7052982" cy="1383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800" b="1" kern="100">
                <a:solidFill>
                  <a:srgbClr val="000000"/>
                </a:solidFill>
                <a:latin typeface="+mj-lt"/>
                <a:ea typeface="+mj-ea"/>
              </a:rPr>
              <a:t>2.</a:t>
            </a:r>
            <a:r>
              <a:rPr lang="zh-CN" altLang="en-US" sz="2800" b="1" kern="100">
                <a:solidFill>
                  <a:srgbClr val="000000"/>
                </a:solidFill>
                <a:latin typeface="+mj-lt"/>
                <a:ea typeface="+mj-ea"/>
              </a:rPr>
              <a:t>下</a:t>
            </a:r>
            <a:r>
              <a:rPr lang="zh-CN" altLang="zh-CN" sz="2800" b="1" kern="100">
                <a:solidFill>
                  <a:srgbClr val="000000"/>
                </a:solidFill>
                <a:effectLst/>
                <a:latin typeface="+mj-lt"/>
                <a:ea typeface="+mj-ea"/>
              </a:rPr>
              <a:t>图中能正确描述人看到水中</a:t>
            </a:r>
            <a:r>
              <a:rPr lang="en-US" altLang="zh-CN" sz="2800" b="1" i="1" kern="100">
                <a:solidFill>
                  <a:srgbClr val="000000"/>
                </a:solidFill>
                <a:effectLst/>
                <a:latin typeface="+mj-lt"/>
                <a:ea typeface="+mj-ea"/>
              </a:rPr>
              <a:t>A</a:t>
            </a:r>
            <a:r>
              <a:rPr lang="zh-CN" altLang="zh-CN" sz="2800" b="1" kern="100">
                <a:solidFill>
                  <a:srgbClr val="000000"/>
                </a:solidFill>
                <a:effectLst/>
                <a:latin typeface="+mj-lt"/>
                <a:ea typeface="+mj-ea"/>
              </a:rPr>
              <a:t>点的鱼的光路图是（　　）</a:t>
            </a:r>
            <a:endParaRPr lang="zh-CN" altLang="zh-CN" sz="2800" b="1" kern="100">
              <a:effectLst/>
              <a:latin typeface="+mj-lt"/>
              <a:ea typeface="+mj-ea"/>
            </a:endParaRPr>
          </a:p>
        </p:txBody>
      </p:sp>
      <p:pic>
        <p:nvPicPr>
          <p:cNvPr id="5" name="图片 4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31160" y="2155365"/>
            <a:ext cx="1812922" cy="1450338"/>
          </a:xfrm>
          <a:prstGeom prst="rect">
            <a:avLst/>
          </a:prstGeom>
        </p:spPr>
      </p:pic>
      <p:pic>
        <p:nvPicPr>
          <p:cNvPr id="6" name="图片 5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746626" y="2155365"/>
            <a:ext cx="1785031" cy="1422447"/>
          </a:xfrm>
          <a:prstGeom prst="rect">
            <a:avLst/>
          </a:prstGeom>
        </p:spPr>
      </p:pic>
      <p:pic>
        <p:nvPicPr>
          <p:cNvPr id="7" name="图片 6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900358" y="2147759"/>
            <a:ext cx="1825600" cy="1457944"/>
          </a:xfrm>
          <a:prstGeom prst="rect">
            <a:avLst/>
          </a:prstGeom>
        </p:spPr>
      </p:pic>
      <p:pic>
        <p:nvPicPr>
          <p:cNvPr id="8" name="图片 7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939897" y="2160436"/>
            <a:ext cx="1812922" cy="1445267"/>
          </a:xfrm>
          <a:prstGeom prst="rect">
            <a:avLst/>
          </a:prstGeom>
        </p:spPr>
      </p:pic>
      <p:sp>
        <p:nvSpPr>
          <p:cNvPr id="9" name="文本框 8" title=""/>
          <p:cNvSpPr txBox="1"/>
          <p:nvPr>
            <p:custDataLst>
              <p:tags r:id="rId12"/>
            </p:custDataLst>
          </p:nvPr>
        </p:nvSpPr>
        <p:spPr>
          <a:xfrm>
            <a:off x="1142999" y="3708112"/>
            <a:ext cx="5446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/>
              <a:t>A</a:t>
            </a:r>
            <a:endParaRPr lang="zh-CN" altLang="en-US" sz="2800" b="1"/>
          </a:p>
        </p:txBody>
      </p:sp>
      <p:sp>
        <p:nvSpPr>
          <p:cNvPr id="10" name="文本框 9" title=""/>
          <p:cNvSpPr txBox="1"/>
          <p:nvPr>
            <p:custDataLst>
              <p:tags r:id="rId13"/>
            </p:custDataLst>
          </p:nvPr>
        </p:nvSpPr>
        <p:spPr>
          <a:xfrm>
            <a:off x="7574054" y="3664835"/>
            <a:ext cx="5446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/>
              <a:t>D</a:t>
            </a:r>
            <a:endParaRPr lang="zh-CN" altLang="en-US" sz="2800" b="1"/>
          </a:p>
        </p:txBody>
      </p:sp>
      <p:sp>
        <p:nvSpPr>
          <p:cNvPr id="11" name="文本框 10" title=""/>
          <p:cNvSpPr txBox="1"/>
          <p:nvPr>
            <p:custDataLst>
              <p:tags r:id="rId14"/>
            </p:custDataLst>
          </p:nvPr>
        </p:nvSpPr>
        <p:spPr>
          <a:xfrm>
            <a:off x="3366837" y="3708112"/>
            <a:ext cx="5446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/>
              <a:t>B</a:t>
            </a:r>
            <a:endParaRPr lang="zh-CN" altLang="en-US" sz="2800" b="1"/>
          </a:p>
        </p:txBody>
      </p:sp>
      <p:sp>
        <p:nvSpPr>
          <p:cNvPr id="12" name="文本框 11" title=""/>
          <p:cNvSpPr txBox="1"/>
          <p:nvPr>
            <p:custDataLst>
              <p:tags r:id="rId15"/>
            </p:custDataLst>
          </p:nvPr>
        </p:nvSpPr>
        <p:spPr>
          <a:xfrm>
            <a:off x="5540854" y="3708112"/>
            <a:ext cx="5446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/>
              <a:t>C</a:t>
            </a:r>
            <a:endParaRPr lang="zh-CN" altLang="en-US" sz="2800" b="1"/>
          </a:p>
        </p:txBody>
      </p:sp>
      <p:sp>
        <p:nvSpPr>
          <p:cNvPr id="13" name="文本框 12" title=""/>
          <p:cNvSpPr txBox="1"/>
          <p:nvPr>
            <p:custDataLst>
              <p:tags r:id="rId16"/>
            </p:custDataLst>
          </p:nvPr>
        </p:nvSpPr>
        <p:spPr>
          <a:xfrm>
            <a:off x="2918012" y="1268126"/>
            <a:ext cx="6320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C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>
            <p:custDataLst>
              <p:tags r:id="rId3"/>
            </p:custDataLst>
          </p:nvPr>
        </p:nvSpPr>
        <p:spPr>
          <a:xfrm>
            <a:off x="800101" y="420172"/>
            <a:ext cx="711349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kern="100">
                <a:effectLst/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400" b="1" kern="100">
                <a:effectLst/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《康熙几暇格物篇》中记载：</a:t>
            </a:r>
            <a:r>
              <a:rPr lang="zh-CN" altLang="en-US" sz="2400" b="1" kern="100"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kern="100">
                <a:effectLst/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置钱碗底，远视若无，及盛满水时，则钱随水光而显现矣</a:t>
            </a:r>
            <a:r>
              <a:rPr lang="zh-CN" altLang="en-US" sz="2400" b="1" kern="100"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kern="100">
                <a:effectLst/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。如图所示，把铜钱放在碗底</a:t>
            </a:r>
            <a:r>
              <a:rPr lang="en-US" altLang="zh-CN" sz="2400" b="1" i="1" kern="100">
                <a:effectLst/>
                <a:latin typeface="+mn-lt"/>
                <a:ea typeface="黑体" panose="02010609060101010101" pitchFamily="2" charset="-122"/>
              </a:rPr>
              <a:t>B</a:t>
            </a:r>
            <a:r>
              <a:rPr lang="zh-CN" altLang="zh-CN" sz="2400" b="1" kern="100">
                <a:effectLst/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处后加适量水，从</a:t>
            </a:r>
            <a:r>
              <a:rPr lang="en-US" altLang="zh-CN" sz="2400" b="1" i="1" kern="100">
                <a:effectLst/>
                <a:latin typeface="+mn-lt"/>
                <a:ea typeface="黑体" panose="02010609060101010101" pitchFamily="2" charset="-122"/>
              </a:rPr>
              <a:t>A</a:t>
            </a:r>
            <a:r>
              <a:rPr lang="zh-CN" altLang="zh-CN" sz="2400" b="1" kern="100">
                <a:effectLst/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处恰好看到铜钱的像在</a:t>
            </a:r>
            <a:r>
              <a:rPr lang="en-US" altLang="zh-CN" sz="2400" b="1" kern="100"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zh-CN" sz="2400" b="1" kern="100">
                <a:effectLst/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（填写字母）处，这是由于</a:t>
            </a:r>
            <a:endParaRPr lang="en-US" altLang="zh-CN" sz="2400" b="1" kern="100">
              <a:effectLst/>
              <a:latin typeface="+mn-lt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400" b="1" kern="100"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sz="2400" b="1" kern="100">
                <a:effectLst/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形成的像。用激光笔从</a:t>
            </a:r>
            <a:r>
              <a:rPr lang="en-US" altLang="zh-CN" sz="2400" b="1" i="1" kern="100">
                <a:effectLst/>
                <a:latin typeface="+mn-lt"/>
                <a:ea typeface="黑体" panose="02010609060101010101" pitchFamily="2" charset="-122"/>
              </a:rPr>
              <a:t>A</a:t>
            </a:r>
            <a:r>
              <a:rPr lang="zh-CN" altLang="zh-CN" sz="2400" b="1" kern="100">
                <a:effectLst/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点向</a:t>
            </a:r>
            <a:r>
              <a:rPr lang="en-US" altLang="zh-CN" sz="2400" b="1" kern="100"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zh-CN" sz="2400" b="1" kern="100">
                <a:effectLst/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（填写字母）处照射，可照亮铜钱。</a:t>
            </a:r>
            <a:endParaRPr lang="zh-CN" altLang="en-US" sz="2400" b="1">
              <a:latin typeface="+mn-lt"/>
              <a:ea typeface="黑体" panose="02010609060101010101" pitchFamily="2" charset="-122"/>
            </a:endParaRP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135676" y="2987153"/>
            <a:ext cx="3282783" cy="1810134"/>
          </a:xfrm>
          <a:prstGeom prst="rect">
            <a:avLst/>
          </a:prstGeom>
        </p:spPr>
      </p:pic>
      <p:sp>
        <p:nvSpPr>
          <p:cNvPr id="5" name="文本框 4" title=""/>
          <p:cNvSpPr txBox="1"/>
          <p:nvPr>
            <p:custDataLst>
              <p:tags r:id="rId6"/>
            </p:custDataLst>
          </p:nvPr>
        </p:nvSpPr>
        <p:spPr>
          <a:xfrm>
            <a:off x="3193676" y="1515308"/>
            <a:ext cx="632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>
                <a:solidFill>
                  <a:srgbClr val="FF0000"/>
                </a:solidFill>
              </a:rPr>
              <a:t>E</a:t>
            </a:r>
            <a:endParaRPr lang="zh-CN" altLang="en-US" sz="2400" b="1" i="1">
              <a:solidFill>
                <a:srgbClr val="FF0000"/>
              </a:solidFill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7"/>
            </p:custDataLst>
          </p:nvPr>
        </p:nvSpPr>
        <p:spPr>
          <a:xfrm>
            <a:off x="6494930" y="1891826"/>
            <a:ext cx="632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>
                <a:solidFill>
                  <a:srgbClr val="FF0000"/>
                </a:solidFill>
              </a:rPr>
              <a:t>E</a:t>
            </a:r>
            <a:endParaRPr lang="zh-CN" altLang="en-US" sz="2400" b="1" i="1">
              <a:solidFill>
                <a:srgbClr val="FF0000"/>
              </a:solidFill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8"/>
            </p:custDataLst>
          </p:nvPr>
        </p:nvSpPr>
        <p:spPr>
          <a:xfrm>
            <a:off x="927847" y="1851481"/>
            <a:ext cx="14119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光的折射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7" name="组合 6" title=""/>
          <p:cNvGrpSpPr/>
          <p:nvPr>
            <p:custDataLst>
              <p:tags r:id="rId3"/>
            </p:custDataLst>
          </p:nvPr>
        </p:nvGrpSpPr>
        <p:grpSpPr>
          <a:xfrm>
            <a:off x="4572000" y="2128620"/>
            <a:ext cx="2919729" cy="2368451"/>
            <a:chOff x="7200" y="3352"/>
            <a:chExt cx="4598" cy="3730"/>
          </a:xfrm>
        </p:grpSpPr>
        <p:pic>
          <p:nvPicPr>
            <p:cNvPr id="16" name="图片 15" descr="@@@c8b4576f-9c9e-4778-ae03-3d9afbde370e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7200" y="3352"/>
              <a:ext cx="4598" cy="3730"/>
            </a:xfrm>
            <a:prstGeom prst="rect">
              <a:avLst/>
            </a:prstGeom>
          </p:spPr>
        </p:pic>
        <p:cxnSp>
          <p:nvCxnSpPr>
            <p:cNvPr id="6" name="直接连接符 5"/>
            <p:cNvCxnSpPr/>
            <p:nvPr>
              <p:custDataLst>
                <p:tags r:id="rId6"/>
              </p:custDataLst>
            </p:nvPr>
          </p:nvCxnSpPr>
          <p:spPr>
            <a:xfrm flipH="1">
              <a:off x="9933" y="3394"/>
              <a:ext cx="0" cy="3597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2" name="图片 31"/>
            <p:cNvPicPr/>
            <p:nvPr>
              <p:custDataLst>
                <p:tags r:id="rId8"/>
              </p:custDataLst>
            </p:nvPr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 flipV="1">
              <a:off x="9906" y="4807"/>
              <a:ext cx="227" cy="227"/>
            </a:xfrm>
            <a:prstGeom prst="rect">
              <a:avLst/>
            </a:prstGeom>
          </p:spPr>
        </p:pic>
      </p:grpSp>
      <p:sp>
        <p:nvSpPr>
          <p:cNvPr id="17" name="文本框 16" title=""/>
          <p:cNvSpPr txBox="1"/>
          <p:nvPr>
            <p:custDataLst>
              <p:tags r:id="rId9"/>
            </p:custDataLst>
          </p:nvPr>
        </p:nvSpPr>
        <p:spPr>
          <a:xfrm>
            <a:off x="1015252" y="467203"/>
            <a:ext cx="6858979" cy="1303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+mj-lt"/>
                <a:ea typeface="+mj-ea"/>
              </a:rPr>
              <a:t>4.</a:t>
            </a:r>
            <a:r>
              <a:rPr lang="zh-CN" altLang="en-US" sz="2800" b="1">
                <a:latin typeface="+mj-lt"/>
                <a:ea typeface="+mj-ea"/>
              </a:rPr>
              <a:t>如图，在</a:t>
            </a:r>
            <a:r>
              <a:rPr lang="en-US" altLang="zh-CN" sz="2800" b="1" i="1">
                <a:latin typeface="+mj-lt"/>
                <a:ea typeface="+mj-ea"/>
              </a:rPr>
              <a:t>A</a:t>
            </a:r>
            <a:r>
              <a:rPr lang="zh-CN" altLang="en-US" sz="2800" b="1">
                <a:latin typeface="+mj-lt"/>
                <a:ea typeface="+mj-ea"/>
              </a:rPr>
              <a:t>点看到水中物体</a:t>
            </a:r>
            <a:r>
              <a:rPr lang="en-US" altLang="zh-CN" sz="2800" b="1" i="1">
                <a:latin typeface="+mj-lt"/>
                <a:ea typeface="+mj-ea"/>
              </a:rPr>
              <a:t>S</a:t>
            </a:r>
            <a:r>
              <a:rPr lang="zh-CN" altLang="en-US" sz="2800" b="1">
                <a:latin typeface="+mj-lt"/>
                <a:ea typeface="+mj-ea"/>
              </a:rPr>
              <a:t>的像在</a:t>
            </a:r>
            <a:r>
              <a:rPr lang="en-US" altLang="zh-CN" sz="2800" b="1" i="1">
                <a:latin typeface="+mj-lt"/>
                <a:ea typeface="+mj-ea"/>
              </a:rPr>
              <a:t>S'</a:t>
            </a:r>
            <a:r>
              <a:rPr lang="zh-CN" altLang="en-US" sz="2800" b="1">
                <a:latin typeface="+mj-lt"/>
                <a:ea typeface="+mj-ea"/>
              </a:rPr>
              <a:t>，画出一条在</a:t>
            </a:r>
            <a:r>
              <a:rPr lang="en-US" altLang="zh-CN" sz="2800" b="1" i="1">
                <a:latin typeface="+mj-lt"/>
                <a:ea typeface="+mj-ea"/>
              </a:rPr>
              <a:t>A</a:t>
            </a:r>
            <a:r>
              <a:rPr lang="zh-CN" altLang="en-US" sz="2800" b="1">
                <a:latin typeface="+mj-lt"/>
                <a:ea typeface="+mj-ea"/>
              </a:rPr>
              <a:t>点看到物体像</a:t>
            </a:r>
            <a:r>
              <a:rPr lang="en-US" altLang="zh-CN" sz="2800" b="1" i="1">
                <a:latin typeface="+mj-lt"/>
                <a:ea typeface="+mj-ea"/>
              </a:rPr>
              <a:t>S'</a:t>
            </a:r>
            <a:r>
              <a:rPr lang="zh-CN" altLang="en-US" sz="2800" b="1">
                <a:latin typeface="+mj-lt"/>
                <a:ea typeface="+mj-ea"/>
              </a:rPr>
              <a:t>的光路图。</a:t>
            </a:r>
            <a:endParaRPr lang="zh-CN" altLang="en-US" sz="2800" b="1">
              <a:latin typeface="+mj-lt"/>
              <a:ea typeface="+mj-ea"/>
            </a:endParaRPr>
          </a:p>
        </p:txBody>
      </p:sp>
      <p:pic>
        <p:nvPicPr>
          <p:cNvPr id="14" name="图片 13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572000" y="2128792"/>
            <a:ext cx="2919729" cy="2372280"/>
          </a:xfrm>
          <a:prstGeom prst="rect">
            <a:avLst/>
          </a:prstGeom>
        </p:spPr>
      </p:pic>
      <p:sp>
        <p:nvSpPr>
          <p:cNvPr id="18" name="文本框 17" title=""/>
          <p:cNvSpPr txBox="1"/>
          <p:nvPr>
            <p:custDataLst>
              <p:tags r:id="rId12"/>
            </p:custDataLst>
          </p:nvPr>
        </p:nvSpPr>
        <p:spPr>
          <a:xfrm>
            <a:off x="1351429" y="2802507"/>
            <a:ext cx="24137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解：如图所示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>
            <p:custDataLst>
              <p:tags r:id="rId3"/>
            </p:custDataLst>
          </p:nvPr>
        </p:nvSpPr>
        <p:spPr>
          <a:xfrm>
            <a:off x="3724834" y="72744"/>
            <a:ext cx="16808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学习目标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4"/>
            </p:custDataLst>
          </p:nvPr>
        </p:nvSpPr>
        <p:spPr>
          <a:xfrm>
            <a:off x="1526241" y="1727947"/>
            <a:ext cx="6723530" cy="1303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+mj-lt"/>
                <a:ea typeface="+mn-ea"/>
              </a:rPr>
              <a:t>1.</a:t>
            </a:r>
            <a:r>
              <a:rPr lang="zh-CN" altLang="en-US" sz="2800" b="1">
                <a:latin typeface="+mj-lt"/>
                <a:ea typeface="+mn-ea"/>
              </a:rPr>
              <a:t>掌握光的折射的作图方法。</a:t>
            </a:r>
            <a:endParaRPr lang="en-US" altLang="zh-CN" sz="2800" b="1">
              <a:latin typeface="+mj-lt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+mj-lt"/>
                <a:ea typeface="+mn-ea"/>
              </a:rPr>
              <a:t>2.</a:t>
            </a:r>
            <a:r>
              <a:rPr lang="zh-CN" altLang="en-US" sz="2800" b="1">
                <a:latin typeface="+mj-lt"/>
                <a:ea typeface="+mn-ea"/>
              </a:rPr>
              <a:t>学会用光的折射解释常见的生活现象。</a:t>
            </a:r>
            <a:endParaRPr lang="zh-CN" altLang="en-US" sz="2800" b="1">
              <a:latin typeface="+mj-lt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>
            <p:custDataLst>
              <p:tags r:id="rId3"/>
            </p:custDataLst>
          </p:nvPr>
        </p:nvSpPr>
        <p:spPr>
          <a:xfrm>
            <a:off x="1028700" y="443317"/>
            <a:ext cx="6911788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kern="100">
                <a:effectLst/>
                <a:latin typeface="+mj-lt"/>
                <a:ea typeface="+mj-ea"/>
                <a:cs typeface="Times New Roman" panose="02020603050405020304" pitchFamily="18" charset="0"/>
              </a:rPr>
              <a:t>5.</a:t>
            </a:r>
            <a:r>
              <a:rPr lang="zh-CN" altLang="zh-CN" sz="2400" b="1" kern="100">
                <a:effectLst/>
                <a:latin typeface="+mj-lt"/>
                <a:ea typeface="+mj-ea"/>
                <a:cs typeface="Times New Roman" panose="02020603050405020304" pitchFamily="18" charset="0"/>
              </a:rPr>
              <a:t>如图所示，水面下有灯</a:t>
            </a:r>
            <a:r>
              <a:rPr lang="en-US" altLang="zh-CN" sz="2400" b="1" i="1" kern="100">
                <a:effectLst/>
                <a:latin typeface="+mj-lt"/>
                <a:ea typeface="+mj-ea"/>
              </a:rPr>
              <a:t>S</a:t>
            </a:r>
            <a:r>
              <a:rPr lang="zh-CN" altLang="zh-CN" sz="2400" b="1" kern="100">
                <a:effectLst/>
                <a:latin typeface="+mj-lt"/>
                <a:ea typeface="+mj-ea"/>
                <a:cs typeface="Times New Roman" panose="02020603050405020304" pitchFamily="18" charset="0"/>
              </a:rPr>
              <a:t>，</a:t>
            </a:r>
            <a:r>
              <a:rPr lang="en-US" altLang="zh-CN" sz="2400" b="1" kern="100">
                <a:effectLst/>
                <a:latin typeface="+mj-lt"/>
                <a:ea typeface="+mj-ea"/>
              </a:rPr>
              <a:t>a</a:t>
            </a:r>
            <a:r>
              <a:rPr lang="zh-CN" altLang="zh-CN" sz="2400" b="1" kern="100">
                <a:effectLst/>
                <a:latin typeface="+mj-lt"/>
                <a:ea typeface="+mj-ea"/>
                <a:cs typeface="Times New Roman" panose="02020603050405020304" pitchFamily="18" charset="0"/>
              </a:rPr>
              <a:t>是</a:t>
            </a:r>
            <a:r>
              <a:rPr lang="en-US" altLang="zh-CN" sz="2400" b="1" i="1" kern="100">
                <a:effectLst/>
                <a:latin typeface="+mj-lt"/>
                <a:ea typeface="+mj-ea"/>
              </a:rPr>
              <a:t>S</a:t>
            </a:r>
            <a:r>
              <a:rPr lang="zh-CN" altLang="zh-CN" sz="2400" b="1" kern="100">
                <a:effectLst/>
                <a:latin typeface="+mj-lt"/>
                <a:ea typeface="+mj-ea"/>
                <a:cs typeface="Times New Roman" panose="02020603050405020304" pitchFamily="18" charset="0"/>
              </a:rPr>
              <a:t>发出的光线，</a:t>
            </a:r>
            <a:r>
              <a:rPr lang="en-US" altLang="zh-CN" sz="2400" b="1" kern="100">
                <a:effectLst/>
                <a:latin typeface="+mj-lt"/>
                <a:ea typeface="+mj-ea"/>
              </a:rPr>
              <a:t>b</a:t>
            </a:r>
            <a:r>
              <a:rPr lang="zh-CN" altLang="zh-CN" sz="2400" b="1" kern="100">
                <a:effectLst/>
                <a:latin typeface="+mj-lt"/>
                <a:ea typeface="+mj-ea"/>
                <a:cs typeface="Times New Roman" panose="02020603050405020304" pitchFamily="18" charset="0"/>
              </a:rPr>
              <a:t>是</a:t>
            </a:r>
            <a:r>
              <a:rPr lang="en-US" altLang="zh-CN" sz="2400" b="1" kern="100">
                <a:effectLst/>
                <a:latin typeface="+mj-lt"/>
                <a:ea typeface="+mj-ea"/>
              </a:rPr>
              <a:t>a</a:t>
            </a:r>
            <a:r>
              <a:rPr lang="zh-CN" altLang="zh-CN" sz="2400" b="1" kern="100">
                <a:effectLst/>
                <a:latin typeface="+mj-lt"/>
                <a:ea typeface="+mj-ea"/>
                <a:cs typeface="Times New Roman" panose="02020603050405020304" pitchFamily="18" charset="0"/>
              </a:rPr>
              <a:t>射出水面后的折射光线，</a:t>
            </a:r>
            <a:r>
              <a:rPr lang="en-US" altLang="zh-CN" sz="2400" b="1" i="1" kern="100">
                <a:effectLst/>
                <a:latin typeface="+mj-lt"/>
                <a:ea typeface="+mj-ea"/>
              </a:rPr>
              <a:t>SO</a:t>
            </a:r>
            <a:r>
              <a:rPr lang="zh-CN" altLang="zh-CN" sz="2400" b="1" kern="100">
                <a:effectLst/>
                <a:latin typeface="+mj-lt"/>
                <a:ea typeface="+mj-ea"/>
                <a:cs typeface="Times New Roman" panose="02020603050405020304" pitchFamily="18" charset="0"/>
              </a:rPr>
              <a:t>是另外一条射向水面的光线，其对应的折射光线可能</a:t>
            </a:r>
            <a:r>
              <a:rPr lang="zh-CN" altLang="en-US" sz="2400" b="1" kern="100">
                <a:effectLst/>
                <a:latin typeface="+mj-lt"/>
                <a:ea typeface="+mj-ea"/>
                <a:cs typeface="Times New Roman" panose="02020603050405020304" pitchFamily="18" charset="0"/>
              </a:rPr>
              <a:t>是</a:t>
            </a:r>
            <a:r>
              <a:rPr lang="en-US" altLang="zh-CN" sz="2400" b="1" kern="100">
                <a:effectLst/>
                <a:latin typeface="+mj-lt"/>
                <a:ea typeface="+mj-ea"/>
                <a:cs typeface="Times New Roman" panose="02020603050405020304" pitchFamily="18" charset="0"/>
              </a:rPr>
              <a:t>____</a:t>
            </a:r>
            <a:r>
              <a:rPr lang="zh-CN" altLang="zh-CN" sz="2400" b="1" kern="100">
                <a:effectLst/>
                <a:latin typeface="+mj-lt"/>
                <a:ea typeface="+mj-ea"/>
                <a:cs typeface="Times New Roman" panose="02020603050405020304" pitchFamily="18" charset="0"/>
              </a:rPr>
              <a:t>（选填</a:t>
            </a:r>
            <a:r>
              <a:rPr lang="zh-CN" altLang="en-US" sz="2400" b="1" kern="100">
                <a:effectLst/>
                <a:latin typeface="+mj-lt"/>
                <a:ea typeface="+mj-ea"/>
                <a:cs typeface="Times New Roman" panose="02020603050405020304" pitchFamily="18" charset="0"/>
              </a:rPr>
              <a:t>“</a:t>
            </a:r>
            <a:r>
              <a:rPr lang="en-US" altLang="zh-CN" sz="2400" b="1" kern="100">
                <a:latin typeface="+mj-lt"/>
                <a:ea typeface="+mj-ea"/>
              </a:rPr>
              <a:t>1</a:t>
            </a:r>
            <a:r>
              <a:rPr lang="zh-CN" altLang="en-US" sz="2400" b="1" kern="100">
                <a:effectLst/>
                <a:latin typeface="+mj-lt"/>
                <a:ea typeface="+mj-ea"/>
                <a:cs typeface="Times New Roman" panose="02020603050405020304" pitchFamily="18" charset="0"/>
              </a:rPr>
              <a:t>”</a:t>
            </a:r>
            <a:r>
              <a:rPr lang="en-US" altLang="zh-CN" sz="2400" b="1" kern="100">
                <a:effectLst/>
                <a:latin typeface="+mj-lt"/>
                <a:ea typeface="+mj-ea"/>
              </a:rPr>
              <a:t> </a:t>
            </a:r>
            <a:r>
              <a:rPr lang="zh-CN" altLang="zh-CN" sz="2400" b="1" kern="100">
                <a:effectLst/>
                <a:latin typeface="+mj-lt"/>
                <a:ea typeface="+mj-ea"/>
                <a:cs typeface="Times New Roman" panose="02020603050405020304" pitchFamily="18" charset="0"/>
              </a:rPr>
              <a:t>、</a:t>
            </a:r>
            <a:r>
              <a:rPr lang="zh-CN" altLang="en-US" sz="2400" b="1" kern="100">
                <a:latin typeface="+mj-lt"/>
                <a:ea typeface="+mj-ea"/>
                <a:cs typeface="Times New Roman" panose="02020603050405020304" pitchFamily="18" charset="0"/>
              </a:rPr>
              <a:t>“</a:t>
            </a:r>
            <a:r>
              <a:rPr lang="en-US" altLang="zh-CN" sz="2400" b="1" kern="100">
                <a:latin typeface="+mj-lt"/>
                <a:ea typeface="+mj-ea"/>
              </a:rPr>
              <a:t>2</a:t>
            </a:r>
            <a:r>
              <a:rPr lang="zh-CN" altLang="en-US" sz="2400" b="1" kern="100">
                <a:latin typeface="+mj-lt"/>
                <a:ea typeface="+mj-ea"/>
                <a:cs typeface="Times New Roman" panose="02020603050405020304" pitchFamily="18" charset="0"/>
              </a:rPr>
              <a:t>”</a:t>
            </a:r>
            <a:r>
              <a:rPr lang="zh-CN" altLang="zh-CN" sz="2400" b="1" kern="100">
                <a:effectLst/>
                <a:latin typeface="+mj-lt"/>
                <a:ea typeface="+mj-ea"/>
                <a:cs typeface="Times New Roman" panose="02020603050405020304" pitchFamily="18" charset="0"/>
              </a:rPr>
              <a:t>），判断的依据是：</a:t>
            </a:r>
            <a:r>
              <a:rPr lang="en-US" altLang="zh-CN" sz="2400" b="1" kern="100">
                <a:latin typeface="+mj-lt"/>
                <a:ea typeface="+mj-ea"/>
                <a:cs typeface="Times New Roman" panose="02020603050405020304" pitchFamily="18" charset="0"/>
              </a:rPr>
              <a:t>_____________</a:t>
            </a:r>
            <a:endParaRPr lang="en-US" altLang="zh-CN" sz="2400" b="1" kern="100">
              <a:latin typeface="+mj-lt"/>
              <a:ea typeface="+mj-ea"/>
              <a:cs typeface="Times New Roman" panose="02020603050405020304" pitchFamily="18" charset="0"/>
            </a:endParaRPr>
          </a:p>
          <a:p>
            <a:r>
              <a:rPr lang="en-US" altLang="zh-CN" sz="2400" b="1" kern="100">
                <a:effectLst/>
                <a:latin typeface="+mj-lt"/>
                <a:ea typeface="+mj-ea"/>
                <a:cs typeface="Times New Roman" panose="02020603050405020304" pitchFamily="18" charset="0"/>
              </a:rPr>
              <a:t>______________</a:t>
            </a:r>
            <a:r>
              <a:rPr lang="zh-CN" altLang="zh-CN" sz="2400" b="1" kern="100">
                <a:effectLst/>
                <a:latin typeface="+mj-lt"/>
                <a:ea typeface="+mj-ea"/>
                <a:cs typeface="Times New Roman" panose="02020603050405020304" pitchFamily="18" charset="0"/>
              </a:rPr>
              <a:t>；图中垂直水面的入射光线</a:t>
            </a:r>
            <a:r>
              <a:rPr lang="en-US" altLang="zh-CN" sz="2400" b="1" kern="100">
                <a:effectLst/>
                <a:latin typeface="+mj-lt"/>
                <a:ea typeface="+mj-ea"/>
              </a:rPr>
              <a:t>c</a:t>
            </a:r>
            <a:r>
              <a:rPr lang="zh-CN" altLang="zh-CN" sz="2400" b="1" kern="100">
                <a:effectLst/>
                <a:latin typeface="+mj-lt"/>
                <a:ea typeface="+mj-ea"/>
                <a:cs typeface="Times New Roman" panose="02020603050405020304" pitchFamily="18" charset="0"/>
              </a:rPr>
              <a:t>对应的入射角</a:t>
            </a:r>
            <a:r>
              <a:rPr lang="en-US" altLang="zh-CN" sz="2400" b="1" kern="100">
                <a:effectLst/>
                <a:latin typeface="+mj-lt"/>
                <a:ea typeface="+mj-ea"/>
              </a:rPr>
              <a:t>∠</a:t>
            </a:r>
            <a:r>
              <a:rPr lang="en-US" altLang="zh-CN" sz="2400" b="1" i="1" kern="100" err="1">
                <a:effectLst/>
                <a:latin typeface="+mj-lt"/>
                <a:ea typeface="+mj-ea"/>
              </a:rPr>
              <a:t>i</a:t>
            </a:r>
            <a:r>
              <a:rPr lang="en-US" altLang="zh-CN" sz="2400" b="1" kern="100">
                <a:effectLst/>
                <a:latin typeface="+mj-lt"/>
                <a:ea typeface="+mj-ea"/>
              </a:rPr>
              <a:t>=_____</a:t>
            </a:r>
            <a:r>
              <a:rPr lang="zh-CN" altLang="zh-CN" sz="2400" b="1" kern="100">
                <a:effectLst/>
                <a:latin typeface="+mj-lt"/>
                <a:ea typeface="+mj-ea"/>
                <a:cs typeface="Times New Roman" panose="02020603050405020304" pitchFamily="18" charset="0"/>
              </a:rPr>
              <a:t>，请在图中画出光线</a:t>
            </a:r>
            <a:r>
              <a:rPr lang="en-US" altLang="zh-CN" sz="2400" b="1" kern="100">
                <a:effectLst/>
                <a:latin typeface="+mj-lt"/>
                <a:ea typeface="+mj-ea"/>
              </a:rPr>
              <a:t>c</a:t>
            </a:r>
            <a:r>
              <a:rPr lang="zh-CN" altLang="zh-CN" sz="2400" b="1" kern="100">
                <a:effectLst/>
                <a:latin typeface="+mj-lt"/>
                <a:ea typeface="+mj-ea"/>
                <a:cs typeface="Times New Roman" panose="02020603050405020304" pitchFamily="18" charset="0"/>
              </a:rPr>
              <a:t>射出水面后的光路。</a:t>
            </a:r>
            <a:endParaRPr lang="zh-CN" altLang="en-US" sz="2400" b="1">
              <a:latin typeface="+mj-lt"/>
              <a:ea typeface="+mj-ea"/>
            </a:endParaRPr>
          </a:p>
        </p:txBody>
      </p:sp>
      <p:pic>
        <p:nvPicPr>
          <p:cNvPr id="8" name="图片 7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398229" y="2807101"/>
            <a:ext cx="3083363" cy="2116936"/>
          </a:xfrm>
          <a:prstGeom prst="rect">
            <a:avLst/>
          </a:prstGeom>
        </p:spPr>
      </p:pic>
      <p:sp>
        <p:nvSpPr>
          <p:cNvPr id="9" name="文本框 8" title=""/>
          <p:cNvSpPr txBox="1"/>
          <p:nvPr>
            <p:custDataLst>
              <p:tags r:id="rId6"/>
            </p:custDataLst>
          </p:nvPr>
        </p:nvSpPr>
        <p:spPr>
          <a:xfrm>
            <a:off x="5876364" y="1187914"/>
            <a:ext cx="5109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1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0" name="文本框 9" title=""/>
          <p:cNvSpPr txBox="1"/>
          <p:nvPr>
            <p:custDataLst>
              <p:tags r:id="rId7"/>
            </p:custDataLst>
          </p:nvPr>
        </p:nvSpPr>
        <p:spPr>
          <a:xfrm>
            <a:off x="5796477" y="1536123"/>
            <a:ext cx="2049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折射角随入射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文本框 10" title=""/>
          <p:cNvSpPr txBox="1"/>
          <p:nvPr>
            <p:custDataLst>
              <p:tags r:id="rId8"/>
            </p:custDataLst>
          </p:nvPr>
        </p:nvSpPr>
        <p:spPr>
          <a:xfrm>
            <a:off x="1028700" y="1876782"/>
            <a:ext cx="3232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角的减小而减小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文本框 12" title=""/>
          <p:cNvSpPr txBox="1"/>
          <p:nvPr>
            <p:custDataLst>
              <p:tags r:id="rId9"/>
            </p:custDataLst>
          </p:nvPr>
        </p:nvSpPr>
        <p:spPr>
          <a:xfrm>
            <a:off x="3177986" y="2268044"/>
            <a:ext cx="6678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0°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pic>
        <p:nvPicPr>
          <p:cNvPr id="5" name="图片 4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392146" y="2774606"/>
            <a:ext cx="3103823" cy="215802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>
            <p:custDataLst>
              <p:tags r:id="rId3"/>
            </p:custDataLst>
          </p:nvPr>
        </p:nvSpPr>
        <p:spPr>
          <a:xfrm>
            <a:off x="3724834" y="72744"/>
            <a:ext cx="16808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4"/>
            </p:custDataLst>
          </p:nvPr>
        </p:nvSpPr>
        <p:spPr>
          <a:xfrm>
            <a:off x="867276" y="1925385"/>
            <a:ext cx="7395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光的折射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左大括号 3" title=""/>
          <p:cNvSpPr/>
          <p:nvPr>
            <p:custDataLst>
              <p:tags r:id="rId5"/>
            </p:custDataLst>
          </p:nvPr>
        </p:nvSpPr>
        <p:spPr>
          <a:xfrm>
            <a:off x="1625970" y="1727306"/>
            <a:ext cx="221876" cy="2212041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 title=""/>
          <p:cNvSpPr txBox="1"/>
          <p:nvPr>
            <p:custDataLst>
              <p:tags r:id="rId6"/>
            </p:custDataLst>
          </p:nvPr>
        </p:nvSpPr>
        <p:spPr>
          <a:xfrm>
            <a:off x="1958784" y="1422841"/>
            <a:ext cx="939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作图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左大括号 7" title=""/>
          <p:cNvSpPr/>
          <p:nvPr>
            <p:custDataLst>
              <p:tags r:id="rId7"/>
            </p:custDataLst>
          </p:nvPr>
        </p:nvSpPr>
        <p:spPr>
          <a:xfrm>
            <a:off x="2973020" y="1046497"/>
            <a:ext cx="221876" cy="1211357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 title=""/>
          <p:cNvSpPr txBox="1"/>
          <p:nvPr>
            <p:custDataLst>
              <p:tags r:id="rId8"/>
            </p:custDataLst>
          </p:nvPr>
        </p:nvSpPr>
        <p:spPr>
          <a:xfrm>
            <a:off x="3325906" y="847128"/>
            <a:ext cx="2624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①找入射点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文本框 10" title=""/>
          <p:cNvSpPr txBox="1"/>
          <p:nvPr>
            <p:custDataLst>
              <p:tags r:id="rId9"/>
            </p:custDataLst>
          </p:nvPr>
        </p:nvSpPr>
        <p:spPr>
          <a:xfrm>
            <a:off x="3325904" y="1303767"/>
            <a:ext cx="54550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②作法线（虚线），标记垂直符号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文本框 11" title=""/>
          <p:cNvSpPr txBox="1"/>
          <p:nvPr>
            <p:custDataLst>
              <p:tags r:id="rId10"/>
            </p:custDataLst>
          </p:nvPr>
        </p:nvSpPr>
        <p:spPr>
          <a:xfrm>
            <a:off x="3325904" y="1740753"/>
            <a:ext cx="54550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③作折射光线（根据光的折射规律），标箭头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文本框 12" title=""/>
          <p:cNvSpPr txBox="1"/>
          <p:nvPr>
            <p:custDataLst>
              <p:tags r:id="rId11"/>
            </p:custDataLst>
          </p:nvPr>
        </p:nvSpPr>
        <p:spPr>
          <a:xfrm>
            <a:off x="1907240" y="3510009"/>
            <a:ext cx="13671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应用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左大括号 13" title=""/>
          <p:cNvSpPr/>
          <p:nvPr>
            <p:custDataLst>
              <p:tags r:id="rId12"/>
            </p:custDataLst>
          </p:nvPr>
        </p:nvSpPr>
        <p:spPr>
          <a:xfrm>
            <a:off x="2973020" y="2963825"/>
            <a:ext cx="221876" cy="1687605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 title=""/>
          <p:cNvSpPr txBox="1"/>
          <p:nvPr>
            <p:custDataLst>
              <p:tags r:id="rId13"/>
            </p:custDataLst>
          </p:nvPr>
        </p:nvSpPr>
        <p:spPr>
          <a:xfrm>
            <a:off x="3286587" y="2702915"/>
            <a:ext cx="2624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筷子“折断”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文本框 15" title=""/>
          <p:cNvSpPr txBox="1"/>
          <p:nvPr>
            <p:custDataLst>
              <p:tags r:id="rId14"/>
            </p:custDataLst>
          </p:nvPr>
        </p:nvSpPr>
        <p:spPr>
          <a:xfrm>
            <a:off x="3286587" y="3134874"/>
            <a:ext cx="2624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水中看树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文本框 16" title=""/>
          <p:cNvSpPr txBox="1"/>
          <p:nvPr>
            <p:custDataLst>
              <p:tags r:id="rId15"/>
            </p:custDataLst>
          </p:nvPr>
        </p:nvSpPr>
        <p:spPr>
          <a:xfrm>
            <a:off x="3286586" y="3559501"/>
            <a:ext cx="2624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池水变“浅”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文本框 17" title=""/>
          <p:cNvSpPr txBox="1"/>
          <p:nvPr>
            <p:custDataLst>
              <p:tags r:id="rId16"/>
            </p:custDataLst>
          </p:nvPr>
        </p:nvSpPr>
        <p:spPr>
          <a:xfrm>
            <a:off x="3286586" y="4004299"/>
            <a:ext cx="2624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叉鱼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文本框 18" title=""/>
          <p:cNvSpPr txBox="1"/>
          <p:nvPr>
            <p:custDataLst>
              <p:tags r:id="rId17"/>
            </p:custDataLst>
          </p:nvPr>
        </p:nvSpPr>
        <p:spPr>
          <a:xfrm>
            <a:off x="3274357" y="4378658"/>
            <a:ext cx="2624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海市蜃楼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6" grpId="0"/>
      <p:bldP spid="8" grpId="0" animBg="1"/>
      <p:bldP spid="9" grpId="0"/>
      <p:bldP spid="11" grpId="0"/>
      <p:bldP spid="12" grpId="0"/>
      <p:bldP spid="13" grpId="0"/>
      <p:bldP spid="14" grpId="0" animBg="1"/>
      <p:bldP spid="15" grpId="0"/>
      <p:bldP spid="16" grpId="0"/>
      <p:bldP spid="17" grpId="0"/>
      <p:bldP spid="18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文本框 9" title=""/>
          <p:cNvSpPr txBox="1"/>
          <p:nvPr>
            <p:custDataLst>
              <p:tags r:id="rId4"/>
            </p:custDataLst>
          </p:nvPr>
        </p:nvSpPr>
        <p:spPr>
          <a:xfrm>
            <a:off x="3724834" y="72744"/>
            <a:ext cx="16808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习题解答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5"/>
            </p:custDataLst>
          </p:nvPr>
        </p:nvSpPr>
        <p:spPr>
          <a:xfrm>
            <a:off x="4752975" y="752059"/>
            <a:ext cx="459974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1600" b="1">
                <a:solidFill>
                  <a:schemeClr val="tx1"/>
                </a:solidFill>
              </a:rPr>
              <a:t>【</a:t>
            </a:r>
            <a:r>
              <a:rPr lang="zh-CN" altLang="en-US" sz="1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教材</a:t>
            </a:r>
            <a:r>
              <a:rPr lang="en-US" altLang="zh-CN" sz="1600" b="1">
                <a:solidFill>
                  <a:schemeClr val="tx1"/>
                </a:solidFill>
                <a:latin typeface="+mj-lt"/>
              </a:rPr>
              <a:t>P</a:t>
            </a:r>
            <a:r>
              <a:rPr lang="en-US" altLang="zh-CN" sz="1600" b="1" baseline="-25000">
                <a:solidFill>
                  <a:schemeClr val="tx1"/>
                </a:solidFill>
                <a:latin typeface="+mj-lt"/>
              </a:rPr>
              <a:t>104</a:t>
            </a:r>
            <a:r>
              <a:rPr lang="zh-CN" altLang="en-US" sz="1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1600" b="1">
                <a:latin typeface="黑体" panose="02010609060101010101" pitchFamily="2" charset="-122"/>
                <a:ea typeface="黑体" panose="02010609060101010101" pitchFamily="2" charset="-122"/>
              </a:rPr>
              <a:t>练习与应用</a:t>
            </a:r>
            <a:r>
              <a:rPr lang="zh-CN" altLang="en-US" sz="1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”第</a:t>
            </a:r>
            <a:r>
              <a:rPr lang="en-US" altLang="zh-CN" sz="1600" b="1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1600" b="1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sz="1600" b="1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1600" b="1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sz="1600" b="1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1600" b="1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sz="1600" b="1"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1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题</a:t>
            </a:r>
            <a:r>
              <a:rPr lang="en-US" altLang="zh-CN" sz="1600" b="1">
                <a:solidFill>
                  <a:schemeClr val="tx1"/>
                </a:solidFill>
              </a:rPr>
              <a:t>】</a:t>
            </a:r>
            <a:endParaRPr lang="en-US" altLang="zh-CN" sz="1600" b="1">
              <a:solidFill>
                <a:schemeClr val="tx1"/>
              </a:solidFill>
            </a:endParaRP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405717" y="2286410"/>
            <a:ext cx="3165553" cy="2399480"/>
          </a:xfrm>
          <a:prstGeom prst="rect">
            <a:avLst/>
          </a:prstGeom>
        </p:spPr>
      </p:pic>
      <p:sp>
        <p:nvSpPr>
          <p:cNvPr id="6" name="文本框 5" title=""/>
          <p:cNvSpPr txBox="1"/>
          <p:nvPr>
            <p:custDataLst>
              <p:tags r:id="rId8"/>
            </p:custDataLst>
          </p:nvPr>
        </p:nvSpPr>
        <p:spPr>
          <a:xfrm>
            <a:off x="727910" y="1186755"/>
            <a:ext cx="7688179" cy="1383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+mj-lt"/>
                <a:ea typeface="+mj-ea"/>
              </a:rPr>
              <a:t>2.</a:t>
            </a:r>
            <a:r>
              <a:rPr lang="zh-CN" altLang="en-US" sz="2800" b="1">
                <a:latin typeface="+mj-lt"/>
                <a:ea typeface="+mj-ea"/>
              </a:rPr>
              <a:t>一束光射向一块玻璃砖，并穿过玻璃砖。画出这束光进入玻璃砖和离开玻璃砖后的光线（注意标出法线）。</a:t>
            </a:r>
            <a:endParaRPr lang="zh-CN" altLang="en-US" sz="2800" b="1">
              <a:latin typeface="+mj-lt"/>
              <a:ea typeface="+mj-ea"/>
            </a:endParaRPr>
          </a:p>
        </p:txBody>
      </p:sp>
      <p:grpSp>
        <p:nvGrpSpPr>
          <p:cNvPr id="23" name="组合 22" title=""/>
          <p:cNvGrpSpPr/>
          <p:nvPr>
            <p:custDataLst>
              <p:tags r:id="rId9"/>
            </p:custDataLst>
          </p:nvPr>
        </p:nvGrpSpPr>
        <p:grpSpPr>
          <a:xfrm>
            <a:off x="4981575" y="2172335"/>
            <a:ext cx="2922270" cy="2851150"/>
            <a:chOff x="7845" y="3421"/>
            <a:chExt cx="4602" cy="4490"/>
          </a:xfrm>
        </p:grpSpPr>
        <p:pic>
          <p:nvPicPr>
            <p:cNvPr id="56" name="图片 55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7845" y="3421"/>
              <a:ext cx="4603" cy="3215"/>
            </a:xfrm>
            <a:prstGeom prst="rect">
              <a:avLst/>
            </a:prstGeom>
          </p:spPr>
        </p:pic>
        <p:cxnSp>
          <p:nvCxnSpPr>
            <p:cNvPr id="57" name="直接连接符 56"/>
            <p:cNvCxnSpPr/>
            <p:nvPr>
              <p:custDataLst>
                <p:tags r:id="rId11"/>
              </p:custDataLst>
            </p:nvPr>
          </p:nvCxnSpPr>
          <p:spPr>
            <a:xfrm>
              <a:off x="9626" y="3905"/>
              <a:ext cx="4" cy="2458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8" name="图片 57"/>
            <p:cNvPicPr/>
            <p:nvPr>
              <p:custDataLst>
                <p:tags r:id="rId13"/>
              </p:custDataLst>
            </p:nvPr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 flipV="1">
              <a:off x="9601" y="5107"/>
              <a:ext cx="210" cy="193"/>
            </a:xfrm>
            <a:prstGeom prst="rect">
              <a:avLst/>
            </a:prstGeom>
          </p:spPr>
        </p:pic>
        <p:cxnSp>
          <p:nvCxnSpPr>
            <p:cNvPr id="59" name="直接连接符 58"/>
            <p:cNvCxnSpPr/>
            <p:nvPr>
              <p:custDataLst>
                <p:tags r:id="rId14"/>
              </p:custDataLst>
            </p:nvPr>
          </p:nvCxnSpPr>
          <p:spPr>
            <a:xfrm>
              <a:off x="10163" y="5167"/>
              <a:ext cx="3" cy="2603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0" name="图片 59"/>
            <p:cNvPicPr/>
            <p:nvPr>
              <p:custDataLst>
                <p:tags r:id="rId15"/>
              </p:custDataLst>
            </p:nvPr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 flipV="1">
              <a:off x="10138" y="6369"/>
              <a:ext cx="210" cy="193"/>
            </a:xfrm>
            <a:prstGeom prst="rect">
              <a:avLst/>
            </a:prstGeom>
          </p:spPr>
        </p:pic>
        <p:cxnSp>
          <p:nvCxnSpPr>
            <p:cNvPr id="62" name="直接连接符 61"/>
            <p:cNvCxnSpPr/>
            <p:nvPr>
              <p:custDataLst>
                <p:tags r:id="rId16"/>
              </p:custDataLst>
            </p:nvPr>
          </p:nvCxnSpPr>
          <p:spPr>
            <a:xfrm rot="5880000" flipH="1">
              <a:off x="9299" y="5536"/>
              <a:ext cx="1182" cy="720"/>
            </a:xfrm>
            <a:prstGeom prst="line">
              <a:avLst/>
            </a:prstGeom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3" name="组合 62"/>
            <p:cNvGrpSpPr/>
            <p:nvPr>
              <p:custDataLst>
                <p:tags r:id="rId17"/>
              </p:custDataLst>
            </p:nvPr>
          </p:nvGrpSpPr>
          <p:grpSpPr>
            <a:xfrm rot="1659269" flipV="1">
              <a:off x="9836" y="5813"/>
              <a:ext cx="116" cy="163"/>
              <a:chOff x="5713856" y="1681191"/>
              <a:chExt cx="205698" cy="309033"/>
            </a:xfrm>
          </p:grpSpPr>
          <p:cxnSp>
            <p:nvCxnSpPr>
              <p:cNvPr id="64" name="直接连接符 63"/>
              <p:cNvCxnSpPr/>
              <p:nvPr>
                <p:custDataLst>
                  <p:tags r:id="rId18"/>
                </p:custDataLst>
              </p:nvPr>
            </p:nvCxnSpPr>
            <p:spPr>
              <a:xfrm rot="14751038" flipV="1">
                <a:off x="5758447" y="1636599"/>
                <a:ext cx="116515" cy="205698"/>
              </a:xfrm>
              <a:prstGeom prst="line">
                <a:avLst/>
              </a:prstGeom>
              <a:ln w="2222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>
                <p:custDataLst>
                  <p:tags r:id="rId19"/>
                </p:custDataLst>
              </p:nvPr>
            </p:nvCxnSpPr>
            <p:spPr>
              <a:xfrm flipV="1">
                <a:off x="5861233" y="1749800"/>
                <a:ext cx="51587" cy="240424"/>
              </a:xfrm>
              <a:prstGeom prst="line">
                <a:avLst/>
              </a:prstGeom>
              <a:ln w="2222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1" name="组合 70"/>
            <p:cNvGrpSpPr/>
            <p:nvPr>
              <p:custDataLst>
                <p:tags r:id="rId20"/>
              </p:custDataLst>
            </p:nvPr>
          </p:nvGrpSpPr>
          <p:grpSpPr>
            <a:xfrm>
              <a:off x="10332" y="6367"/>
              <a:ext cx="982" cy="1544"/>
              <a:chOff x="10658" y="6377"/>
              <a:chExt cx="1095" cy="1544"/>
            </a:xfrm>
          </p:grpSpPr>
          <p:cxnSp>
            <p:nvCxnSpPr>
              <p:cNvPr id="67" name="直接连接符 66"/>
              <p:cNvCxnSpPr/>
              <p:nvPr>
                <p:custDataLst>
                  <p:tags r:id="rId21"/>
                </p:custDataLst>
              </p:nvPr>
            </p:nvCxnSpPr>
            <p:spPr>
              <a:xfrm rot="4500000" flipH="1">
                <a:off x="10433" y="6601"/>
                <a:ext cx="1544" cy="1095"/>
              </a:xfrm>
              <a:prstGeom prst="line">
                <a:avLst/>
              </a:prstGeom>
              <a:ln w="2222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8" name="组合 67"/>
              <p:cNvGrpSpPr/>
              <p:nvPr>
                <p:custDataLst>
                  <p:tags r:id="rId22"/>
                </p:custDataLst>
              </p:nvPr>
            </p:nvGrpSpPr>
            <p:grpSpPr>
              <a:xfrm rot="519267" flipV="1">
                <a:off x="11112" y="7033"/>
                <a:ext cx="210" cy="183"/>
                <a:chOff x="5720994" y="1747884"/>
                <a:chExt cx="244924" cy="265804"/>
              </a:xfrm>
            </p:grpSpPr>
            <p:cxnSp>
              <p:nvCxnSpPr>
                <p:cNvPr id="69" name="直接连接符 68"/>
                <p:cNvCxnSpPr/>
                <p:nvPr>
                  <p:custDataLst>
                    <p:tags r:id="rId23"/>
                  </p:custDataLst>
                </p:nvPr>
              </p:nvCxnSpPr>
              <p:spPr>
                <a:xfrm flipH="1" flipV="1">
                  <a:off x="5720994" y="1747884"/>
                  <a:ext cx="244924" cy="5017"/>
                </a:xfrm>
                <a:prstGeom prst="line">
                  <a:avLst/>
                </a:prstGeom>
                <a:ln w="2222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直接连接符 69"/>
                <p:cNvCxnSpPr/>
                <p:nvPr>
                  <p:custDataLst>
                    <p:tags r:id="rId24"/>
                  </p:custDataLst>
                </p:nvPr>
              </p:nvCxnSpPr>
              <p:spPr>
                <a:xfrm flipV="1">
                  <a:off x="5885618" y="1763463"/>
                  <a:ext cx="61279" cy="250225"/>
                </a:xfrm>
                <a:prstGeom prst="line">
                  <a:avLst/>
                </a:prstGeom>
                <a:ln w="2222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" name="矩形 1" title=""/>
          <p:cNvSpPr/>
          <p:nvPr>
            <p:custDataLst>
              <p:tags r:id="rId25"/>
            </p:custDataLst>
          </p:nvPr>
        </p:nvSpPr>
        <p:spPr>
          <a:xfrm>
            <a:off x="876300" y="3046730"/>
            <a:ext cx="349377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solidFill>
                  <a:srgbClr val="0000FF"/>
                </a:solidFill>
                <a:latin typeface="+mn-lt"/>
                <a:ea typeface="+mj-ea"/>
              </a:rPr>
              <a:t>        </a:t>
            </a:r>
            <a:r>
              <a:rPr lang="zh-CN" altLang="zh-CN" sz="2800" b="1">
                <a:solidFill>
                  <a:srgbClr val="0000FF"/>
                </a:solidFill>
                <a:latin typeface="+mn-lt"/>
                <a:ea typeface="+mj-ea"/>
              </a:rPr>
              <a:t>解：</a:t>
            </a:r>
            <a:r>
              <a:rPr lang="zh-CN" altLang="zh-CN" sz="2800" b="1">
                <a:latin typeface="+mn-lt"/>
                <a:ea typeface="+mj-ea"/>
              </a:rPr>
              <a:t>如图所示</a:t>
            </a:r>
            <a:endParaRPr lang="zh-CN" altLang="zh-CN" sz="2800" b="1">
              <a:latin typeface="+mn-lt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 title=""/>
          <p:cNvSpPr/>
          <p:nvPr>
            <p:custDataLst>
              <p:tags r:id="rId3"/>
            </p:custDataLst>
          </p:nvPr>
        </p:nvSpPr>
        <p:spPr>
          <a:xfrm>
            <a:off x="908843" y="860425"/>
            <a:ext cx="7326313" cy="138588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latin typeface="+mn-lt"/>
                <a:ea typeface="+mj-ea"/>
              </a:rPr>
              <a:t>        3.</a:t>
            </a:r>
            <a:r>
              <a:rPr lang="zh-CN" altLang="zh-CN" sz="2800" b="1">
                <a:latin typeface="+mn-lt"/>
                <a:ea typeface="+mj-ea"/>
              </a:rPr>
              <a:t>在平静的湖边</a:t>
            </a:r>
            <a:r>
              <a:rPr lang="zh-CN" altLang="en-US" sz="2800" b="1">
                <a:latin typeface="+mn-lt"/>
                <a:ea typeface="+mj-ea"/>
              </a:rPr>
              <a:t>可以</a:t>
            </a:r>
            <a:r>
              <a:rPr lang="zh-CN" altLang="zh-CN" sz="2800" b="1">
                <a:latin typeface="+mn-lt"/>
                <a:ea typeface="+mj-ea"/>
              </a:rPr>
              <a:t>看到“云在水中飘，鱼在云上游”</a:t>
            </a:r>
            <a:r>
              <a:rPr lang="zh-CN" altLang="en-US" sz="2800" b="1">
                <a:latin typeface="+mn-lt"/>
                <a:ea typeface="+mj-ea"/>
              </a:rPr>
              <a:t>的现象。</a:t>
            </a:r>
            <a:r>
              <a:rPr lang="zh-CN" altLang="zh-CN" sz="2800" b="1">
                <a:latin typeface="+mn-lt"/>
                <a:ea typeface="+mj-ea"/>
              </a:rPr>
              <a:t>请你说一说这</a:t>
            </a:r>
            <a:r>
              <a:rPr lang="zh-CN" altLang="en-US" sz="2800" b="1">
                <a:latin typeface="+mn-lt"/>
                <a:ea typeface="+mj-ea"/>
              </a:rPr>
              <a:t>个</a:t>
            </a:r>
            <a:r>
              <a:rPr lang="zh-CN" altLang="zh-CN" sz="2800" b="1">
                <a:latin typeface="+mn-lt"/>
                <a:ea typeface="+mj-ea"/>
              </a:rPr>
              <a:t>有趣的现象是怎么形成的</a:t>
            </a:r>
            <a:r>
              <a:rPr lang="zh-CN" altLang="en-US" sz="2800" b="1">
                <a:latin typeface="+mn-lt"/>
                <a:ea typeface="+mj-ea"/>
              </a:rPr>
              <a:t>。</a:t>
            </a:r>
            <a:endParaRPr lang="zh-CN" altLang="zh-CN" sz="2800" b="1">
              <a:latin typeface="+mn-lt"/>
              <a:ea typeface="+mj-ea"/>
            </a:endParaRPr>
          </a:p>
        </p:txBody>
      </p:sp>
      <p:sp>
        <p:nvSpPr>
          <p:cNvPr id="3" name="矩形 2" title=""/>
          <p:cNvSpPr/>
          <p:nvPr>
            <p:custDataLst>
              <p:tags r:id="rId4"/>
            </p:custDataLst>
          </p:nvPr>
        </p:nvSpPr>
        <p:spPr>
          <a:xfrm>
            <a:off x="1057275" y="2454910"/>
            <a:ext cx="7391400" cy="18161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solidFill>
                  <a:srgbClr val="0000FF"/>
                </a:solidFill>
                <a:latin typeface="+mn-lt"/>
                <a:ea typeface="+mj-ea"/>
              </a:rPr>
              <a:t>        </a:t>
            </a:r>
            <a:r>
              <a:rPr lang="zh-CN" altLang="zh-CN" sz="2800" b="1">
                <a:solidFill>
                  <a:srgbClr val="0000FF"/>
                </a:solidFill>
                <a:latin typeface="+mn-lt"/>
                <a:ea typeface="+mj-ea"/>
              </a:rPr>
              <a:t>解：</a:t>
            </a:r>
            <a:r>
              <a:rPr lang="zh-CN" altLang="zh-CN" sz="2800" b="1">
                <a:latin typeface="+mn-lt"/>
                <a:ea typeface="+mj-ea"/>
              </a:rPr>
              <a:t>人在岸上看到水中的鱼实质上是由于光的折射，鱼在水中形成的虚像，水中的白云是由于光的反射而形成的虚像（相当于平面镜成像）</a:t>
            </a:r>
            <a:r>
              <a:rPr lang="zh-CN" altLang="en-US" sz="2800" b="1">
                <a:latin typeface="+mn-lt"/>
                <a:ea typeface="+mj-ea"/>
              </a:rPr>
              <a:t>。</a:t>
            </a:r>
            <a:endParaRPr lang="zh-CN" altLang="zh-CN" sz="2800" b="1">
              <a:latin typeface="+mn-lt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文本框 4" title=""/>
          <p:cNvSpPr txBox="1"/>
          <p:nvPr>
            <p:custDataLst>
              <p:tags r:id="rId3"/>
            </p:custDataLst>
          </p:nvPr>
        </p:nvSpPr>
        <p:spPr>
          <a:xfrm>
            <a:off x="782052" y="621040"/>
            <a:ext cx="7579895" cy="181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+mj-lt"/>
                <a:ea typeface="+mj-ea"/>
              </a:rPr>
              <a:t>5.</a:t>
            </a:r>
            <a:r>
              <a:rPr lang="zh-CN" altLang="en-US" sz="2800" b="1">
                <a:latin typeface="+mj-lt"/>
                <a:ea typeface="+mj-ea"/>
              </a:rPr>
              <a:t>两位同学想用激光笔去照亮水中漂亮的小石子。同学甲往他看到的小石子的下方去照射；同学乙往他看到的小石子的方向去照射。他们谁能照亮小石子？请你作图说明。</a:t>
            </a:r>
            <a:endParaRPr lang="zh-CN" altLang="en-US" sz="2800" b="1">
              <a:latin typeface="+mj-lt"/>
              <a:ea typeface="+mj-ea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4"/>
            </p:custDataLst>
          </p:nvPr>
        </p:nvSpPr>
        <p:spPr>
          <a:xfrm>
            <a:off x="986155" y="271780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4" name="矩形 3" title=""/>
          <p:cNvSpPr/>
          <p:nvPr>
            <p:custDataLst>
              <p:tags r:id="rId5"/>
            </p:custDataLst>
          </p:nvPr>
        </p:nvSpPr>
        <p:spPr>
          <a:xfrm>
            <a:off x="648970" y="2437130"/>
            <a:ext cx="4812665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600" eaLnBrk="1" latinLnBrk="0" hangingPunct="1">
              <a:buFont typeface="Arial" panose="020b0604020202020204" pitchFamily="34" charset="0"/>
              <a:buNone/>
              <a:defRPr/>
            </a:pPr>
            <a:r>
              <a:rPr lang="zh-CN" altLang="zh-CN" sz="2400" b="1">
                <a:solidFill>
                  <a:srgbClr val="0000FF"/>
                </a:solidFill>
                <a:latin typeface="+mn-lt"/>
                <a:ea typeface="+mj-ea"/>
              </a:rPr>
              <a:t>解：</a:t>
            </a:r>
            <a:r>
              <a:rPr lang="zh-CN" sz="2400" b="1">
                <a:latin typeface="+mn-lt"/>
                <a:ea typeface="+mj-ea"/>
              </a:rPr>
              <a:t>由于折射现象中光路是可逆的,当激光从空气斜射入水中时,在水面处也会发生折射,且折射光线靠近法线偏折,所以要照亮小石子,必须将激光对准看到的小石子.故同学乙能照亮小石子,如图所示.</a:t>
            </a:r>
            <a:endParaRPr lang="zh-CN" sz="2400" b="1">
              <a:latin typeface="+mn-lt"/>
              <a:ea typeface="+mj-ea"/>
            </a:endParaRPr>
          </a:p>
        </p:txBody>
      </p:sp>
      <p:pic>
        <p:nvPicPr>
          <p:cNvPr id="8" name="图片 7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317490" y="2733040"/>
            <a:ext cx="3448685" cy="17151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 title=""/>
          <p:cNvSpPr txBox="1"/>
          <p:nvPr>
            <p:custDataLst>
              <p:tags r:id="rId3"/>
            </p:custDataLst>
          </p:nvPr>
        </p:nvSpPr>
        <p:spPr>
          <a:xfrm>
            <a:off x="757989" y="615161"/>
            <a:ext cx="7399421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+mj-lt"/>
                <a:ea typeface="+mj-ea"/>
              </a:rPr>
              <a:t>6.</a:t>
            </a:r>
            <a:r>
              <a:rPr lang="zh-CN" altLang="en-US" sz="2800" b="1">
                <a:latin typeface="+mj-lt"/>
                <a:ea typeface="+mj-ea"/>
              </a:rPr>
              <a:t>我们能看到斜放入水中的筷子在水面处发生弯折。动手做一做，你看到水中的筷子是向上弯折还是向下弯折？为什么？</a:t>
            </a:r>
            <a:endParaRPr lang="zh-CN" altLang="en-US" sz="2800" b="1">
              <a:latin typeface="+mj-lt"/>
              <a:ea typeface="+mj-ea"/>
            </a:endParaRPr>
          </a:p>
        </p:txBody>
      </p:sp>
      <p:sp>
        <p:nvSpPr>
          <p:cNvPr id="3" name="矩形 2" title=""/>
          <p:cNvSpPr/>
          <p:nvPr>
            <p:custDataLst>
              <p:tags r:id="rId4"/>
            </p:custDataLst>
          </p:nvPr>
        </p:nvSpPr>
        <p:spPr>
          <a:xfrm>
            <a:off x="1057275" y="2466975"/>
            <a:ext cx="7391400" cy="18148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1200" eaLnBrk="1" latinLnBrk="0" hangingPunct="1">
              <a:buFont typeface="Arial" panose="020b0604020202020204" pitchFamily="34" charset="0"/>
              <a:buNone/>
              <a:defRPr/>
            </a:pPr>
            <a:r>
              <a:rPr lang="zh-CN" altLang="zh-CN" sz="2800" b="1">
                <a:solidFill>
                  <a:srgbClr val="0000FF"/>
                </a:solidFill>
                <a:latin typeface="+mn-lt"/>
                <a:ea typeface="+mj-ea"/>
              </a:rPr>
              <a:t>解：</a:t>
            </a:r>
            <a:r>
              <a:rPr lang="zh-CN" sz="2800" b="1">
                <a:latin typeface="+mn-lt"/>
                <a:ea typeface="+mj-ea"/>
              </a:rPr>
              <a:t>向上弯折.水中的筷子反射的光斜射入空气中时,在水面处发生折射,即折射光线远离法线,人眼逆着折射光看到筷子的虚像在筷子的上方,所以看到水中的筷子是向上弯折的.</a:t>
            </a:r>
            <a:endParaRPr lang="zh-CN" sz="2800" b="1">
              <a:latin typeface="+mn-lt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>
            <p:custDataLst>
              <p:tags r:id="rId3"/>
            </p:custDataLst>
          </p:nvPr>
        </p:nvSpPr>
        <p:spPr>
          <a:xfrm>
            <a:off x="3724834" y="72744"/>
            <a:ext cx="16808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复习回顾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2" name="文本框 41" title=""/>
          <p:cNvSpPr txBox="1"/>
          <p:nvPr>
            <p:custDataLst>
              <p:tags r:id="rId4"/>
            </p:custDataLst>
          </p:nvPr>
        </p:nvSpPr>
        <p:spPr>
          <a:xfrm>
            <a:off x="508717" y="880543"/>
            <a:ext cx="3237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光的折射规律：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3" name="文本框 42" title=""/>
          <p:cNvSpPr txBox="1"/>
          <p:nvPr>
            <p:custDataLst>
              <p:tags r:id="rId5"/>
            </p:custDataLst>
          </p:nvPr>
        </p:nvSpPr>
        <p:spPr>
          <a:xfrm>
            <a:off x="518967" y="1396014"/>
            <a:ext cx="51086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①当光从空气斜射入其他介质中时，折射角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______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入射角；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4" name="文本框 43" title=""/>
          <p:cNvSpPr txBox="1"/>
          <p:nvPr>
            <p:custDataLst>
              <p:tags r:id="rId6"/>
            </p:custDataLst>
          </p:nvPr>
        </p:nvSpPr>
        <p:spPr>
          <a:xfrm>
            <a:off x="490323" y="2288182"/>
            <a:ext cx="51372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②当光从其他介质斜射入空气中时，折射角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______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入射角；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47" name="Picture 2" title="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91991" y="1013540"/>
            <a:ext cx="3101397" cy="29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文本框 47" title=""/>
          <p:cNvSpPr txBox="1"/>
          <p:nvPr>
            <p:custDataLst>
              <p:tags r:id="rId9"/>
            </p:custDataLst>
          </p:nvPr>
        </p:nvSpPr>
        <p:spPr>
          <a:xfrm>
            <a:off x="490322" y="3119179"/>
            <a:ext cx="53927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③当光从空气垂直射入其他介质中时，传播方向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______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9" name="文本框 48" title=""/>
          <p:cNvSpPr txBox="1"/>
          <p:nvPr>
            <p:custDataLst>
              <p:tags r:id="rId10"/>
            </p:custDataLst>
          </p:nvPr>
        </p:nvSpPr>
        <p:spPr>
          <a:xfrm>
            <a:off x="490321" y="3917151"/>
            <a:ext cx="53927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④光路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______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0" name="文本框 49" title=""/>
          <p:cNvSpPr txBox="1"/>
          <p:nvPr>
            <p:custDataLst>
              <p:tags r:id="rId11"/>
            </p:custDataLst>
          </p:nvPr>
        </p:nvSpPr>
        <p:spPr>
          <a:xfrm>
            <a:off x="1580029" y="1709281"/>
            <a:ext cx="954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小于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1" name="文本框 50" title=""/>
          <p:cNvSpPr txBox="1"/>
          <p:nvPr>
            <p:custDataLst>
              <p:tags r:id="rId12"/>
            </p:custDataLst>
          </p:nvPr>
        </p:nvSpPr>
        <p:spPr>
          <a:xfrm>
            <a:off x="1580028" y="2615824"/>
            <a:ext cx="954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大于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2" name="文本框 51" title=""/>
          <p:cNvSpPr txBox="1"/>
          <p:nvPr>
            <p:custDataLst>
              <p:tags r:id="rId13"/>
            </p:custDataLst>
          </p:nvPr>
        </p:nvSpPr>
        <p:spPr>
          <a:xfrm>
            <a:off x="1860565" y="3459579"/>
            <a:ext cx="954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不变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3" name="文本框 52" title=""/>
          <p:cNvSpPr txBox="1"/>
          <p:nvPr>
            <p:custDataLst>
              <p:tags r:id="rId14"/>
            </p:custDataLst>
          </p:nvPr>
        </p:nvSpPr>
        <p:spPr>
          <a:xfrm>
            <a:off x="1580027" y="3887625"/>
            <a:ext cx="954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可逆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>
            <p:custDataLst>
              <p:tags r:id="rId3"/>
            </p:custDataLst>
          </p:nvPr>
        </p:nvSpPr>
        <p:spPr>
          <a:xfrm>
            <a:off x="3724834" y="72744"/>
            <a:ext cx="16808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情境导入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2" name="图片 11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749" y="1985355"/>
            <a:ext cx="2574801" cy="1931101"/>
          </a:xfrm>
          <a:prstGeom prst="rect">
            <a:avLst/>
          </a:prstGeom>
        </p:spPr>
      </p:pic>
      <p:pic>
        <p:nvPicPr>
          <p:cNvPr id="14" name="Picture 4" title="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35550" y="1985355"/>
            <a:ext cx="2886345" cy="1931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021896" y="1985356"/>
            <a:ext cx="2573804" cy="1931100"/>
          </a:xfrm>
          <a:prstGeom prst="rect">
            <a:avLst/>
          </a:prstGeom>
        </p:spPr>
      </p:pic>
      <p:sp>
        <p:nvSpPr>
          <p:cNvPr id="17" name="文本框 16" title=""/>
          <p:cNvSpPr txBox="1"/>
          <p:nvPr>
            <p:custDataLst>
              <p:tags r:id="rId10"/>
            </p:custDataLst>
          </p:nvPr>
        </p:nvSpPr>
        <p:spPr>
          <a:xfrm>
            <a:off x="948017" y="779255"/>
            <a:ext cx="7375712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latinLnBrk="0"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生活中有许多光的折射的例子，根据上节课所学的知识，你会画光折射的光路图吗？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840441" y="3975036"/>
            <a:ext cx="789342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思考：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给出入射光线，如何根据光的折射规律作出折射光线？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cxnSp>
        <p:nvCxnSpPr>
          <p:cNvPr id="40" name="直接连接符 39" title=""/>
          <p:cNvCxnSpPr/>
          <p:nvPr>
            <p:custDataLst>
              <p:tags r:id="rId3"/>
            </p:custDataLst>
          </p:nvPr>
        </p:nvCxnSpPr>
        <p:spPr>
          <a:xfrm>
            <a:off x="6797490" y="3056864"/>
            <a:ext cx="1001806" cy="569332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4" title="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32174" y="857250"/>
            <a:ext cx="1793875" cy="579437"/>
          </a:xfrm>
          <a:prstGeom prst="roundRect">
            <a:avLst/>
          </a:prstGeom>
          <a:solidFill>
            <a:srgbClr val="0066FF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defRPr/>
            </a:pPr>
            <a:r>
              <a:rPr lang="zh-CN" altLang="en-US" sz="2800" b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知识点一</a:t>
            </a:r>
            <a:endParaRPr lang="zh-CN" altLang="en-US" sz="2800" b="0">
              <a:solidFill>
                <a:srgbClr val="FFFF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" name="矩形 7" title="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373687" y="857250"/>
            <a:ext cx="23383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zh-CN">
                <a:solidFill>
                  <a:srgbClr val="0000FF"/>
                </a:solidFill>
                <a:latin typeface="黑体" panose="02010609060101010101" pitchFamily="2" charset="-122"/>
              </a:rPr>
              <a:t>光的折射作图</a:t>
            </a:r>
            <a:endParaRPr lang="zh-CN" altLang="zh-CN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6"/>
            </p:custDataLst>
          </p:nvPr>
        </p:nvSpPr>
        <p:spPr>
          <a:xfrm>
            <a:off x="3724834" y="72744"/>
            <a:ext cx="16808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进行新课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文本框 13" title=""/>
          <p:cNvSpPr txBox="1"/>
          <p:nvPr>
            <p:custDataLst>
              <p:tags r:id="rId7"/>
            </p:custDataLst>
          </p:nvPr>
        </p:nvSpPr>
        <p:spPr>
          <a:xfrm>
            <a:off x="820271" y="1466446"/>
            <a:ext cx="39399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光从空气斜射入玻璃中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7" name="直接连接符 16" title=""/>
          <p:cNvCxnSpPr/>
          <p:nvPr>
            <p:custDataLst>
              <p:tags r:id="rId8"/>
            </p:custDataLst>
          </p:nvPr>
        </p:nvCxnSpPr>
        <p:spPr>
          <a:xfrm flipH="1">
            <a:off x="6797490" y="1796207"/>
            <a:ext cx="0" cy="262890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 title=""/>
          <p:cNvSpPr txBox="1"/>
          <p:nvPr>
            <p:custDataLst>
              <p:tags r:id="rId9"/>
            </p:custDataLst>
          </p:nvPr>
        </p:nvSpPr>
        <p:spPr>
          <a:xfrm>
            <a:off x="797300" y="2110085"/>
            <a:ext cx="38918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①找入射点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文本框 18" title=""/>
          <p:cNvSpPr txBox="1"/>
          <p:nvPr>
            <p:custDataLst>
              <p:tags r:id="rId10"/>
            </p:custDataLst>
          </p:nvPr>
        </p:nvSpPr>
        <p:spPr>
          <a:xfrm>
            <a:off x="797300" y="2679915"/>
            <a:ext cx="38918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②作法线（虚线），标记垂直符号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文本框 19" title=""/>
          <p:cNvSpPr txBox="1"/>
          <p:nvPr>
            <p:custDataLst>
              <p:tags r:id="rId11"/>
            </p:custDataLst>
          </p:nvPr>
        </p:nvSpPr>
        <p:spPr>
          <a:xfrm>
            <a:off x="797300" y="3510912"/>
            <a:ext cx="3891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③作折射光线（根据光从空气斜射入玻璃中折射角小于入射角），标箭头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34" name="组合 33" title=""/>
          <p:cNvGrpSpPr/>
          <p:nvPr>
            <p:custDataLst>
              <p:tags r:id="rId12"/>
            </p:custDataLst>
          </p:nvPr>
        </p:nvGrpSpPr>
        <p:grpSpPr>
          <a:xfrm rot="1317971">
            <a:off x="6605309" y="3273082"/>
            <a:ext cx="1304365" cy="764137"/>
            <a:chOff x="5405717" y="2494429"/>
            <a:chExt cx="1304365" cy="764137"/>
          </a:xfrm>
        </p:grpSpPr>
        <p:cxnSp>
          <p:nvCxnSpPr>
            <p:cNvPr id="35" name="直接连接符 34"/>
            <p:cNvCxnSpPr/>
            <p:nvPr>
              <p:custDataLst>
                <p:tags r:id="rId13"/>
              </p:custDataLst>
            </p:nvPr>
          </p:nvCxnSpPr>
          <p:spPr>
            <a:xfrm flipH="1" flipV="1">
              <a:off x="5405717" y="2494429"/>
              <a:ext cx="1304365" cy="76413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组合 35"/>
            <p:cNvGrpSpPr/>
            <p:nvPr>
              <p:custDataLst>
                <p:tags r:id="rId14"/>
              </p:custDataLst>
            </p:nvPr>
          </p:nvGrpSpPr>
          <p:grpSpPr>
            <a:xfrm rot="202504">
              <a:off x="5757580" y="2668608"/>
              <a:ext cx="276571" cy="206204"/>
              <a:chOff x="7779123" y="1561966"/>
              <a:chExt cx="276571" cy="206204"/>
            </a:xfrm>
          </p:grpSpPr>
          <p:cxnSp>
            <p:nvCxnSpPr>
              <p:cNvPr id="37" name="直接连接符 36"/>
              <p:cNvCxnSpPr/>
              <p:nvPr>
                <p:custDataLst>
                  <p:tags r:id="rId15"/>
                </p:custDataLst>
              </p:nvPr>
            </p:nvCxnSpPr>
            <p:spPr>
              <a:xfrm rot="17943664" flipV="1">
                <a:off x="7894587" y="1517375"/>
                <a:ext cx="116515" cy="205698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>
                <p:custDataLst>
                  <p:tags r:id="rId16"/>
                </p:custDataLst>
              </p:nvPr>
            </p:nvCxnSpPr>
            <p:spPr>
              <a:xfrm flipV="1">
                <a:off x="7779123" y="1721105"/>
                <a:ext cx="235324" cy="47065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4" name="文本框 43" title=""/>
          <p:cNvSpPr txBox="1"/>
          <p:nvPr>
            <p:custDataLst>
              <p:tags r:id="rId17"/>
            </p:custDataLst>
          </p:nvPr>
        </p:nvSpPr>
        <p:spPr>
          <a:xfrm>
            <a:off x="6431676" y="3007298"/>
            <a:ext cx="582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>
                <a:latin typeface="+mn-lt"/>
                <a:ea typeface="黑体" panose="02010609060101010101" pitchFamily="2" charset="-122"/>
              </a:rPr>
              <a:t>O</a:t>
            </a:r>
            <a:endParaRPr lang="zh-CN" altLang="en-US" sz="2400" b="1" i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45" name="文本框 44" title=""/>
          <p:cNvSpPr txBox="1"/>
          <p:nvPr>
            <p:custDataLst>
              <p:tags r:id="rId18"/>
            </p:custDataLst>
          </p:nvPr>
        </p:nvSpPr>
        <p:spPr>
          <a:xfrm>
            <a:off x="6806335" y="1408657"/>
            <a:ext cx="1122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>
                <a:latin typeface="+mn-lt"/>
                <a:ea typeface="黑体" panose="02010609060101010101" pitchFamily="2" charset="-122"/>
              </a:rPr>
              <a:t>N</a:t>
            </a:r>
            <a:endParaRPr lang="zh-CN" altLang="en-US" sz="2400" b="1" i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47" name="文本框 46" title=""/>
          <p:cNvSpPr txBox="1"/>
          <p:nvPr>
            <p:custDataLst>
              <p:tags r:id="rId19"/>
            </p:custDataLst>
          </p:nvPr>
        </p:nvSpPr>
        <p:spPr>
          <a:xfrm>
            <a:off x="6648720" y="4453744"/>
            <a:ext cx="1122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>
                <a:latin typeface="+mn-lt"/>
                <a:ea typeface="黑体" panose="02010609060101010101" pitchFamily="2" charset="-122"/>
              </a:rPr>
              <a:t>N'</a:t>
            </a:r>
            <a:endParaRPr lang="zh-CN" altLang="en-US" sz="2400" b="1" i="1"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58" name="组合 57" title=""/>
          <p:cNvGrpSpPr/>
          <p:nvPr>
            <p:custDataLst>
              <p:tags r:id="rId20"/>
            </p:custDataLst>
          </p:nvPr>
        </p:nvGrpSpPr>
        <p:grpSpPr>
          <a:xfrm>
            <a:off x="5010837" y="2059432"/>
            <a:ext cx="4152897" cy="1749117"/>
            <a:chOff x="5010837" y="2059432"/>
            <a:chExt cx="4152897" cy="1749117"/>
          </a:xfrm>
        </p:grpSpPr>
        <p:grpSp>
          <p:nvGrpSpPr>
            <p:cNvPr id="33" name="组合 32"/>
            <p:cNvGrpSpPr/>
            <p:nvPr>
              <p:custDataLst>
                <p:tags r:id="rId21"/>
              </p:custDataLst>
            </p:nvPr>
          </p:nvGrpSpPr>
          <p:grpSpPr>
            <a:xfrm>
              <a:off x="5493125" y="2292728"/>
              <a:ext cx="1304365" cy="764137"/>
              <a:chOff x="5405717" y="2494429"/>
              <a:chExt cx="1304365" cy="764137"/>
            </a:xfrm>
          </p:grpSpPr>
          <p:cxnSp>
            <p:nvCxnSpPr>
              <p:cNvPr id="22" name="直接连接符 21"/>
              <p:cNvCxnSpPr/>
              <p:nvPr>
                <p:custDataLst>
                  <p:tags r:id="rId22"/>
                </p:custDataLst>
              </p:nvPr>
            </p:nvCxnSpPr>
            <p:spPr>
              <a:xfrm flipH="1" flipV="1">
                <a:off x="5405717" y="2494429"/>
                <a:ext cx="1304365" cy="764137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1" name="组合 30"/>
              <p:cNvGrpSpPr/>
              <p:nvPr>
                <p:custDataLst>
                  <p:tags r:id="rId23"/>
                </p:custDataLst>
              </p:nvPr>
            </p:nvGrpSpPr>
            <p:grpSpPr>
              <a:xfrm rot="202504">
                <a:off x="5757580" y="2668608"/>
                <a:ext cx="276571" cy="206204"/>
                <a:chOff x="7779123" y="1561966"/>
                <a:chExt cx="276571" cy="206204"/>
              </a:xfrm>
            </p:grpSpPr>
            <p:cxnSp>
              <p:nvCxnSpPr>
                <p:cNvPr id="25" name="直接连接符 24"/>
                <p:cNvCxnSpPr/>
                <p:nvPr>
                  <p:custDataLst>
                    <p:tags r:id="rId24"/>
                  </p:custDataLst>
                </p:nvPr>
              </p:nvCxnSpPr>
              <p:spPr>
                <a:xfrm rot="17943664" flipV="1">
                  <a:off x="7894587" y="1517375"/>
                  <a:ext cx="116515" cy="205698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/>
                <p:cNvCxnSpPr/>
                <p:nvPr>
                  <p:custDataLst>
                    <p:tags r:id="rId25"/>
                  </p:custDataLst>
                </p:nvPr>
              </p:nvCxnSpPr>
              <p:spPr>
                <a:xfrm flipV="1">
                  <a:off x="7779123" y="1721105"/>
                  <a:ext cx="235324" cy="47065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7" name="组合 56"/>
            <p:cNvGrpSpPr/>
            <p:nvPr>
              <p:custDataLst>
                <p:tags r:id="rId26"/>
              </p:custDataLst>
            </p:nvPr>
          </p:nvGrpSpPr>
          <p:grpSpPr>
            <a:xfrm>
              <a:off x="5010837" y="2059432"/>
              <a:ext cx="4152897" cy="1749117"/>
              <a:chOff x="5010837" y="2059432"/>
              <a:chExt cx="4152897" cy="1749117"/>
            </a:xfrm>
          </p:grpSpPr>
          <p:cxnSp>
            <p:nvCxnSpPr>
              <p:cNvPr id="16" name="直接连接符 15"/>
              <p:cNvCxnSpPr/>
              <p:nvPr>
                <p:custDataLst>
                  <p:tags r:id="rId27"/>
                </p:custDataLst>
              </p:nvPr>
            </p:nvCxnSpPr>
            <p:spPr>
              <a:xfrm>
                <a:off x="5338484" y="3056865"/>
                <a:ext cx="3052483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文本框 41"/>
              <p:cNvSpPr txBox="1"/>
              <p:nvPr>
                <p:custDataLst>
                  <p:tags r:id="rId28"/>
                </p:custDataLst>
              </p:nvPr>
            </p:nvSpPr>
            <p:spPr>
              <a:xfrm>
                <a:off x="7443704" y="2059432"/>
                <a:ext cx="112283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>
                    <a:latin typeface="黑体" panose="02010609060101010101" pitchFamily="2" charset="-122"/>
                    <a:ea typeface="黑体" panose="02010609060101010101" pitchFamily="2" charset="-122"/>
                  </a:rPr>
                  <a:t>空气</a:t>
                </a:r>
                <a:endParaRPr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43" name="文本框 42"/>
              <p:cNvSpPr txBox="1"/>
              <p:nvPr>
                <p:custDataLst>
                  <p:tags r:id="rId29"/>
                </p:custDataLst>
              </p:nvPr>
            </p:nvSpPr>
            <p:spPr>
              <a:xfrm>
                <a:off x="5549280" y="3346884"/>
                <a:ext cx="112283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>
                    <a:latin typeface="黑体" panose="02010609060101010101" pitchFamily="2" charset="-122"/>
                    <a:ea typeface="黑体" panose="02010609060101010101" pitchFamily="2" charset="-122"/>
                  </a:rPr>
                  <a:t>玻璃</a:t>
                </a:r>
                <a:endParaRPr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46" name="文本框 45"/>
              <p:cNvSpPr txBox="1"/>
              <p:nvPr>
                <p:custDataLst>
                  <p:tags r:id="rId30"/>
                </p:custDataLst>
              </p:nvPr>
            </p:nvSpPr>
            <p:spPr>
              <a:xfrm>
                <a:off x="5010837" y="3022417"/>
                <a:ext cx="112283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>
                    <a:latin typeface="+mn-lt"/>
                    <a:ea typeface="黑体" panose="02010609060101010101" pitchFamily="2" charset="-122"/>
                  </a:rPr>
                  <a:t>M</a:t>
                </a:r>
                <a:endParaRPr lang="zh-CN" altLang="en-US" sz="2400" b="1" i="1">
                  <a:latin typeface="+mn-lt"/>
                  <a:ea typeface="黑体" panose="02010609060101010101" pitchFamily="2" charset="-122"/>
                </a:endParaRPr>
              </a:p>
            </p:txBody>
          </p:sp>
          <p:sp>
            <p:nvSpPr>
              <p:cNvPr id="48" name="文本框 47"/>
              <p:cNvSpPr txBox="1"/>
              <p:nvPr>
                <p:custDataLst>
                  <p:tags r:id="rId31"/>
                </p:custDataLst>
              </p:nvPr>
            </p:nvSpPr>
            <p:spPr>
              <a:xfrm>
                <a:off x="8357907" y="2893712"/>
                <a:ext cx="80582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>
                    <a:latin typeface="+mn-lt"/>
                    <a:ea typeface="黑体" panose="02010609060101010101" pitchFamily="2" charset="-122"/>
                  </a:rPr>
                  <a:t>M'</a:t>
                </a:r>
                <a:endParaRPr lang="zh-CN" altLang="en-US" sz="2400" b="1" i="1">
                  <a:latin typeface="+mn-lt"/>
                  <a:ea typeface="黑体" panose="02010609060101010101" pitchFamily="2" charset="-122"/>
                </a:endParaRPr>
              </a:p>
            </p:txBody>
          </p:sp>
        </p:grpSp>
      </p:grpSp>
      <p:cxnSp>
        <p:nvCxnSpPr>
          <p:cNvPr id="52" name="连接符: 肘形 51" title=""/>
          <p:cNvCxnSpPr/>
          <p:nvPr>
            <p:custDataLst>
              <p:tags r:id="rId32"/>
            </p:custDataLst>
          </p:nvPr>
        </p:nvCxnSpPr>
        <p:spPr>
          <a:xfrm>
            <a:off x="6786672" y="2878000"/>
            <a:ext cx="169805" cy="164726"/>
          </a:xfrm>
          <a:prstGeom prst="bentConnector3">
            <a:avLst>
              <a:gd name="adj1" fmla="val 97515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2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  <p:cond evt="onBegin" delay="0">
                          <p:tn val="46"/>
                        </p:cond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  <p:cond evt="onBegin" delay="0">
                          <p:tn val="51"/>
                        </p:cond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14" grpId="0"/>
      <p:bldP spid="18" grpId="0"/>
      <p:bldP spid="19" grpId="0"/>
      <p:bldP spid="20" grpId="0"/>
      <p:bldP spid="44" grpId="0"/>
      <p:bldP spid="45" grpId="0"/>
      <p:bldP spid="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>
            <p:custDataLst>
              <p:tags r:id="rId3"/>
            </p:custDataLst>
          </p:nvPr>
        </p:nvSpPr>
        <p:spPr>
          <a:xfrm>
            <a:off x="477372" y="580506"/>
            <a:ext cx="39399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光从玻璃斜射入空气中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4"/>
            </p:custDataLst>
          </p:nvPr>
        </p:nvSpPr>
        <p:spPr>
          <a:xfrm>
            <a:off x="525558" y="1257300"/>
            <a:ext cx="38918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①找入射点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5"/>
            </p:custDataLst>
          </p:nvPr>
        </p:nvSpPr>
        <p:spPr>
          <a:xfrm>
            <a:off x="525558" y="1827130"/>
            <a:ext cx="38918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②作法线（虚线），标记垂直符号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6"/>
            </p:custDataLst>
          </p:nvPr>
        </p:nvSpPr>
        <p:spPr>
          <a:xfrm>
            <a:off x="525558" y="2658127"/>
            <a:ext cx="3891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③作折射光线（根据光从玻璃斜射入空气中折射角大于入射角），标箭头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8" name="直接连接符 7" title=""/>
          <p:cNvCxnSpPr/>
          <p:nvPr>
            <p:custDataLst>
              <p:tags r:id="rId7"/>
            </p:custDataLst>
          </p:nvPr>
        </p:nvCxnSpPr>
        <p:spPr>
          <a:xfrm>
            <a:off x="6111400" y="1434180"/>
            <a:ext cx="730059" cy="921943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 title=""/>
          <p:cNvCxnSpPr/>
          <p:nvPr>
            <p:custDataLst>
              <p:tags r:id="rId8"/>
            </p:custDataLst>
          </p:nvPr>
        </p:nvCxnSpPr>
        <p:spPr>
          <a:xfrm flipH="1">
            <a:off x="6849398" y="1103726"/>
            <a:ext cx="0" cy="262890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 title=""/>
          <p:cNvGrpSpPr/>
          <p:nvPr>
            <p:custDataLst>
              <p:tags r:id="rId9"/>
            </p:custDataLst>
          </p:nvPr>
        </p:nvGrpSpPr>
        <p:grpSpPr>
          <a:xfrm rot="11157061">
            <a:off x="5591569" y="1536227"/>
            <a:ext cx="1304365" cy="764137"/>
            <a:chOff x="5405717" y="2494429"/>
            <a:chExt cx="1304365" cy="764137"/>
          </a:xfrm>
        </p:grpSpPr>
        <p:cxnSp>
          <p:nvCxnSpPr>
            <p:cNvPr id="12" name="直接连接符 11"/>
            <p:cNvCxnSpPr/>
            <p:nvPr>
              <p:custDataLst>
                <p:tags r:id="rId10"/>
              </p:custDataLst>
            </p:nvPr>
          </p:nvCxnSpPr>
          <p:spPr>
            <a:xfrm flipH="1" flipV="1">
              <a:off x="5405717" y="2494429"/>
              <a:ext cx="1304365" cy="76413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/>
            <p:cNvGrpSpPr/>
            <p:nvPr>
              <p:custDataLst>
                <p:tags r:id="rId11"/>
              </p:custDataLst>
            </p:nvPr>
          </p:nvGrpSpPr>
          <p:grpSpPr>
            <a:xfrm rot="202504">
              <a:off x="5958147" y="2788869"/>
              <a:ext cx="276571" cy="206203"/>
              <a:chOff x="7986424" y="1670211"/>
              <a:chExt cx="276571" cy="206203"/>
            </a:xfrm>
          </p:grpSpPr>
          <p:cxnSp>
            <p:nvCxnSpPr>
              <p:cNvPr id="14" name="直接连接符 13"/>
              <p:cNvCxnSpPr/>
              <p:nvPr>
                <p:custDataLst>
                  <p:tags r:id="rId12"/>
                </p:custDataLst>
              </p:nvPr>
            </p:nvCxnSpPr>
            <p:spPr>
              <a:xfrm rot="17943664" flipV="1">
                <a:off x="8101888" y="1625620"/>
                <a:ext cx="116515" cy="205698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>
                <p:custDataLst>
                  <p:tags r:id="rId13"/>
                </p:custDataLst>
              </p:nvPr>
            </p:nvCxnSpPr>
            <p:spPr>
              <a:xfrm flipV="1">
                <a:off x="7986424" y="1829349"/>
                <a:ext cx="235324" cy="47065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3" name="文本框 22" title=""/>
          <p:cNvSpPr txBox="1"/>
          <p:nvPr>
            <p:custDataLst>
              <p:tags r:id="rId14"/>
            </p:custDataLst>
          </p:nvPr>
        </p:nvSpPr>
        <p:spPr>
          <a:xfrm>
            <a:off x="6446970" y="2320055"/>
            <a:ext cx="511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>
                <a:latin typeface="+mn-lt"/>
                <a:ea typeface="黑体" panose="02010609060101010101" pitchFamily="2" charset="-122"/>
              </a:rPr>
              <a:t>O</a:t>
            </a:r>
            <a:endParaRPr lang="zh-CN" altLang="en-US" sz="2400" b="1" i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24" name="文本框 23" title=""/>
          <p:cNvSpPr txBox="1"/>
          <p:nvPr>
            <p:custDataLst>
              <p:tags r:id="rId15"/>
            </p:custDataLst>
          </p:nvPr>
        </p:nvSpPr>
        <p:spPr>
          <a:xfrm>
            <a:off x="6858243" y="716176"/>
            <a:ext cx="1122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>
                <a:latin typeface="+mn-lt"/>
                <a:ea typeface="黑体" panose="02010609060101010101" pitchFamily="2" charset="-122"/>
              </a:rPr>
              <a:t>N</a:t>
            </a:r>
            <a:endParaRPr lang="zh-CN" altLang="en-US" sz="2400" b="1" i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26" name="文本框 25" title=""/>
          <p:cNvSpPr txBox="1"/>
          <p:nvPr>
            <p:custDataLst>
              <p:tags r:id="rId16"/>
            </p:custDataLst>
          </p:nvPr>
        </p:nvSpPr>
        <p:spPr>
          <a:xfrm>
            <a:off x="6700628" y="3761263"/>
            <a:ext cx="1122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>
                <a:latin typeface="+mn-lt"/>
                <a:ea typeface="黑体" panose="02010609060101010101" pitchFamily="2" charset="-122"/>
              </a:rPr>
              <a:t>N'</a:t>
            </a:r>
            <a:endParaRPr lang="zh-CN" altLang="en-US" sz="2400" b="1" i="1">
              <a:latin typeface="+mn-lt"/>
              <a:ea typeface="黑体" panose="02010609060101010101" pitchFamily="2" charset="-122"/>
            </a:endParaRPr>
          </a:p>
        </p:txBody>
      </p:sp>
      <p:cxnSp>
        <p:nvCxnSpPr>
          <p:cNvPr id="27" name="连接符: 肘形 26" title=""/>
          <p:cNvCxnSpPr/>
          <p:nvPr>
            <p:custDataLst>
              <p:tags r:id="rId17"/>
            </p:custDataLst>
          </p:nvPr>
        </p:nvCxnSpPr>
        <p:spPr>
          <a:xfrm>
            <a:off x="6838580" y="2185519"/>
            <a:ext cx="169805" cy="164726"/>
          </a:xfrm>
          <a:prstGeom prst="bentConnector3">
            <a:avLst>
              <a:gd name="adj1" fmla="val 97515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 title=""/>
          <p:cNvGrpSpPr/>
          <p:nvPr>
            <p:custDataLst>
              <p:tags r:id="rId18"/>
            </p:custDataLst>
          </p:nvPr>
        </p:nvGrpSpPr>
        <p:grpSpPr>
          <a:xfrm>
            <a:off x="5062745" y="1366951"/>
            <a:ext cx="4181321" cy="1991831"/>
            <a:chOff x="5062745" y="1366951"/>
            <a:chExt cx="4181321" cy="1991831"/>
          </a:xfrm>
        </p:grpSpPr>
        <p:grpSp>
          <p:nvGrpSpPr>
            <p:cNvPr id="16" name="组合 15"/>
            <p:cNvGrpSpPr/>
            <p:nvPr>
              <p:custDataLst>
                <p:tags r:id="rId19"/>
              </p:custDataLst>
            </p:nvPr>
          </p:nvGrpSpPr>
          <p:grpSpPr>
            <a:xfrm rot="12274561">
              <a:off x="6634317" y="2594645"/>
              <a:ext cx="1304365" cy="764137"/>
              <a:chOff x="5405717" y="2494429"/>
              <a:chExt cx="1304365" cy="764137"/>
            </a:xfrm>
          </p:grpSpPr>
          <p:cxnSp>
            <p:nvCxnSpPr>
              <p:cNvPr id="17" name="直接连接符 16"/>
              <p:cNvCxnSpPr/>
              <p:nvPr>
                <p:custDataLst>
                  <p:tags r:id="rId20"/>
                </p:custDataLst>
              </p:nvPr>
            </p:nvCxnSpPr>
            <p:spPr>
              <a:xfrm flipH="1" flipV="1">
                <a:off x="5405717" y="2494429"/>
                <a:ext cx="1304365" cy="764137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8" name="组合 17"/>
              <p:cNvGrpSpPr/>
              <p:nvPr>
                <p:custDataLst>
                  <p:tags r:id="rId21"/>
                </p:custDataLst>
              </p:nvPr>
            </p:nvGrpSpPr>
            <p:grpSpPr>
              <a:xfrm rot="202504">
                <a:off x="5909357" y="2756225"/>
                <a:ext cx="276568" cy="206202"/>
                <a:chOff x="7935793" y="1640497"/>
                <a:chExt cx="276568" cy="206202"/>
              </a:xfrm>
            </p:grpSpPr>
            <p:cxnSp>
              <p:nvCxnSpPr>
                <p:cNvPr id="19" name="直接连接符 18"/>
                <p:cNvCxnSpPr/>
                <p:nvPr>
                  <p:custDataLst>
                    <p:tags r:id="rId22"/>
                  </p:custDataLst>
                </p:nvPr>
              </p:nvCxnSpPr>
              <p:spPr>
                <a:xfrm rot="17943664" flipV="1">
                  <a:off x="8051254" y="1595906"/>
                  <a:ext cx="116515" cy="205698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>
                  <p:custDataLst>
                    <p:tags r:id="rId23"/>
                  </p:custDataLst>
                </p:nvPr>
              </p:nvCxnSpPr>
              <p:spPr>
                <a:xfrm flipV="1">
                  <a:off x="7935793" y="1799634"/>
                  <a:ext cx="235324" cy="47065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1" name="组合 30"/>
            <p:cNvGrpSpPr/>
            <p:nvPr>
              <p:custDataLst>
                <p:tags r:id="rId24"/>
              </p:custDataLst>
            </p:nvPr>
          </p:nvGrpSpPr>
          <p:grpSpPr>
            <a:xfrm>
              <a:off x="5062745" y="1366951"/>
              <a:ext cx="4181321" cy="1749117"/>
              <a:chOff x="5062745" y="1366951"/>
              <a:chExt cx="4181321" cy="1749117"/>
            </a:xfrm>
          </p:grpSpPr>
          <p:cxnSp>
            <p:nvCxnSpPr>
              <p:cNvPr id="9" name="直接连接符 8"/>
              <p:cNvCxnSpPr/>
              <p:nvPr>
                <p:custDataLst>
                  <p:tags r:id="rId25"/>
                </p:custDataLst>
              </p:nvPr>
            </p:nvCxnSpPr>
            <p:spPr>
              <a:xfrm>
                <a:off x="5390392" y="2364384"/>
                <a:ext cx="3052483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文本框 20"/>
              <p:cNvSpPr txBox="1"/>
              <p:nvPr>
                <p:custDataLst>
                  <p:tags r:id="rId26"/>
                </p:custDataLst>
              </p:nvPr>
            </p:nvSpPr>
            <p:spPr>
              <a:xfrm>
                <a:off x="7495612" y="1366951"/>
                <a:ext cx="112283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>
                    <a:latin typeface="黑体" panose="02010609060101010101" pitchFamily="2" charset="-122"/>
                    <a:ea typeface="黑体" panose="02010609060101010101" pitchFamily="2" charset="-122"/>
                  </a:rPr>
                  <a:t>空气</a:t>
                </a:r>
                <a:endParaRPr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22" name="文本框 21"/>
              <p:cNvSpPr txBox="1"/>
              <p:nvPr>
                <p:custDataLst>
                  <p:tags r:id="rId27"/>
                </p:custDataLst>
              </p:nvPr>
            </p:nvSpPr>
            <p:spPr>
              <a:xfrm>
                <a:off x="5601188" y="2654403"/>
                <a:ext cx="112283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>
                    <a:latin typeface="黑体" panose="02010609060101010101" pitchFamily="2" charset="-122"/>
                    <a:ea typeface="黑体" panose="02010609060101010101" pitchFamily="2" charset="-122"/>
                  </a:rPr>
                  <a:t>玻璃</a:t>
                </a:r>
                <a:endParaRPr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25" name="文本框 24"/>
              <p:cNvSpPr txBox="1"/>
              <p:nvPr>
                <p:custDataLst>
                  <p:tags r:id="rId28"/>
                </p:custDataLst>
              </p:nvPr>
            </p:nvSpPr>
            <p:spPr>
              <a:xfrm>
                <a:off x="5062745" y="2329936"/>
                <a:ext cx="112283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>
                    <a:latin typeface="+mn-lt"/>
                    <a:ea typeface="黑体" panose="02010609060101010101" pitchFamily="2" charset="-122"/>
                  </a:rPr>
                  <a:t>M</a:t>
                </a:r>
                <a:endParaRPr lang="zh-CN" altLang="en-US" sz="2400" b="1" i="1">
                  <a:latin typeface="+mn-lt"/>
                  <a:ea typeface="黑体" panose="02010609060101010101" pitchFamily="2" charset="-122"/>
                </a:endParaRPr>
              </a:p>
            </p:txBody>
          </p:sp>
          <p:sp>
            <p:nvSpPr>
              <p:cNvPr id="30" name="文本框 29"/>
              <p:cNvSpPr txBox="1"/>
              <p:nvPr>
                <p:custDataLst>
                  <p:tags r:id="rId29"/>
                </p:custDataLst>
              </p:nvPr>
            </p:nvSpPr>
            <p:spPr>
              <a:xfrm>
                <a:off x="8438239" y="2264928"/>
                <a:ext cx="80582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>
                    <a:latin typeface="+mn-lt"/>
                    <a:ea typeface="黑体" panose="02010609060101010101" pitchFamily="2" charset="-122"/>
                  </a:rPr>
                  <a:t>M'</a:t>
                </a:r>
                <a:endParaRPr lang="zh-CN" altLang="en-US" sz="2400" b="1" i="1">
                  <a:latin typeface="+mn-lt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2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  <p:cond evt="onBegin" delay="0">
                          <p:tn val="38"/>
                        </p:cond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  <p:cond evt="onBegin" delay="0">
                          <p:tn val="43"/>
                        </p:cond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23" grpId="0"/>
      <p:bldP spid="24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文本框 4" title=""/>
          <p:cNvSpPr txBox="1"/>
          <p:nvPr>
            <p:custDataLst>
              <p:tags r:id="rId3"/>
            </p:custDataLst>
          </p:nvPr>
        </p:nvSpPr>
        <p:spPr>
          <a:xfrm>
            <a:off x="794807" y="28702"/>
            <a:ext cx="6979024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latinLnBrk="0"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当一束光线斜穿过一块玻璃砖时，光线的传播路径将会是怎样的呢？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43" name="组合 42" title=""/>
          <p:cNvGrpSpPr/>
          <p:nvPr>
            <p:custDataLst>
              <p:tags r:id="rId4"/>
            </p:custDataLst>
          </p:nvPr>
        </p:nvGrpSpPr>
        <p:grpSpPr>
          <a:xfrm>
            <a:off x="1818152" y="1270747"/>
            <a:ext cx="3497163" cy="2413747"/>
            <a:chOff x="1818152" y="1270747"/>
            <a:chExt cx="3497163" cy="2413747"/>
          </a:xfrm>
        </p:grpSpPr>
        <p:grpSp>
          <p:nvGrpSpPr>
            <p:cNvPr id="42" name="组合 41"/>
            <p:cNvGrpSpPr/>
            <p:nvPr>
              <p:custDataLst>
                <p:tags r:id="rId5"/>
              </p:custDataLst>
            </p:nvPr>
          </p:nvGrpSpPr>
          <p:grpSpPr>
            <a:xfrm>
              <a:off x="1818152" y="1270747"/>
              <a:ext cx="3497163" cy="2413747"/>
              <a:chOff x="1818152" y="1270747"/>
              <a:chExt cx="3497163" cy="2413747"/>
            </a:xfrm>
          </p:grpSpPr>
          <p:sp>
            <p:nvSpPr>
              <p:cNvPr id="6" name="矩形 5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3966882" y="1270747"/>
                <a:ext cx="1348433" cy="2413747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 rtlCol="0" anchor="ctr"/>
              <a:lstStyle/>
              <a:p>
                <a:pPr marL="0" indent="720090" algn="ctr">
                  <a:lnSpc>
                    <a:spcPct val="110000"/>
                  </a:lnSpc>
                  <a:spcBef>
                    <a:spcPct val="0"/>
                  </a:spcBef>
                  <a:buClr>
                    <a:schemeClr val="hlink"/>
                  </a:buClr>
                  <a:buFont typeface="Wingdings" panose="05000000000000000000" pitchFamily="2" charset="2"/>
                  <a:buNone/>
                </a:pPr>
                <a:endParaRPr lang="zh-CN" altLang="en-US" sz="2800" b="1">
                  <a:latin typeface="+mn-lt"/>
                  <a:ea typeface="黑体" panose="02010609060101010101" pitchFamily="2" charset="-122"/>
                </a:endParaRPr>
              </a:p>
            </p:txBody>
          </p:sp>
          <p:sp>
            <p:nvSpPr>
              <p:cNvPr id="7" name="文本框 6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3966882" y="1276502"/>
                <a:ext cx="127971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>
                    <a:latin typeface="黑体" panose="02010609060101010101" pitchFamily="2" charset="-122"/>
                    <a:ea typeface="黑体" panose="02010609060101010101" pitchFamily="2" charset="-122"/>
                  </a:rPr>
                  <a:t>玻璃砖</a:t>
                </a:r>
                <a:endParaRPr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8" name="文本框 7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818152" y="1623759"/>
                <a:ext cx="108248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>
                    <a:latin typeface="黑体" panose="02010609060101010101" pitchFamily="2" charset="-122"/>
                    <a:ea typeface="黑体" panose="02010609060101010101" pitchFamily="2" charset="-122"/>
                  </a:rPr>
                  <a:t>空气</a:t>
                </a:r>
                <a:endParaRPr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grpSp>
          <p:nvGrpSpPr>
            <p:cNvPr id="9" name="组合 8"/>
            <p:cNvGrpSpPr/>
            <p:nvPr>
              <p:custDataLst>
                <p:tags r:id="rId9"/>
              </p:custDataLst>
            </p:nvPr>
          </p:nvGrpSpPr>
          <p:grpSpPr>
            <a:xfrm>
              <a:off x="2662517" y="1552119"/>
              <a:ext cx="1304365" cy="764137"/>
              <a:chOff x="5405717" y="2494429"/>
              <a:chExt cx="1304365" cy="764137"/>
            </a:xfrm>
          </p:grpSpPr>
          <p:cxnSp>
            <p:nvCxnSpPr>
              <p:cNvPr id="10" name="直接连接符 9"/>
              <p:cNvCxnSpPr/>
              <p:nvPr>
                <p:custDataLst>
                  <p:tags r:id="rId10"/>
                </p:custDataLst>
              </p:nvPr>
            </p:nvCxnSpPr>
            <p:spPr>
              <a:xfrm flipH="1" flipV="1">
                <a:off x="5405717" y="2494429"/>
                <a:ext cx="1304365" cy="764137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1" name="组合 10"/>
              <p:cNvGrpSpPr/>
              <p:nvPr>
                <p:custDataLst>
                  <p:tags r:id="rId11"/>
                </p:custDataLst>
              </p:nvPr>
            </p:nvGrpSpPr>
            <p:grpSpPr>
              <a:xfrm rot="202504">
                <a:off x="5757580" y="2668608"/>
                <a:ext cx="276571" cy="206204"/>
                <a:chOff x="7779123" y="1561966"/>
                <a:chExt cx="276571" cy="206204"/>
              </a:xfrm>
            </p:grpSpPr>
            <p:cxnSp>
              <p:nvCxnSpPr>
                <p:cNvPr id="12" name="直接连接符 11"/>
                <p:cNvCxnSpPr/>
                <p:nvPr>
                  <p:custDataLst>
                    <p:tags r:id="rId12"/>
                  </p:custDataLst>
                </p:nvPr>
              </p:nvCxnSpPr>
              <p:spPr>
                <a:xfrm rot="17943664" flipV="1">
                  <a:off x="7894587" y="1517375"/>
                  <a:ext cx="116515" cy="205698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直接连接符 12"/>
                <p:cNvCxnSpPr/>
                <p:nvPr>
                  <p:custDataLst>
                    <p:tags r:id="rId13"/>
                  </p:custDataLst>
                </p:nvPr>
              </p:nvCxnSpPr>
              <p:spPr>
                <a:xfrm flipV="1">
                  <a:off x="7779123" y="1721105"/>
                  <a:ext cx="235324" cy="47065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cxnSp>
        <p:nvCxnSpPr>
          <p:cNvPr id="15" name="直接连接符 14" title=""/>
          <p:cNvCxnSpPr/>
          <p:nvPr>
            <p:custDataLst>
              <p:tags r:id="rId14"/>
            </p:custDataLst>
          </p:nvPr>
        </p:nvCxnSpPr>
        <p:spPr>
          <a:xfrm>
            <a:off x="3247456" y="2316256"/>
            <a:ext cx="1304365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 title=""/>
          <p:cNvCxnSpPr/>
          <p:nvPr>
            <p:custDataLst>
              <p:tags r:id="rId15"/>
            </p:custDataLst>
          </p:nvPr>
        </p:nvCxnSpPr>
        <p:spPr>
          <a:xfrm>
            <a:off x="3966882" y="2316256"/>
            <a:ext cx="2675965" cy="1567599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 title=""/>
          <p:cNvGrpSpPr/>
          <p:nvPr>
            <p:custDataLst>
              <p:tags r:id="rId16"/>
            </p:custDataLst>
          </p:nvPr>
        </p:nvGrpSpPr>
        <p:grpSpPr>
          <a:xfrm rot="20778612">
            <a:off x="3964820" y="2324985"/>
            <a:ext cx="1352555" cy="415207"/>
            <a:chOff x="5337372" y="2648583"/>
            <a:chExt cx="1352555" cy="415207"/>
          </a:xfrm>
        </p:grpSpPr>
        <p:cxnSp>
          <p:nvCxnSpPr>
            <p:cNvPr id="24" name="直接连接符 23"/>
            <p:cNvCxnSpPr/>
            <p:nvPr>
              <p:custDataLst>
                <p:tags r:id="rId17"/>
              </p:custDataLst>
            </p:nvPr>
          </p:nvCxnSpPr>
          <p:spPr>
            <a:xfrm rot="821389" flipH="1" flipV="1">
              <a:off x="5337372" y="2648583"/>
              <a:ext cx="1352555" cy="41520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组合 24"/>
            <p:cNvGrpSpPr/>
            <p:nvPr>
              <p:custDataLst>
                <p:tags r:id="rId18"/>
              </p:custDataLst>
            </p:nvPr>
          </p:nvGrpSpPr>
          <p:grpSpPr>
            <a:xfrm rot="202504">
              <a:off x="5979386" y="2794169"/>
              <a:ext cx="168588" cy="156388"/>
              <a:chOff x="8006566" y="1677475"/>
              <a:chExt cx="168588" cy="156388"/>
            </a:xfrm>
          </p:grpSpPr>
          <p:cxnSp>
            <p:nvCxnSpPr>
              <p:cNvPr id="26" name="直接连接符 25"/>
              <p:cNvCxnSpPr/>
              <p:nvPr>
                <p:custDataLst>
                  <p:tags r:id="rId19"/>
                </p:custDataLst>
              </p:nvPr>
            </p:nvCxnSpPr>
            <p:spPr>
              <a:xfrm rot="618885" flipH="1" flipV="1">
                <a:off x="8071108" y="1677475"/>
                <a:ext cx="104046" cy="120512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>
                <p:custDataLst>
                  <p:tags r:id="rId20"/>
                </p:custDataLst>
              </p:nvPr>
            </p:nvCxnSpPr>
            <p:spPr>
              <a:xfrm rot="618885" flipV="1">
                <a:off x="8006566" y="1792157"/>
                <a:ext cx="154471" cy="41706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31" name="直接连接符 30" title=""/>
          <p:cNvCxnSpPr/>
          <p:nvPr>
            <p:custDataLst>
              <p:tags r:id="rId21"/>
            </p:custDataLst>
          </p:nvPr>
        </p:nvCxnSpPr>
        <p:spPr>
          <a:xfrm flipV="1">
            <a:off x="4842418" y="2740192"/>
            <a:ext cx="933094" cy="7844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 title=""/>
          <p:cNvGrpSpPr/>
          <p:nvPr>
            <p:custDataLst>
              <p:tags r:id="rId22"/>
            </p:custDataLst>
          </p:nvPr>
        </p:nvGrpSpPr>
        <p:grpSpPr>
          <a:xfrm>
            <a:off x="5321283" y="2740191"/>
            <a:ext cx="1543441" cy="920213"/>
            <a:chOff x="5405717" y="2494429"/>
            <a:chExt cx="1543441" cy="920213"/>
          </a:xfrm>
        </p:grpSpPr>
        <p:cxnSp>
          <p:nvCxnSpPr>
            <p:cNvPr id="34" name="直接连接符 33"/>
            <p:cNvCxnSpPr/>
            <p:nvPr>
              <p:custDataLst>
                <p:tags r:id="rId23"/>
              </p:custDataLst>
            </p:nvPr>
          </p:nvCxnSpPr>
          <p:spPr>
            <a:xfrm flipH="1" flipV="1">
              <a:off x="5405717" y="2494429"/>
              <a:ext cx="1543441" cy="920213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组合 34"/>
            <p:cNvGrpSpPr/>
            <p:nvPr>
              <p:custDataLst>
                <p:tags r:id="rId24"/>
              </p:custDataLst>
            </p:nvPr>
          </p:nvGrpSpPr>
          <p:grpSpPr>
            <a:xfrm rot="202504">
              <a:off x="5999649" y="2823285"/>
              <a:ext cx="276572" cy="206204"/>
              <a:chOff x="8029879" y="1702124"/>
              <a:chExt cx="276572" cy="206204"/>
            </a:xfrm>
          </p:grpSpPr>
          <p:cxnSp>
            <p:nvCxnSpPr>
              <p:cNvPr id="36" name="直接连接符 35"/>
              <p:cNvCxnSpPr/>
              <p:nvPr>
                <p:custDataLst>
                  <p:tags r:id="rId25"/>
                </p:custDataLst>
              </p:nvPr>
            </p:nvCxnSpPr>
            <p:spPr>
              <a:xfrm rot="17943664" flipV="1">
                <a:off x="8145344" y="1657533"/>
                <a:ext cx="116515" cy="205698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>
                <p:custDataLst>
                  <p:tags r:id="rId26"/>
                </p:custDataLst>
              </p:nvPr>
            </p:nvCxnSpPr>
            <p:spPr>
              <a:xfrm flipV="1">
                <a:off x="8029879" y="1861263"/>
                <a:ext cx="235324" cy="47065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9" name="文本框 38" title=""/>
          <p:cNvSpPr txBox="1"/>
          <p:nvPr>
            <p:custDataLst>
              <p:tags r:id="rId27"/>
            </p:custDataLst>
          </p:nvPr>
        </p:nvSpPr>
        <p:spPr>
          <a:xfrm>
            <a:off x="1167004" y="3821646"/>
            <a:ext cx="7059706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latinLnBrk="0"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射入的光线与射出的光线不在同一直线上，但两条直线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平行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40" name="连接符: 肘形 39" title=""/>
          <p:cNvCxnSpPr/>
          <p:nvPr>
            <p:custDataLst>
              <p:tags r:id="rId28"/>
            </p:custDataLst>
          </p:nvPr>
        </p:nvCxnSpPr>
        <p:spPr>
          <a:xfrm flipH="1" flipV="1">
            <a:off x="3800862" y="2328052"/>
            <a:ext cx="169805" cy="164726"/>
          </a:xfrm>
          <a:prstGeom prst="bentConnector3">
            <a:avLst>
              <a:gd name="adj1" fmla="val 97515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连接符: 肘形 40" title=""/>
          <p:cNvCxnSpPr/>
          <p:nvPr>
            <p:custDataLst>
              <p:tags r:id="rId29"/>
            </p:custDataLst>
          </p:nvPr>
        </p:nvCxnSpPr>
        <p:spPr>
          <a:xfrm flipH="1" flipV="1">
            <a:off x="5148501" y="2752746"/>
            <a:ext cx="169805" cy="164726"/>
          </a:xfrm>
          <a:prstGeom prst="bentConnector3">
            <a:avLst>
              <a:gd name="adj1" fmla="val 97515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>
            <p:custDataLst>
              <p:tags r:id="rId3"/>
            </p:custDataLst>
          </p:nvPr>
        </p:nvSpPr>
        <p:spPr>
          <a:xfrm>
            <a:off x="814790" y="115921"/>
            <a:ext cx="6979024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latinLnBrk="0"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当光线斜射入玻璃三棱镜中时，光线的传播路径又会是怎样的呢？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34" name="组合 33" title=""/>
          <p:cNvGrpSpPr/>
          <p:nvPr>
            <p:custDataLst>
              <p:tags r:id="rId4"/>
            </p:custDataLst>
          </p:nvPr>
        </p:nvGrpSpPr>
        <p:grpSpPr>
          <a:xfrm>
            <a:off x="1907898" y="1542474"/>
            <a:ext cx="3208708" cy="1882733"/>
            <a:chOff x="1907898" y="1542474"/>
            <a:chExt cx="3208708" cy="1882733"/>
          </a:xfrm>
        </p:grpSpPr>
        <p:sp>
          <p:nvSpPr>
            <p:cNvPr id="4" name="等腰三角形 3"/>
            <p:cNvSpPr/>
            <p:nvPr>
              <p:custDataLst>
                <p:tags r:id="rId5"/>
              </p:custDataLst>
            </p:nvPr>
          </p:nvSpPr>
          <p:spPr bwMode="auto">
            <a:xfrm>
              <a:off x="3005417" y="1542474"/>
              <a:ext cx="2111189" cy="1819991"/>
            </a:xfrm>
            <a:prstGeom prst="triangle">
              <a:avLst/>
            </a:prstGeom>
            <a:noFill/>
            <a:ln w="28575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tlCol="0" anchor="ctr"/>
            <a:lstStyle/>
            <a:p>
              <a:pPr marL="0" indent="720090" algn="ctr">
                <a:lnSpc>
                  <a:spcPct val="110000"/>
                </a:lnSpc>
                <a:spcBef>
                  <a:spcPct val="0"/>
                </a:spcBef>
                <a:buClr>
                  <a:schemeClr val="hlink"/>
                </a:buClr>
                <a:buFont typeface="Wingdings" panose="05000000000000000000" pitchFamily="2" charset="2"/>
                <a:buNone/>
              </a:pPr>
              <a:endParaRPr lang="zh-CN" altLang="en-US" sz="2800" b="1">
                <a:latin typeface="+mn-lt"/>
                <a:ea typeface="黑体" panose="02010609060101010101" pitchFamily="2" charset="-122"/>
              </a:endParaRPr>
            </a:p>
          </p:txBody>
        </p:sp>
        <p:sp>
          <p:nvSpPr>
            <p:cNvPr id="5" name="文本框 4"/>
            <p:cNvSpPr txBox="1"/>
            <p:nvPr>
              <p:custDataLst>
                <p:tags r:id="rId6"/>
              </p:custDataLst>
            </p:nvPr>
          </p:nvSpPr>
          <p:spPr>
            <a:xfrm>
              <a:off x="3684494" y="2829618"/>
              <a:ext cx="10824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rPr>
                <a:t>玻璃</a:t>
              </a:r>
              <a:endParaRPr lang="zh-CN" altLang="en-US" sz="24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7"/>
              </p:custDataLst>
            </p:nvPr>
          </p:nvSpPr>
          <p:spPr>
            <a:xfrm>
              <a:off x="1907898" y="1678227"/>
              <a:ext cx="10824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rPr>
                <a:t>空气</a:t>
              </a:r>
              <a:endParaRPr lang="zh-CN" altLang="en-US" sz="24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7" name="组合 6"/>
            <p:cNvGrpSpPr/>
            <p:nvPr>
              <p:custDataLst>
                <p:tags r:id="rId8"/>
              </p:custDataLst>
            </p:nvPr>
          </p:nvGrpSpPr>
          <p:grpSpPr>
            <a:xfrm rot="18204872">
              <a:off x="2204063" y="2390956"/>
              <a:ext cx="1304365" cy="764137"/>
              <a:chOff x="5405717" y="2494429"/>
              <a:chExt cx="1304365" cy="764137"/>
            </a:xfrm>
          </p:grpSpPr>
          <p:cxnSp>
            <p:nvCxnSpPr>
              <p:cNvPr id="8" name="直接连接符 7"/>
              <p:cNvCxnSpPr/>
              <p:nvPr>
                <p:custDataLst>
                  <p:tags r:id="rId9"/>
                </p:custDataLst>
              </p:nvPr>
            </p:nvCxnSpPr>
            <p:spPr>
              <a:xfrm flipH="1" flipV="1">
                <a:off x="5405717" y="2494429"/>
                <a:ext cx="1304365" cy="764137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" name="组合 8"/>
              <p:cNvGrpSpPr/>
              <p:nvPr>
                <p:custDataLst>
                  <p:tags r:id="rId10"/>
                </p:custDataLst>
              </p:nvPr>
            </p:nvGrpSpPr>
            <p:grpSpPr>
              <a:xfrm rot="202504">
                <a:off x="5757580" y="2668608"/>
                <a:ext cx="276571" cy="206204"/>
                <a:chOff x="7779123" y="1561966"/>
                <a:chExt cx="276571" cy="206204"/>
              </a:xfrm>
            </p:grpSpPr>
            <p:cxnSp>
              <p:nvCxnSpPr>
                <p:cNvPr id="10" name="直接连接符 9"/>
                <p:cNvCxnSpPr/>
                <p:nvPr>
                  <p:custDataLst>
                    <p:tags r:id="rId11"/>
                  </p:custDataLst>
                </p:nvPr>
              </p:nvCxnSpPr>
              <p:spPr>
                <a:xfrm rot="17943664" flipV="1">
                  <a:off x="7894587" y="1517375"/>
                  <a:ext cx="116515" cy="205698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连接符 10"/>
                <p:cNvCxnSpPr/>
                <p:nvPr>
                  <p:custDataLst>
                    <p:tags r:id="rId12"/>
                  </p:custDataLst>
                </p:nvPr>
              </p:nvCxnSpPr>
              <p:spPr>
                <a:xfrm flipV="1">
                  <a:off x="7779123" y="1721105"/>
                  <a:ext cx="235324" cy="47065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cxnSp>
        <p:nvCxnSpPr>
          <p:cNvPr id="12" name="直接连接符 11" title=""/>
          <p:cNvCxnSpPr/>
          <p:nvPr>
            <p:custDataLst>
              <p:tags r:id="rId13"/>
            </p:custDataLst>
          </p:nvPr>
        </p:nvCxnSpPr>
        <p:spPr>
          <a:xfrm>
            <a:off x="2990387" y="2112778"/>
            <a:ext cx="1032356" cy="627952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 title=""/>
          <p:cNvGrpSpPr/>
          <p:nvPr>
            <p:custDataLst>
              <p:tags r:id="rId14"/>
            </p:custDataLst>
          </p:nvPr>
        </p:nvGrpSpPr>
        <p:grpSpPr>
          <a:xfrm rot="20247658">
            <a:off x="3534245" y="2450103"/>
            <a:ext cx="1158780" cy="185828"/>
            <a:chOff x="5325847" y="2709420"/>
            <a:chExt cx="1158780" cy="185828"/>
          </a:xfrm>
        </p:grpSpPr>
        <p:cxnSp>
          <p:nvCxnSpPr>
            <p:cNvPr id="16" name="直接连接符 15"/>
            <p:cNvCxnSpPr/>
            <p:nvPr>
              <p:custDataLst>
                <p:tags r:id="rId15"/>
              </p:custDataLst>
            </p:nvPr>
          </p:nvCxnSpPr>
          <p:spPr>
            <a:xfrm rot="1352342" flipH="1" flipV="1">
              <a:off x="5325847" y="2709420"/>
              <a:ext cx="1158780" cy="18582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组合 16"/>
            <p:cNvGrpSpPr/>
            <p:nvPr>
              <p:custDataLst>
                <p:tags r:id="rId16"/>
              </p:custDataLst>
            </p:nvPr>
          </p:nvGrpSpPr>
          <p:grpSpPr>
            <a:xfrm rot="202504">
              <a:off x="5850505" y="2730099"/>
              <a:ext cx="168588" cy="156389"/>
              <a:chOff x="7874137" y="1621104"/>
              <a:chExt cx="168588" cy="156389"/>
            </a:xfrm>
          </p:grpSpPr>
          <p:cxnSp>
            <p:nvCxnSpPr>
              <p:cNvPr id="18" name="直接连接符 17"/>
              <p:cNvCxnSpPr/>
              <p:nvPr>
                <p:custDataLst>
                  <p:tags r:id="rId17"/>
                </p:custDataLst>
              </p:nvPr>
            </p:nvCxnSpPr>
            <p:spPr>
              <a:xfrm rot="618885" flipH="1" flipV="1">
                <a:off x="7938679" y="1621104"/>
                <a:ext cx="104046" cy="120512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>
                <p:custDataLst>
                  <p:tags r:id="rId18"/>
                </p:custDataLst>
              </p:nvPr>
            </p:nvCxnSpPr>
            <p:spPr>
              <a:xfrm rot="618885" flipV="1">
                <a:off x="7874137" y="1735787"/>
                <a:ext cx="154471" cy="41706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21" name="直接连接符 20" title=""/>
          <p:cNvCxnSpPr/>
          <p:nvPr>
            <p:custDataLst>
              <p:tags r:id="rId19"/>
            </p:custDataLst>
          </p:nvPr>
        </p:nvCxnSpPr>
        <p:spPr>
          <a:xfrm flipV="1">
            <a:off x="4304302" y="2420359"/>
            <a:ext cx="745724" cy="435286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 title=""/>
          <p:cNvGrpSpPr/>
          <p:nvPr>
            <p:custDataLst>
              <p:tags r:id="rId20"/>
            </p:custDataLst>
          </p:nvPr>
        </p:nvGrpSpPr>
        <p:grpSpPr>
          <a:xfrm>
            <a:off x="4691090" y="2635931"/>
            <a:ext cx="1304365" cy="764137"/>
            <a:chOff x="5403782" y="2504203"/>
            <a:chExt cx="1304365" cy="764137"/>
          </a:xfrm>
        </p:grpSpPr>
        <p:cxnSp>
          <p:nvCxnSpPr>
            <p:cNvPr id="25" name="直接连接符 24"/>
            <p:cNvCxnSpPr/>
            <p:nvPr>
              <p:custDataLst>
                <p:tags r:id="rId21"/>
              </p:custDataLst>
            </p:nvPr>
          </p:nvCxnSpPr>
          <p:spPr>
            <a:xfrm flipH="1" flipV="1">
              <a:off x="5403782" y="2504203"/>
              <a:ext cx="1304365" cy="76413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/>
            <p:cNvGrpSpPr/>
            <p:nvPr>
              <p:custDataLst>
                <p:tags r:id="rId22"/>
              </p:custDataLst>
            </p:nvPr>
          </p:nvGrpSpPr>
          <p:grpSpPr>
            <a:xfrm rot="202504">
              <a:off x="5757580" y="2668608"/>
              <a:ext cx="276571" cy="206204"/>
              <a:chOff x="7779123" y="1561966"/>
              <a:chExt cx="276571" cy="206204"/>
            </a:xfrm>
          </p:grpSpPr>
          <p:cxnSp>
            <p:nvCxnSpPr>
              <p:cNvPr id="27" name="直接连接符 26"/>
              <p:cNvCxnSpPr/>
              <p:nvPr>
                <p:custDataLst>
                  <p:tags r:id="rId23"/>
                </p:custDataLst>
              </p:nvPr>
            </p:nvCxnSpPr>
            <p:spPr>
              <a:xfrm rot="17943664" flipV="1">
                <a:off x="7894587" y="1517375"/>
                <a:ext cx="116515" cy="205698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>
                <p:custDataLst>
                  <p:tags r:id="rId24"/>
                </p:custDataLst>
              </p:nvPr>
            </p:nvCxnSpPr>
            <p:spPr>
              <a:xfrm flipV="1">
                <a:off x="7779123" y="1721105"/>
                <a:ext cx="235324" cy="47065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0" name="文本框 29" title=""/>
          <p:cNvSpPr txBox="1"/>
          <p:nvPr>
            <p:custDataLst>
              <p:tags r:id="rId25"/>
            </p:custDataLst>
          </p:nvPr>
        </p:nvSpPr>
        <p:spPr>
          <a:xfrm>
            <a:off x="1070702" y="3659050"/>
            <a:ext cx="7059706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latinLnBrk="0"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光经过玻璃三棱镜两次折射后的光线向三棱镜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底部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偏折。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2" name="图片 31" title="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105816" flipH="1" flipV="1">
            <a:off x="3435148" y="2304158"/>
            <a:ext cx="155755" cy="149525"/>
          </a:xfrm>
          <a:prstGeom prst="rect">
            <a:avLst/>
          </a:prstGeom>
        </p:spPr>
      </p:pic>
      <p:pic>
        <p:nvPicPr>
          <p:cNvPr id="33" name="图片 32" title="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9869424" flipH="1" flipV="1">
            <a:off x="4626961" y="2465457"/>
            <a:ext cx="155755" cy="1495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accent1">
            <a:lumMod val="60000"/>
            <a:lumOff val="40000"/>
            <a:alpha val="0"/>
          </a:schemeClr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63" name="组合 62" title=""/>
          <p:cNvGrpSpPr/>
          <p:nvPr>
            <p:custDataLst>
              <p:tags r:id="rId3"/>
            </p:custDataLst>
          </p:nvPr>
        </p:nvGrpSpPr>
        <p:grpSpPr>
          <a:xfrm>
            <a:off x="856704" y="1871928"/>
            <a:ext cx="3642156" cy="2838497"/>
            <a:chOff x="856704" y="1871928"/>
            <a:chExt cx="3642156" cy="2838497"/>
          </a:xfrm>
        </p:grpSpPr>
        <p:pic>
          <p:nvPicPr>
            <p:cNvPr id="47" name="图片 46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856704" y="1871928"/>
              <a:ext cx="3569625" cy="2838497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>
              <p:custDataLst>
                <p:tags r:id="rId6"/>
              </p:custDataLst>
            </p:nvPr>
          </p:nvSpPr>
          <p:spPr>
            <a:xfrm>
              <a:off x="3708275" y="2687161"/>
              <a:ext cx="5446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rPr>
                <a:t>水</a:t>
              </a:r>
              <a:endParaRPr lang="zh-CN" altLang="en-US" sz="24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62" name="文本框 61"/>
            <p:cNvSpPr txBox="1"/>
            <p:nvPr>
              <p:custDataLst>
                <p:tags r:id="rId7"/>
              </p:custDataLst>
            </p:nvPr>
          </p:nvSpPr>
          <p:spPr>
            <a:xfrm>
              <a:off x="3573253" y="2203598"/>
              <a:ext cx="925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rPr>
                <a:t>空气</a:t>
              </a:r>
              <a:endParaRPr lang="zh-CN" altLang="en-US" sz="24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7" name="矩形 4" title="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22263" y="313952"/>
            <a:ext cx="1793875" cy="579438"/>
          </a:xfrm>
          <a:prstGeom prst="roundRect">
            <a:avLst/>
          </a:prstGeom>
          <a:solidFill>
            <a:srgbClr val="0066FF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defRPr/>
            </a:pPr>
            <a:r>
              <a:rPr lang="zh-CN" altLang="en-US" sz="2800" b="0">
                <a:solidFill>
                  <a:srgbClr val="FFFFFF"/>
                </a:solidFill>
                <a:latin typeface="+mn-lt"/>
                <a:ea typeface="黑体" panose="02010609060101010101" pitchFamily="2" charset="-122"/>
              </a:rPr>
              <a:t>知识点二</a:t>
            </a:r>
            <a:endParaRPr lang="zh-CN" altLang="en-US" sz="2800" b="0">
              <a:solidFill>
                <a:srgbClr val="FFFFFF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8" name="TextBox 7" title="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189163" y="342527"/>
            <a:ext cx="32877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>
                <a:solidFill>
                  <a:srgbClr val="0000FF"/>
                </a:solidFill>
                <a:latin typeface="黑体" panose="02010609060101010101" pitchFamily="2" charset="-122"/>
              </a:rPr>
              <a:t>折射规律的应用</a:t>
            </a:r>
            <a:endParaRPr lang="zh-CN" altLang="en-US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46" name="文本框 45" title=""/>
          <p:cNvSpPr txBox="1"/>
          <p:nvPr>
            <p:custDataLst>
              <p:tags r:id="rId10"/>
            </p:custDataLst>
          </p:nvPr>
        </p:nvSpPr>
        <p:spPr>
          <a:xfrm>
            <a:off x="322263" y="967387"/>
            <a:ext cx="3287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+mn-ea"/>
                <a:ea typeface="+mn-ea"/>
              </a:rPr>
              <a:t>1.</a:t>
            </a:r>
            <a:r>
              <a:rPr lang="zh-CN" altLang="en-US" sz="2800" b="1">
                <a:latin typeface="+mn-ea"/>
                <a:ea typeface="+mn-ea"/>
              </a:rPr>
              <a:t>池水变“浅”</a:t>
            </a:r>
            <a:endParaRPr lang="zh-CN" altLang="en-US" sz="2800" b="1">
              <a:latin typeface="+mn-ea"/>
              <a:ea typeface="+mn-ea"/>
            </a:endParaRPr>
          </a:p>
        </p:txBody>
      </p:sp>
      <p:pic>
        <p:nvPicPr>
          <p:cNvPr id="48" name="图片 47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83703" y="3108807"/>
            <a:ext cx="180321" cy="337842"/>
          </a:xfrm>
          <a:prstGeom prst="rect">
            <a:avLst/>
          </a:prstGeom>
        </p:spPr>
      </p:pic>
      <p:cxnSp>
        <p:nvCxnSpPr>
          <p:cNvPr id="50" name="直接连接符 49" title=""/>
          <p:cNvCxnSpPr/>
          <p:nvPr>
            <p:custDataLst>
              <p:tags r:id="rId13"/>
            </p:custDataLst>
          </p:nvPr>
        </p:nvCxnSpPr>
        <p:spPr>
          <a:xfrm flipH="1">
            <a:off x="2365852" y="2226467"/>
            <a:ext cx="0" cy="104745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 title=""/>
          <p:cNvCxnSpPr/>
          <p:nvPr>
            <p:custDataLst>
              <p:tags r:id="rId14"/>
            </p:custDataLst>
          </p:nvPr>
        </p:nvCxnSpPr>
        <p:spPr>
          <a:xfrm flipH="1">
            <a:off x="1446969" y="2669249"/>
            <a:ext cx="925607" cy="588687"/>
          </a:xfrm>
          <a:prstGeom prst="line">
            <a:avLst/>
          </a:prstGeom>
          <a:ln w="28575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Picture 5" title=""/>
          <p:cNvPicPr>
            <a:picLocks noChangeAspect="1" noChangeArrowheads="1"/>
          </p:cNvPicPr>
          <p:nvPr>
            <p:custDataLst>
              <p:tags r:id="rId16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741777" flipH="1">
            <a:off x="3920298" y="1287633"/>
            <a:ext cx="665163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32" name="组合 18431" title=""/>
          <p:cNvGrpSpPr/>
          <p:nvPr>
            <p:custDataLst>
              <p:tags r:id="rId17"/>
            </p:custDataLst>
          </p:nvPr>
        </p:nvGrpSpPr>
        <p:grpSpPr>
          <a:xfrm>
            <a:off x="1446969" y="2689421"/>
            <a:ext cx="918883" cy="1413144"/>
            <a:chOff x="1446969" y="2689421"/>
            <a:chExt cx="918883" cy="1413144"/>
          </a:xfrm>
        </p:grpSpPr>
        <p:cxnSp>
          <p:nvCxnSpPr>
            <p:cNvPr id="49" name="直接连接符 48"/>
            <p:cNvCxnSpPr/>
            <p:nvPr>
              <p:custDataLst>
                <p:tags r:id="rId18"/>
              </p:custDataLst>
            </p:nvPr>
          </p:nvCxnSpPr>
          <p:spPr>
            <a:xfrm flipH="1">
              <a:off x="1446969" y="2689421"/>
              <a:ext cx="918883" cy="141314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4" name="组合 53"/>
            <p:cNvGrpSpPr/>
            <p:nvPr>
              <p:custDataLst>
                <p:tags r:id="rId19"/>
              </p:custDataLst>
            </p:nvPr>
          </p:nvGrpSpPr>
          <p:grpSpPr>
            <a:xfrm rot="20118014">
              <a:off x="1796712" y="3343604"/>
              <a:ext cx="156223" cy="224292"/>
              <a:chOff x="5733584" y="1695576"/>
              <a:chExt cx="205698" cy="295324"/>
            </a:xfrm>
          </p:grpSpPr>
          <p:cxnSp>
            <p:nvCxnSpPr>
              <p:cNvPr id="55" name="直接连接符 54"/>
              <p:cNvCxnSpPr/>
              <p:nvPr>
                <p:custDataLst>
                  <p:tags r:id="rId20"/>
                </p:custDataLst>
              </p:nvPr>
            </p:nvCxnSpPr>
            <p:spPr>
              <a:xfrm rot="14751038" flipV="1">
                <a:off x="5778175" y="1650985"/>
                <a:ext cx="116515" cy="205698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>
                <p:custDataLst>
                  <p:tags r:id="rId21"/>
                </p:custDataLst>
              </p:nvPr>
            </p:nvCxnSpPr>
            <p:spPr>
              <a:xfrm rot="18407376" flipV="1">
                <a:off x="5784833" y="1849705"/>
                <a:ext cx="235324" cy="47065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8433" name="组合 18432" title=""/>
          <p:cNvGrpSpPr/>
          <p:nvPr>
            <p:custDataLst>
              <p:tags r:id="rId22"/>
            </p:custDataLst>
          </p:nvPr>
        </p:nvGrpSpPr>
        <p:grpSpPr>
          <a:xfrm>
            <a:off x="2372576" y="1808639"/>
            <a:ext cx="1364876" cy="860610"/>
            <a:chOff x="2372576" y="1808639"/>
            <a:chExt cx="1364876" cy="860610"/>
          </a:xfrm>
        </p:grpSpPr>
        <p:cxnSp>
          <p:nvCxnSpPr>
            <p:cNvPr id="51" name="直接连接符 50"/>
            <p:cNvCxnSpPr/>
            <p:nvPr>
              <p:custDataLst>
                <p:tags r:id="rId23"/>
              </p:custDataLst>
            </p:nvPr>
          </p:nvCxnSpPr>
          <p:spPr>
            <a:xfrm flipH="1">
              <a:off x="2372576" y="1808639"/>
              <a:ext cx="1364876" cy="86061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7" name="组合 56"/>
            <p:cNvGrpSpPr/>
            <p:nvPr>
              <p:custDataLst>
                <p:tags r:id="rId24"/>
              </p:custDataLst>
            </p:nvPr>
          </p:nvGrpSpPr>
          <p:grpSpPr>
            <a:xfrm>
              <a:off x="2972755" y="2130644"/>
              <a:ext cx="156223" cy="224292"/>
              <a:chOff x="5733584" y="1695576"/>
              <a:chExt cx="205698" cy="295324"/>
            </a:xfrm>
          </p:grpSpPr>
          <p:cxnSp>
            <p:nvCxnSpPr>
              <p:cNvPr id="58" name="直接连接符 57"/>
              <p:cNvCxnSpPr/>
              <p:nvPr>
                <p:custDataLst>
                  <p:tags r:id="rId25"/>
                </p:custDataLst>
              </p:nvPr>
            </p:nvCxnSpPr>
            <p:spPr>
              <a:xfrm rot="14751038" flipV="1">
                <a:off x="5778175" y="1650985"/>
                <a:ext cx="116515" cy="205698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>
                <p:custDataLst>
                  <p:tags r:id="rId26"/>
                </p:custDataLst>
              </p:nvPr>
            </p:nvCxnSpPr>
            <p:spPr>
              <a:xfrm rot="18407376" flipV="1">
                <a:off x="5784833" y="1849705"/>
                <a:ext cx="235324" cy="47065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0" name="文本框 59" title=""/>
          <p:cNvSpPr txBox="1"/>
          <p:nvPr>
            <p:custDataLst>
              <p:tags r:id="rId27"/>
            </p:custDataLst>
          </p:nvPr>
        </p:nvSpPr>
        <p:spPr>
          <a:xfrm>
            <a:off x="5228157" y="1085313"/>
            <a:ext cx="3271281" cy="3329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    池底某点反射的光从水中斜射向空气时会发生偏折，逆着折射光看去，就会感觉这点的位置升高了，即池水来看起来比实际的</a:t>
            </a:r>
            <a:r>
              <a:rPr lang="zh-CN" altLang="en-US" sz="24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浅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  <p:cond evt="onBegin" delay="0">
                          <p:tn val="42"/>
                        </p:cond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46" grpId="0"/>
      <p:bldP spid="60" grpId="0"/>
    </p:bldLst>
  </p:timing>
</p:sld>
</file>

<file path=ppt/tags/tag1.xml><?xml version="1.0" encoding="utf-8"?>
<p:tagLst xmlns:p="http://schemas.openxmlformats.org/presentationml/2006/main">
  <p:tag name="AS_UNIQUEID" val="107"/>
</p:tagLst>
</file>

<file path=ppt/tags/tag10.xml><?xml version="1.0" encoding="utf-8"?>
<p:tagLst xmlns:p="http://schemas.openxmlformats.org/presentationml/2006/main">
  <p:tag name="AS_UNIQUEID" val="116"/>
</p:tagLst>
</file>

<file path=ppt/tags/tag100.xml><?xml version="1.0" encoding="utf-8"?>
<p:tagLst xmlns:p="http://schemas.openxmlformats.org/presentationml/2006/main">
  <p:tag name="AS_UNIQUEID" val="206"/>
</p:tagLst>
</file>

<file path=ppt/tags/tag101.xml><?xml version="1.0" encoding="utf-8"?>
<p:tagLst xmlns:p="http://schemas.openxmlformats.org/presentationml/2006/main">
  <p:tag name="AS_UNIQUEID" val="207"/>
</p:tagLst>
</file>

<file path=ppt/tags/tag102.xml><?xml version="1.0" encoding="utf-8"?>
<p:tagLst xmlns:p="http://schemas.openxmlformats.org/presentationml/2006/main">
  <p:tag name="AS_UNIQUEID" val="208"/>
</p:tagLst>
</file>

<file path=ppt/tags/tag103.xml><?xml version="1.0" encoding="utf-8"?>
<p:tagLst xmlns:p="http://schemas.openxmlformats.org/presentationml/2006/main">
  <p:tag name="AS_UNIQUEID" val="209"/>
</p:tagLst>
</file>

<file path=ppt/tags/tag104.xml><?xml version="1.0" encoding="utf-8"?>
<p:tagLst xmlns:p="http://schemas.openxmlformats.org/presentationml/2006/main">
  <p:tag name="AS_UNIQUEID" val="210"/>
</p:tagLst>
</file>

<file path=ppt/tags/tag105.xml><?xml version="1.0" encoding="utf-8"?>
<p:tagLst xmlns:p="http://schemas.openxmlformats.org/presentationml/2006/main">
  <p:tag name="AS_UNIQUEID" val="211"/>
</p:tagLst>
</file>

<file path=ppt/tags/tag106.xml><?xml version="1.0" encoding="utf-8"?>
<p:tagLst xmlns:p="http://schemas.openxmlformats.org/presentationml/2006/main">
  <p:tag name="AS_UNIQUEID" val="212"/>
</p:tagLst>
</file>

<file path=ppt/tags/tag107.xml><?xml version="1.0" encoding="utf-8"?>
<p:tagLst xmlns:p="http://schemas.openxmlformats.org/presentationml/2006/main">
  <p:tag name="AS_UNIQUEID" val="213"/>
</p:tagLst>
</file>

<file path=ppt/tags/tag108.xml><?xml version="1.0" encoding="utf-8"?>
<p:tagLst xmlns:p="http://schemas.openxmlformats.org/presentationml/2006/main">
  <p:tag name="AS_UNIQUEID" val="214"/>
</p:tagLst>
</file>

<file path=ppt/tags/tag109.xml><?xml version="1.0" encoding="utf-8"?>
<p:tagLst xmlns:p="http://schemas.openxmlformats.org/presentationml/2006/main">
  <p:tag name="AS_UNIQUEID" val="215"/>
</p:tagLst>
</file>

<file path=ppt/tags/tag11.xml><?xml version="1.0" encoding="utf-8"?>
<p:tagLst xmlns:p="http://schemas.openxmlformats.org/presentationml/2006/main">
  <p:tag name="AS_UNIQUEID" val="117"/>
</p:tagLst>
</file>

<file path=ppt/tags/tag110.xml><?xml version="1.0" encoding="utf-8"?>
<p:tagLst xmlns:p="http://schemas.openxmlformats.org/presentationml/2006/main">
  <p:tag name="AS_UNIQUEID" val="216"/>
</p:tagLst>
</file>

<file path=ppt/tags/tag111.xml><?xml version="1.0" encoding="utf-8"?>
<p:tagLst xmlns:p="http://schemas.openxmlformats.org/presentationml/2006/main">
  <p:tag name="AS_UNIQUEID" val="217"/>
</p:tagLst>
</file>

<file path=ppt/tags/tag112.xml><?xml version="1.0" encoding="utf-8"?>
<p:tagLst xmlns:p="http://schemas.openxmlformats.org/presentationml/2006/main">
  <p:tag name="AS_UNIQUEID" val="218"/>
</p:tagLst>
</file>

<file path=ppt/tags/tag113.xml><?xml version="1.0" encoding="utf-8"?>
<p:tagLst xmlns:p="http://schemas.openxmlformats.org/presentationml/2006/main">
  <p:tag name="AS_UNIQUEID" val="219"/>
</p:tagLst>
</file>

<file path=ppt/tags/tag114.xml><?xml version="1.0" encoding="utf-8"?>
<p:tagLst xmlns:p="http://schemas.openxmlformats.org/presentationml/2006/main">
  <p:tag name="AS_UNIQUEID" val="220"/>
</p:tagLst>
</file>

<file path=ppt/tags/tag115.xml><?xml version="1.0" encoding="utf-8"?>
<p:tagLst xmlns:p="http://schemas.openxmlformats.org/presentationml/2006/main">
  <p:tag name="AS_UNIQUEID" val="221"/>
</p:tagLst>
</file>

<file path=ppt/tags/tag116.xml><?xml version="1.0" encoding="utf-8"?>
<p:tagLst xmlns:p="http://schemas.openxmlformats.org/presentationml/2006/main">
  <p:tag name="AS_UNIQUEID" val="222"/>
</p:tagLst>
</file>

<file path=ppt/tags/tag117.xml><?xml version="1.0" encoding="utf-8"?>
<p:tagLst xmlns:p="http://schemas.openxmlformats.org/presentationml/2006/main">
  <p:tag name="AS_UNIQUEID" val="223"/>
</p:tagLst>
</file>

<file path=ppt/tags/tag118.xml><?xml version="1.0" encoding="utf-8"?>
<p:tagLst xmlns:p="http://schemas.openxmlformats.org/presentationml/2006/main">
  <p:tag name="AS_UNIQUEID" val="224"/>
</p:tagLst>
</file>

<file path=ppt/tags/tag119.xml><?xml version="1.0" encoding="utf-8"?>
<p:tagLst xmlns:p="http://schemas.openxmlformats.org/presentationml/2006/main">
  <p:tag name="AS_UNIQUEID" val="225"/>
</p:tagLst>
</file>

<file path=ppt/tags/tag12.xml><?xml version="1.0" encoding="utf-8"?>
<p:tagLst xmlns:p="http://schemas.openxmlformats.org/presentationml/2006/main">
  <p:tag name="AS_UNIQUEID" val="118"/>
</p:tagLst>
</file>

<file path=ppt/tags/tag120.xml><?xml version="1.0" encoding="utf-8"?>
<p:tagLst xmlns:p="http://schemas.openxmlformats.org/presentationml/2006/main">
  <p:tag name="AS_UNIQUEID" val="226"/>
</p:tagLst>
</file>

<file path=ppt/tags/tag121.xml><?xml version="1.0" encoding="utf-8"?>
<p:tagLst xmlns:p="http://schemas.openxmlformats.org/presentationml/2006/main">
  <p:tag name="AS_UNIQUEID" val="227"/>
</p:tagLst>
</file>

<file path=ppt/tags/tag122.xml><?xml version="1.0" encoding="utf-8"?>
<p:tagLst xmlns:p="http://schemas.openxmlformats.org/presentationml/2006/main">
  <p:tag name="AS_UNIQUEID" val="228"/>
</p:tagLst>
</file>

<file path=ppt/tags/tag123.xml><?xml version="1.0" encoding="utf-8"?>
<p:tagLst xmlns:p="http://schemas.openxmlformats.org/presentationml/2006/main">
  <p:tag name="AS_UNIQUEID" val="229"/>
</p:tagLst>
</file>

<file path=ppt/tags/tag124.xml><?xml version="1.0" encoding="utf-8"?>
<p:tagLst xmlns:p="http://schemas.openxmlformats.org/presentationml/2006/main">
  <p:tag name="AS_UNIQUEID" val="230"/>
</p:tagLst>
</file>

<file path=ppt/tags/tag125.xml><?xml version="1.0" encoding="utf-8"?>
<p:tagLst xmlns:p="http://schemas.openxmlformats.org/presentationml/2006/main">
  <p:tag name="AS_UNIQUEID" val="231"/>
</p:tagLst>
</file>

<file path=ppt/tags/tag126.xml><?xml version="1.0" encoding="utf-8"?>
<p:tagLst xmlns:p="http://schemas.openxmlformats.org/presentationml/2006/main">
  <p:tag name="AS_UNIQUEID" val="232"/>
</p:tagLst>
</file>

<file path=ppt/tags/tag127.xml><?xml version="1.0" encoding="utf-8"?>
<p:tagLst xmlns:p="http://schemas.openxmlformats.org/presentationml/2006/main">
  <p:tag name="AS_UNIQUEID" val="233"/>
</p:tagLst>
</file>

<file path=ppt/tags/tag128.xml><?xml version="1.0" encoding="utf-8"?>
<p:tagLst xmlns:p="http://schemas.openxmlformats.org/presentationml/2006/main">
  <p:tag name="AS_UNIQUEID" val="234"/>
</p:tagLst>
</file>

<file path=ppt/tags/tag129.xml><?xml version="1.0" encoding="utf-8"?>
<p:tagLst xmlns:p="http://schemas.openxmlformats.org/presentationml/2006/main">
  <p:tag name="AS_UNIQUEID" val="235"/>
</p:tagLst>
</file>

<file path=ppt/tags/tag13.xml><?xml version="1.0" encoding="utf-8"?>
<p:tagLst xmlns:p="http://schemas.openxmlformats.org/presentationml/2006/main">
  <p:tag name="AS_UNIQUEID" val="119"/>
</p:tagLst>
</file>

<file path=ppt/tags/tag130.xml><?xml version="1.0" encoding="utf-8"?>
<p:tagLst xmlns:p="http://schemas.openxmlformats.org/presentationml/2006/main">
  <p:tag name="AS_UNIQUEID" val="236"/>
</p:tagLst>
</file>

<file path=ppt/tags/tag131.xml><?xml version="1.0" encoding="utf-8"?>
<p:tagLst xmlns:p="http://schemas.openxmlformats.org/presentationml/2006/main">
  <p:tag name="AS_UNIQUEID" val="237"/>
</p:tagLst>
</file>

<file path=ppt/tags/tag132.xml><?xml version="1.0" encoding="utf-8"?>
<p:tagLst xmlns:p="http://schemas.openxmlformats.org/presentationml/2006/main">
  <p:tag name="AS_UNIQUEID" val="238"/>
</p:tagLst>
</file>

<file path=ppt/tags/tag133.xml><?xml version="1.0" encoding="utf-8"?>
<p:tagLst xmlns:p="http://schemas.openxmlformats.org/presentationml/2006/main">
  <p:tag name="AS_UNIQUEID" val="239"/>
</p:tagLst>
</file>

<file path=ppt/tags/tag134.xml><?xml version="1.0" encoding="utf-8"?>
<p:tagLst xmlns:p="http://schemas.openxmlformats.org/presentationml/2006/main">
  <p:tag name="AS_UNIQUEID" val="240"/>
</p:tagLst>
</file>

<file path=ppt/tags/tag135.xml><?xml version="1.0" encoding="utf-8"?>
<p:tagLst xmlns:p="http://schemas.openxmlformats.org/presentationml/2006/main">
  <p:tag name="AS_UNIQUEID" val="241"/>
</p:tagLst>
</file>

<file path=ppt/tags/tag136.xml><?xml version="1.0" encoding="utf-8"?>
<p:tagLst xmlns:p="http://schemas.openxmlformats.org/presentationml/2006/main">
  <p:tag name="AS_UNIQUEID" val="242"/>
</p:tagLst>
</file>

<file path=ppt/tags/tag137.xml><?xml version="1.0" encoding="utf-8"?>
<p:tagLst xmlns:p="http://schemas.openxmlformats.org/presentationml/2006/main">
  <p:tag name="AS_UNIQUEID" val="243"/>
</p:tagLst>
</file>

<file path=ppt/tags/tag138.xml><?xml version="1.0" encoding="utf-8"?>
<p:tagLst xmlns:p="http://schemas.openxmlformats.org/presentationml/2006/main">
  <p:tag name="AS_UNIQUEID" val="244"/>
</p:tagLst>
</file>

<file path=ppt/tags/tag139.xml><?xml version="1.0" encoding="utf-8"?>
<p:tagLst xmlns:p="http://schemas.openxmlformats.org/presentationml/2006/main">
  <p:tag name="AS_UNIQUEID" val="245"/>
</p:tagLst>
</file>

<file path=ppt/tags/tag14.xml><?xml version="1.0" encoding="utf-8"?>
<p:tagLst xmlns:p="http://schemas.openxmlformats.org/presentationml/2006/main">
  <p:tag name="AS_UNIQUEID" val="120"/>
</p:tagLst>
</file>

<file path=ppt/tags/tag140.xml><?xml version="1.0" encoding="utf-8"?>
<p:tagLst xmlns:p="http://schemas.openxmlformats.org/presentationml/2006/main">
  <p:tag name="AS_UNIQUEID" val="246"/>
</p:tagLst>
</file>

<file path=ppt/tags/tag141.xml><?xml version="1.0" encoding="utf-8"?>
<p:tagLst xmlns:p="http://schemas.openxmlformats.org/presentationml/2006/main">
  <p:tag name="AS_UNIQUEID" val="247"/>
</p:tagLst>
</file>

<file path=ppt/tags/tag142.xml><?xml version="1.0" encoding="utf-8"?>
<p:tagLst xmlns:p="http://schemas.openxmlformats.org/presentationml/2006/main">
  <p:tag name="AS_UNIQUEID" val="248"/>
</p:tagLst>
</file>

<file path=ppt/tags/tag143.xml><?xml version="1.0" encoding="utf-8"?>
<p:tagLst xmlns:p="http://schemas.openxmlformats.org/presentationml/2006/main">
  <p:tag name="AS_UNIQUEID" val="249"/>
</p:tagLst>
</file>

<file path=ppt/tags/tag144.xml><?xml version="1.0" encoding="utf-8"?>
<p:tagLst xmlns:p="http://schemas.openxmlformats.org/presentationml/2006/main">
  <p:tag name="AS_UNIQUEID" val="250"/>
</p:tagLst>
</file>

<file path=ppt/tags/tag145.xml><?xml version="1.0" encoding="utf-8"?>
<p:tagLst xmlns:p="http://schemas.openxmlformats.org/presentationml/2006/main">
  <p:tag name="AS_UNIQUEID" val="251"/>
</p:tagLst>
</file>

<file path=ppt/tags/tag146.xml><?xml version="1.0" encoding="utf-8"?>
<p:tagLst xmlns:p="http://schemas.openxmlformats.org/presentationml/2006/main">
  <p:tag name="AS_UNIQUEID" val="252"/>
</p:tagLst>
</file>

<file path=ppt/tags/tag147.xml><?xml version="1.0" encoding="utf-8"?>
<p:tagLst xmlns:p="http://schemas.openxmlformats.org/presentationml/2006/main">
  <p:tag name="AS_UNIQUEID" val="253"/>
</p:tagLst>
</file>

<file path=ppt/tags/tag148.xml><?xml version="1.0" encoding="utf-8"?>
<p:tagLst xmlns:p="http://schemas.openxmlformats.org/presentationml/2006/main">
  <p:tag name="AS_UNIQUEID" val="254"/>
</p:tagLst>
</file>

<file path=ppt/tags/tag149.xml><?xml version="1.0" encoding="utf-8"?>
<p:tagLst xmlns:p="http://schemas.openxmlformats.org/presentationml/2006/main">
  <p:tag name="AS_UNIQUEID" val="255"/>
</p:tagLst>
</file>

<file path=ppt/tags/tag15.xml><?xml version="1.0" encoding="utf-8"?>
<p:tagLst xmlns:p="http://schemas.openxmlformats.org/presentationml/2006/main">
  <p:tag name="AS_UNIQUEID" val="121"/>
</p:tagLst>
</file>

<file path=ppt/tags/tag150.xml><?xml version="1.0" encoding="utf-8"?>
<p:tagLst xmlns:p="http://schemas.openxmlformats.org/presentationml/2006/main">
  <p:tag name="AS_UNIQUEID" val="256"/>
</p:tagLst>
</file>

<file path=ppt/tags/tag151.xml><?xml version="1.0" encoding="utf-8"?>
<p:tagLst xmlns:p="http://schemas.openxmlformats.org/presentationml/2006/main">
  <p:tag name="AS_UNIQUEID" val="257"/>
</p:tagLst>
</file>

<file path=ppt/tags/tag152.xml><?xml version="1.0" encoding="utf-8"?>
<p:tagLst xmlns:p="http://schemas.openxmlformats.org/presentationml/2006/main">
  <p:tag name="AS_UNIQUEID" val="258"/>
</p:tagLst>
</file>

<file path=ppt/tags/tag153.xml><?xml version="1.0" encoding="utf-8"?>
<p:tagLst xmlns:p="http://schemas.openxmlformats.org/presentationml/2006/main">
  <p:tag name="AS_UNIQUEID" val="259"/>
</p:tagLst>
</file>

<file path=ppt/tags/tag154.xml><?xml version="1.0" encoding="utf-8"?>
<p:tagLst xmlns:p="http://schemas.openxmlformats.org/presentationml/2006/main">
  <p:tag name="AS_UNIQUEID" val="260"/>
</p:tagLst>
</file>

<file path=ppt/tags/tag155.xml><?xml version="1.0" encoding="utf-8"?>
<p:tagLst xmlns:p="http://schemas.openxmlformats.org/presentationml/2006/main">
  <p:tag name="AS_UNIQUEID" val="261"/>
</p:tagLst>
</file>

<file path=ppt/tags/tag156.xml><?xml version="1.0" encoding="utf-8"?>
<p:tagLst xmlns:p="http://schemas.openxmlformats.org/presentationml/2006/main">
  <p:tag name="AS_UNIQUEID" val="262"/>
</p:tagLst>
</file>

<file path=ppt/tags/tag157.xml><?xml version="1.0" encoding="utf-8"?>
<p:tagLst xmlns:p="http://schemas.openxmlformats.org/presentationml/2006/main">
  <p:tag name="AS_UNIQUEID" val="263"/>
</p:tagLst>
</file>

<file path=ppt/tags/tag158.xml><?xml version="1.0" encoding="utf-8"?>
<p:tagLst xmlns:p="http://schemas.openxmlformats.org/presentationml/2006/main">
  <p:tag name="AS_UNIQUEID" val="264"/>
</p:tagLst>
</file>

<file path=ppt/tags/tag159.xml><?xml version="1.0" encoding="utf-8"?>
<p:tagLst xmlns:p="http://schemas.openxmlformats.org/presentationml/2006/main">
  <p:tag name="AS_UNIQUEID" val="265"/>
</p:tagLst>
</file>

<file path=ppt/tags/tag16.xml><?xml version="1.0" encoding="utf-8"?>
<p:tagLst xmlns:p="http://schemas.openxmlformats.org/presentationml/2006/main">
  <p:tag name="AS_UNIQUEID" val="122"/>
</p:tagLst>
</file>

<file path=ppt/tags/tag160.xml><?xml version="1.0" encoding="utf-8"?>
<p:tagLst xmlns:p="http://schemas.openxmlformats.org/presentationml/2006/main">
  <p:tag name="AS_UNIQUEID" val="266"/>
</p:tagLst>
</file>

<file path=ppt/tags/tag161.xml><?xml version="1.0" encoding="utf-8"?>
<p:tagLst xmlns:p="http://schemas.openxmlformats.org/presentationml/2006/main">
  <p:tag name="AS_UNIQUEID" val="267"/>
</p:tagLst>
</file>

<file path=ppt/tags/tag162.xml><?xml version="1.0" encoding="utf-8"?>
<p:tagLst xmlns:p="http://schemas.openxmlformats.org/presentationml/2006/main">
  <p:tag name="AS_UNIQUEID" val="268"/>
</p:tagLst>
</file>

<file path=ppt/tags/tag163.xml><?xml version="1.0" encoding="utf-8"?>
<p:tagLst xmlns:p="http://schemas.openxmlformats.org/presentationml/2006/main">
  <p:tag name="AS_UNIQUEID" val="269"/>
</p:tagLst>
</file>

<file path=ppt/tags/tag164.xml><?xml version="1.0" encoding="utf-8"?>
<p:tagLst xmlns:p="http://schemas.openxmlformats.org/presentationml/2006/main">
  <p:tag name="AS_UNIQUEID" val="270"/>
</p:tagLst>
</file>

<file path=ppt/tags/tag165.xml><?xml version="1.0" encoding="utf-8"?>
<p:tagLst xmlns:p="http://schemas.openxmlformats.org/presentationml/2006/main">
  <p:tag name="AS_UNIQUEID" val="271"/>
</p:tagLst>
</file>

<file path=ppt/tags/tag166.xml><?xml version="1.0" encoding="utf-8"?>
<p:tagLst xmlns:p="http://schemas.openxmlformats.org/presentationml/2006/main">
  <p:tag name="AS_UNIQUEID" val="272"/>
</p:tagLst>
</file>

<file path=ppt/tags/tag167.xml><?xml version="1.0" encoding="utf-8"?>
<p:tagLst xmlns:p="http://schemas.openxmlformats.org/presentationml/2006/main">
  <p:tag name="AS_UNIQUEID" val="273"/>
</p:tagLst>
</file>

<file path=ppt/tags/tag168.xml><?xml version="1.0" encoding="utf-8"?>
<p:tagLst xmlns:p="http://schemas.openxmlformats.org/presentationml/2006/main">
  <p:tag name="AS_UNIQUEID" val="274"/>
</p:tagLst>
</file>

<file path=ppt/tags/tag169.xml><?xml version="1.0" encoding="utf-8"?>
<p:tagLst xmlns:p="http://schemas.openxmlformats.org/presentationml/2006/main">
  <p:tag name="AS_UNIQUEID" val="275"/>
</p:tagLst>
</file>

<file path=ppt/tags/tag17.xml><?xml version="1.0" encoding="utf-8"?>
<p:tagLst xmlns:p="http://schemas.openxmlformats.org/presentationml/2006/main">
  <p:tag name="AS_UNIQUEID" val="123"/>
</p:tagLst>
</file>

<file path=ppt/tags/tag170.xml><?xml version="1.0" encoding="utf-8"?>
<p:tagLst xmlns:p="http://schemas.openxmlformats.org/presentationml/2006/main">
  <p:tag name="AS_UNIQUEID" val="276"/>
</p:tagLst>
</file>

<file path=ppt/tags/tag171.xml><?xml version="1.0" encoding="utf-8"?>
<p:tagLst xmlns:p="http://schemas.openxmlformats.org/presentationml/2006/main">
  <p:tag name="AS_UNIQUEID" val="277"/>
</p:tagLst>
</file>

<file path=ppt/tags/tag172.xml><?xml version="1.0" encoding="utf-8"?>
<p:tagLst xmlns:p="http://schemas.openxmlformats.org/presentationml/2006/main">
  <p:tag name="AS_UNIQUEID" val="278"/>
</p:tagLst>
</file>

<file path=ppt/tags/tag173.xml><?xml version="1.0" encoding="utf-8"?>
<p:tagLst xmlns:p="http://schemas.openxmlformats.org/presentationml/2006/main">
  <p:tag name="AS_UNIQUEID" val="279"/>
</p:tagLst>
</file>

<file path=ppt/tags/tag174.xml><?xml version="1.0" encoding="utf-8"?>
<p:tagLst xmlns:p="http://schemas.openxmlformats.org/presentationml/2006/main">
  <p:tag name="AS_UNIQUEID" val="280"/>
</p:tagLst>
</file>

<file path=ppt/tags/tag175.xml><?xml version="1.0" encoding="utf-8"?>
<p:tagLst xmlns:p="http://schemas.openxmlformats.org/presentationml/2006/main">
  <p:tag name="AS_UNIQUEID" val="281"/>
</p:tagLst>
</file>

<file path=ppt/tags/tag176.xml><?xml version="1.0" encoding="utf-8"?>
<p:tagLst xmlns:p="http://schemas.openxmlformats.org/presentationml/2006/main">
  <p:tag name="AS_UNIQUEID" val="282"/>
</p:tagLst>
</file>

<file path=ppt/tags/tag177.xml><?xml version="1.0" encoding="utf-8"?>
<p:tagLst xmlns:p="http://schemas.openxmlformats.org/presentationml/2006/main">
  <p:tag name="AS_UNIQUEID" val="283"/>
</p:tagLst>
</file>

<file path=ppt/tags/tag178.xml><?xml version="1.0" encoding="utf-8"?>
<p:tagLst xmlns:p="http://schemas.openxmlformats.org/presentationml/2006/main">
  <p:tag name="AS_UNIQUEID" val="284"/>
</p:tagLst>
</file>

<file path=ppt/tags/tag179.xml><?xml version="1.0" encoding="utf-8"?>
<p:tagLst xmlns:p="http://schemas.openxmlformats.org/presentationml/2006/main">
  <p:tag name="AS_UNIQUEID" val="285"/>
</p:tagLst>
</file>

<file path=ppt/tags/tag18.xml><?xml version="1.0" encoding="utf-8"?>
<p:tagLst xmlns:p="http://schemas.openxmlformats.org/presentationml/2006/main">
  <p:tag name="AS_UNIQUEID" val="124"/>
</p:tagLst>
</file>

<file path=ppt/tags/tag180.xml><?xml version="1.0" encoding="utf-8"?>
<p:tagLst xmlns:p="http://schemas.openxmlformats.org/presentationml/2006/main">
  <p:tag name="AS_UNIQUEID" val="286"/>
</p:tagLst>
</file>

<file path=ppt/tags/tag181.xml><?xml version="1.0" encoding="utf-8"?>
<p:tagLst xmlns:p="http://schemas.openxmlformats.org/presentationml/2006/main">
  <p:tag name="AS_UNIQUEID" val="287"/>
</p:tagLst>
</file>

<file path=ppt/tags/tag182.xml><?xml version="1.0" encoding="utf-8"?>
<p:tagLst xmlns:p="http://schemas.openxmlformats.org/presentationml/2006/main">
  <p:tag name="AS_UNIQUEID" val="288"/>
</p:tagLst>
</file>

<file path=ppt/tags/tag183.xml><?xml version="1.0" encoding="utf-8"?>
<p:tagLst xmlns:p="http://schemas.openxmlformats.org/presentationml/2006/main">
  <p:tag name="AS_UNIQUEID" val="289"/>
</p:tagLst>
</file>

<file path=ppt/tags/tag184.xml><?xml version="1.0" encoding="utf-8"?>
<p:tagLst xmlns:p="http://schemas.openxmlformats.org/presentationml/2006/main">
  <p:tag name="AS_UNIQUEID" val="290"/>
</p:tagLst>
</file>

<file path=ppt/tags/tag185.xml><?xml version="1.0" encoding="utf-8"?>
<p:tagLst xmlns:p="http://schemas.openxmlformats.org/presentationml/2006/main">
  <p:tag name="AS_UNIQUEID" val="291"/>
</p:tagLst>
</file>

<file path=ppt/tags/tag186.xml><?xml version="1.0" encoding="utf-8"?>
<p:tagLst xmlns:p="http://schemas.openxmlformats.org/presentationml/2006/main">
  <p:tag name="AS_UNIQUEID" val="292"/>
</p:tagLst>
</file>

<file path=ppt/tags/tag187.xml><?xml version="1.0" encoding="utf-8"?>
<p:tagLst xmlns:p="http://schemas.openxmlformats.org/presentationml/2006/main">
  <p:tag name="AS_UNIQUEID" val="293"/>
</p:tagLst>
</file>

<file path=ppt/tags/tag188.xml><?xml version="1.0" encoding="utf-8"?>
<p:tagLst xmlns:p="http://schemas.openxmlformats.org/presentationml/2006/main">
  <p:tag name="AS_UNIQUEID" val="294"/>
</p:tagLst>
</file>

<file path=ppt/tags/tag189.xml><?xml version="1.0" encoding="utf-8"?>
<p:tagLst xmlns:p="http://schemas.openxmlformats.org/presentationml/2006/main">
  <p:tag name="AS_UNIQUEID" val="295"/>
</p:tagLst>
</file>

<file path=ppt/tags/tag19.xml><?xml version="1.0" encoding="utf-8"?>
<p:tagLst xmlns:p="http://schemas.openxmlformats.org/presentationml/2006/main">
  <p:tag name="AS_UNIQUEID" val="125"/>
</p:tagLst>
</file>

<file path=ppt/tags/tag190.xml><?xml version="1.0" encoding="utf-8"?>
<p:tagLst xmlns:p="http://schemas.openxmlformats.org/presentationml/2006/main">
  <p:tag name="AS_UNIQUEID" val="296"/>
</p:tagLst>
</file>

<file path=ppt/tags/tag191.xml><?xml version="1.0" encoding="utf-8"?>
<p:tagLst xmlns:p="http://schemas.openxmlformats.org/presentationml/2006/main">
  <p:tag name="AS_UNIQUEID" val="297"/>
</p:tagLst>
</file>

<file path=ppt/tags/tag192.xml><?xml version="1.0" encoding="utf-8"?>
<p:tagLst xmlns:p="http://schemas.openxmlformats.org/presentationml/2006/main">
  <p:tag name="AS_UNIQUEID" val="298"/>
</p:tagLst>
</file>

<file path=ppt/tags/tag193.xml><?xml version="1.0" encoding="utf-8"?>
<p:tagLst xmlns:p="http://schemas.openxmlformats.org/presentationml/2006/main">
  <p:tag name="AS_UNIQUEID" val="299"/>
</p:tagLst>
</file>

<file path=ppt/tags/tag194.xml><?xml version="1.0" encoding="utf-8"?>
<p:tagLst xmlns:p="http://schemas.openxmlformats.org/presentationml/2006/main">
  <p:tag name="AS_UNIQUEID" val="300"/>
</p:tagLst>
</file>

<file path=ppt/tags/tag195.xml><?xml version="1.0" encoding="utf-8"?>
<p:tagLst xmlns:p="http://schemas.openxmlformats.org/presentationml/2006/main">
  <p:tag name="AS_UNIQUEID" val="301"/>
</p:tagLst>
</file>

<file path=ppt/tags/tag196.xml><?xml version="1.0" encoding="utf-8"?>
<p:tagLst xmlns:p="http://schemas.openxmlformats.org/presentationml/2006/main">
  <p:tag name="AS_UNIQUEID" val="302"/>
</p:tagLst>
</file>

<file path=ppt/tags/tag197.xml><?xml version="1.0" encoding="utf-8"?>
<p:tagLst xmlns:p="http://schemas.openxmlformats.org/presentationml/2006/main">
  <p:tag name="AS_UNIQUEID" val="303"/>
</p:tagLst>
</file>

<file path=ppt/tags/tag198.xml><?xml version="1.0" encoding="utf-8"?>
<p:tagLst xmlns:p="http://schemas.openxmlformats.org/presentationml/2006/main">
  <p:tag name="AS_UNIQUEID" val="304"/>
</p:tagLst>
</file>

<file path=ppt/tags/tag199.xml><?xml version="1.0" encoding="utf-8"?>
<p:tagLst xmlns:p="http://schemas.openxmlformats.org/presentationml/2006/main">
  <p:tag name="AS_UNIQUEID" val="305"/>
</p:tagLst>
</file>

<file path=ppt/tags/tag2.xml><?xml version="1.0" encoding="utf-8"?>
<p:tagLst xmlns:p="http://schemas.openxmlformats.org/presentationml/2006/main">
  <p:tag name="AS_UNIQUEID" val="108"/>
</p:tagLst>
</file>

<file path=ppt/tags/tag20.xml><?xml version="1.0" encoding="utf-8"?>
<p:tagLst xmlns:p="http://schemas.openxmlformats.org/presentationml/2006/main">
  <p:tag name="AS_UNIQUEID" val="126"/>
</p:tagLst>
</file>

<file path=ppt/tags/tag200.xml><?xml version="1.0" encoding="utf-8"?>
<p:tagLst xmlns:p="http://schemas.openxmlformats.org/presentationml/2006/main">
  <p:tag name="AS_UNIQUEID" val="306"/>
</p:tagLst>
</file>

<file path=ppt/tags/tag201.xml><?xml version="1.0" encoding="utf-8"?>
<p:tagLst xmlns:p="http://schemas.openxmlformats.org/presentationml/2006/main">
  <p:tag name="AS_UNIQUEID" val="307"/>
</p:tagLst>
</file>

<file path=ppt/tags/tag202.xml><?xml version="1.0" encoding="utf-8"?>
<p:tagLst xmlns:p="http://schemas.openxmlformats.org/presentationml/2006/main">
  <p:tag name="AS_UNIQUEID" val="308"/>
</p:tagLst>
</file>

<file path=ppt/tags/tag203.xml><?xml version="1.0" encoding="utf-8"?>
<p:tagLst xmlns:p="http://schemas.openxmlformats.org/presentationml/2006/main">
  <p:tag name="AS_UNIQUEID" val="309"/>
</p:tagLst>
</file>

<file path=ppt/tags/tag204.xml><?xml version="1.0" encoding="utf-8"?>
<p:tagLst xmlns:p="http://schemas.openxmlformats.org/presentationml/2006/main">
  <p:tag name="AS_UNIQUEID" val="310"/>
</p:tagLst>
</file>

<file path=ppt/tags/tag205.xml><?xml version="1.0" encoding="utf-8"?>
<p:tagLst xmlns:p="http://schemas.openxmlformats.org/presentationml/2006/main">
  <p:tag name="AS_UNIQUEID" val="311"/>
</p:tagLst>
</file>

<file path=ppt/tags/tag206.xml><?xml version="1.0" encoding="utf-8"?>
<p:tagLst xmlns:p="http://schemas.openxmlformats.org/presentationml/2006/main">
  <p:tag name="AS_UNIQUEID" val="312"/>
</p:tagLst>
</file>

<file path=ppt/tags/tag207.xml><?xml version="1.0" encoding="utf-8"?>
<p:tagLst xmlns:p="http://schemas.openxmlformats.org/presentationml/2006/main">
  <p:tag name="AS_UNIQUEID" val="313"/>
</p:tagLst>
</file>

<file path=ppt/tags/tag208.xml><?xml version="1.0" encoding="utf-8"?>
<p:tagLst xmlns:p="http://schemas.openxmlformats.org/presentationml/2006/main">
  <p:tag name="AS_UNIQUEID" val="314"/>
</p:tagLst>
</file>

<file path=ppt/tags/tag209.xml><?xml version="1.0" encoding="utf-8"?>
<p:tagLst xmlns:p="http://schemas.openxmlformats.org/presentationml/2006/main">
  <p:tag name="AS_UNIQUEID" val="315"/>
</p:tagLst>
</file>

<file path=ppt/tags/tag21.xml><?xml version="1.0" encoding="utf-8"?>
<p:tagLst xmlns:p="http://schemas.openxmlformats.org/presentationml/2006/main">
  <p:tag name="AS_UNIQUEID" val="127"/>
</p:tagLst>
</file>

<file path=ppt/tags/tag210.xml><?xml version="1.0" encoding="utf-8"?>
<p:tagLst xmlns:p="http://schemas.openxmlformats.org/presentationml/2006/main">
  <p:tag name="AS_UNIQUEID" val="316"/>
</p:tagLst>
</file>

<file path=ppt/tags/tag211.xml><?xml version="1.0" encoding="utf-8"?>
<p:tagLst xmlns:p="http://schemas.openxmlformats.org/presentationml/2006/main">
  <p:tag name="AS_UNIQUEID" val="317"/>
</p:tagLst>
</file>

<file path=ppt/tags/tag212.xml><?xml version="1.0" encoding="utf-8"?>
<p:tagLst xmlns:p="http://schemas.openxmlformats.org/presentationml/2006/main">
  <p:tag name="AS_UNIQUEID" val="318"/>
</p:tagLst>
</file>

<file path=ppt/tags/tag213.xml><?xml version="1.0" encoding="utf-8"?>
<p:tagLst xmlns:p="http://schemas.openxmlformats.org/presentationml/2006/main">
  <p:tag name="AS_UNIQUEID" val="319"/>
</p:tagLst>
</file>

<file path=ppt/tags/tag214.xml><?xml version="1.0" encoding="utf-8"?>
<p:tagLst xmlns:p="http://schemas.openxmlformats.org/presentationml/2006/main">
  <p:tag name="AS_UNIQUEID" val="320"/>
</p:tagLst>
</file>

<file path=ppt/tags/tag215.xml><?xml version="1.0" encoding="utf-8"?>
<p:tagLst xmlns:p="http://schemas.openxmlformats.org/presentationml/2006/main">
  <p:tag name="AS_UNIQUEID" val="321"/>
</p:tagLst>
</file>

<file path=ppt/tags/tag216.xml><?xml version="1.0" encoding="utf-8"?>
<p:tagLst xmlns:p="http://schemas.openxmlformats.org/presentationml/2006/main">
  <p:tag name="AS_UNIQUEID" val="322"/>
</p:tagLst>
</file>

<file path=ppt/tags/tag217.xml><?xml version="1.0" encoding="utf-8"?>
<p:tagLst xmlns:p="http://schemas.openxmlformats.org/presentationml/2006/main">
  <p:tag name="AS_UNIQUEID" val="323"/>
</p:tagLst>
</file>

<file path=ppt/tags/tag218.xml><?xml version="1.0" encoding="utf-8"?>
<p:tagLst xmlns:p="http://schemas.openxmlformats.org/presentationml/2006/main">
  <p:tag name="AS_UNIQUEID" val="324"/>
</p:tagLst>
</file>

<file path=ppt/tags/tag219.xml><?xml version="1.0" encoding="utf-8"?>
<p:tagLst xmlns:p="http://schemas.openxmlformats.org/presentationml/2006/main">
  <p:tag name="AS_UNIQUEID" val="325"/>
</p:tagLst>
</file>

<file path=ppt/tags/tag22.xml><?xml version="1.0" encoding="utf-8"?>
<p:tagLst xmlns:p="http://schemas.openxmlformats.org/presentationml/2006/main">
  <p:tag name="AS_UNIQUEID" val="128"/>
</p:tagLst>
</file>

<file path=ppt/tags/tag220.xml><?xml version="1.0" encoding="utf-8"?>
<p:tagLst xmlns:p="http://schemas.openxmlformats.org/presentationml/2006/main">
  <p:tag name="AS_UNIQUEID" val="326"/>
</p:tagLst>
</file>

<file path=ppt/tags/tag221.xml><?xml version="1.0" encoding="utf-8"?>
<p:tagLst xmlns:p="http://schemas.openxmlformats.org/presentationml/2006/main">
  <p:tag name="AS_UNIQUEID" val="327"/>
</p:tagLst>
</file>

<file path=ppt/tags/tag222.xml><?xml version="1.0" encoding="utf-8"?>
<p:tagLst xmlns:p="http://schemas.openxmlformats.org/presentationml/2006/main">
  <p:tag name="AS_UNIQUEID" val="328"/>
</p:tagLst>
</file>

<file path=ppt/tags/tag223.xml><?xml version="1.0" encoding="utf-8"?>
<p:tagLst xmlns:p="http://schemas.openxmlformats.org/presentationml/2006/main">
  <p:tag name="AS_UNIQUEID" val="329"/>
</p:tagLst>
</file>

<file path=ppt/tags/tag224.xml><?xml version="1.0" encoding="utf-8"?>
<p:tagLst xmlns:p="http://schemas.openxmlformats.org/presentationml/2006/main">
  <p:tag name="AS_UNIQUEID" val="330"/>
</p:tagLst>
</file>

<file path=ppt/tags/tag225.xml><?xml version="1.0" encoding="utf-8"?>
<p:tagLst xmlns:p="http://schemas.openxmlformats.org/presentationml/2006/main">
  <p:tag name="AS_UNIQUEID" val="331"/>
</p:tagLst>
</file>

<file path=ppt/tags/tag226.xml><?xml version="1.0" encoding="utf-8"?>
<p:tagLst xmlns:p="http://schemas.openxmlformats.org/presentationml/2006/main">
  <p:tag name="AS_UNIQUEID" val="332"/>
</p:tagLst>
</file>

<file path=ppt/tags/tag227.xml><?xml version="1.0" encoding="utf-8"?>
<p:tagLst xmlns:p="http://schemas.openxmlformats.org/presentationml/2006/main">
  <p:tag name="AS_UNIQUEID" val="333"/>
</p:tagLst>
</file>

<file path=ppt/tags/tag228.xml><?xml version="1.0" encoding="utf-8"?>
<p:tagLst xmlns:p="http://schemas.openxmlformats.org/presentationml/2006/main">
  <p:tag name="AS_UNIQUEID" val="334"/>
</p:tagLst>
</file>

<file path=ppt/tags/tag229.xml><?xml version="1.0" encoding="utf-8"?>
<p:tagLst xmlns:p="http://schemas.openxmlformats.org/presentationml/2006/main">
  <p:tag name="AS_UNIQUEID" val="335"/>
</p:tagLst>
</file>

<file path=ppt/tags/tag23.xml><?xml version="1.0" encoding="utf-8"?>
<p:tagLst xmlns:p="http://schemas.openxmlformats.org/presentationml/2006/main">
  <p:tag name="AS_UNIQUEID" val="129"/>
</p:tagLst>
</file>

<file path=ppt/tags/tag230.xml><?xml version="1.0" encoding="utf-8"?>
<p:tagLst xmlns:p="http://schemas.openxmlformats.org/presentationml/2006/main">
  <p:tag name="AS_UNIQUEID" val="336"/>
</p:tagLst>
</file>

<file path=ppt/tags/tag231.xml><?xml version="1.0" encoding="utf-8"?>
<p:tagLst xmlns:p="http://schemas.openxmlformats.org/presentationml/2006/main">
  <p:tag name="AS_UNIQUEID" val="337"/>
</p:tagLst>
</file>

<file path=ppt/tags/tag232.xml><?xml version="1.0" encoding="utf-8"?>
<p:tagLst xmlns:p="http://schemas.openxmlformats.org/presentationml/2006/main">
  <p:tag name="AS_UNIQUEID" val="338"/>
</p:tagLst>
</file>

<file path=ppt/tags/tag233.xml><?xml version="1.0" encoding="utf-8"?>
<p:tagLst xmlns:p="http://schemas.openxmlformats.org/presentationml/2006/main">
  <p:tag name="AS_UNIQUEID" val="339"/>
</p:tagLst>
</file>

<file path=ppt/tags/tag234.xml><?xml version="1.0" encoding="utf-8"?>
<p:tagLst xmlns:p="http://schemas.openxmlformats.org/presentationml/2006/main">
  <p:tag name="AS_UNIQUEID" val="340"/>
</p:tagLst>
</file>

<file path=ppt/tags/tag235.xml><?xml version="1.0" encoding="utf-8"?>
<p:tagLst xmlns:p="http://schemas.openxmlformats.org/presentationml/2006/main">
  <p:tag name="AS_UNIQUEID" val="341"/>
</p:tagLst>
</file>

<file path=ppt/tags/tag236.xml><?xml version="1.0" encoding="utf-8"?>
<p:tagLst xmlns:p="http://schemas.openxmlformats.org/presentationml/2006/main">
  <p:tag name="AS_UNIQUEID" val="342"/>
</p:tagLst>
</file>

<file path=ppt/tags/tag237.xml><?xml version="1.0" encoding="utf-8"?>
<p:tagLst xmlns:p="http://schemas.openxmlformats.org/presentationml/2006/main">
  <p:tag name="AS_UNIQUEID" val="343"/>
</p:tagLst>
</file>

<file path=ppt/tags/tag238.xml><?xml version="1.0" encoding="utf-8"?>
<p:tagLst xmlns:p="http://schemas.openxmlformats.org/presentationml/2006/main">
  <p:tag name="AS_UNIQUEID" val="344"/>
</p:tagLst>
</file>

<file path=ppt/tags/tag239.xml><?xml version="1.0" encoding="utf-8"?>
<p:tagLst xmlns:p="http://schemas.openxmlformats.org/presentationml/2006/main">
  <p:tag name="AS_UNIQUEID" val="345"/>
</p:tagLst>
</file>

<file path=ppt/tags/tag24.xml><?xml version="1.0" encoding="utf-8"?>
<p:tagLst xmlns:p="http://schemas.openxmlformats.org/presentationml/2006/main">
  <p:tag name="AS_UNIQUEID" val="130"/>
</p:tagLst>
</file>

<file path=ppt/tags/tag240.xml><?xml version="1.0" encoding="utf-8"?>
<p:tagLst xmlns:p="http://schemas.openxmlformats.org/presentationml/2006/main">
  <p:tag name="AS_UNIQUEID" val="346"/>
</p:tagLst>
</file>

<file path=ppt/tags/tag241.xml><?xml version="1.0" encoding="utf-8"?>
<p:tagLst xmlns:p="http://schemas.openxmlformats.org/presentationml/2006/main">
  <p:tag name="AS_UNIQUEID" val="347"/>
</p:tagLst>
</file>

<file path=ppt/tags/tag242.xml><?xml version="1.0" encoding="utf-8"?>
<p:tagLst xmlns:p="http://schemas.openxmlformats.org/presentationml/2006/main">
  <p:tag name="AS_UNIQUEID" val="348"/>
</p:tagLst>
</file>

<file path=ppt/tags/tag243.xml><?xml version="1.0" encoding="utf-8"?>
<p:tagLst xmlns:p="http://schemas.openxmlformats.org/presentationml/2006/main">
  <p:tag name="AS_UNIQUEID" val="349"/>
</p:tagLst>
</file>

<file path=ppt/tags/tag244.xml><?xml version="1.0" encoding="utf-8"?>
<p:tagLst xmlns:p="http://schemas.openxmlformats.org/presentationml/2006/main">
  <p:tag name="AS_UNIQUEID" val="350"/>
</p:tagLst>
</file>

<file path=ppt/tags/tag245.xml><?xml version="1.0" encoding="utf-8"?>
<p:tagLst xmlns:p="http://schemas.openxmlformats.org/presentationml/2006/main">
  <p:tag name="AS_UNIQUEID" val="351"/>
</p:tagLst>
</file>

<file path=ppt/tags/tag246.xml><?xml version="1.0" encoding="utf-8"?>
<p:tagLst xmlns:p="http://schemas.openxmlformats.org/presentationml/2006/main">
  <p:tag name="AS_UNIQUEID" val="352"/>
</p:tagLst>
</file>

<file path=ppt/tags/tag247.xml><?xml version="1.0" encoding="utf-8"?>
<p:tagLst xmlns:p="http://schemas.openxmlformats.org/presentationml/2006/main">
  <p:tag name="AS_UNIQUEID" val="353"/>
</p:tagLst>
</file>

<file path=ppt/tags/tag248.xml><?xml version="1.0" encoding="utf-8"?>
<p:tagLst xmlns:p="http://schemas.openxmlformats.org/presentationml/2006/main">
  <p:tag name="AS_UNIQUEID" val="354"/>
</p:tagLst>
</file>

<file path=ppt/tags/tag249.xml><?xml version="1.0" encoding="utf-8"?>
<p:tagLst xmlns:p="http://schemas.openxmlformats.org/presentationml/2006/main">
  <p:tag name="AS_UNIQUEID" val="355"/>
</p:tagLst>
</file>

<file path=ppt/tags/tag25.xml><?xml version="1.0" encoding="utf-8"?>
<p:tagLst xmlns:p="http://schemas.openxmlformats.org/presentationml/2006/main">
  <p:tag name="AS_UNIQUEID" val="131"/>
</p:tagLst>
</file>

<file path=ppt/tags/tag250.xml><?xml version="1.0" encoding="utf-8"?>
<p:tagLst xmlns:p="http://schemas.openxmlformats.org/presentationml/2006/main">
  <p:tag name="AS_UNIQUEID" val="356"/>
</p:tagLst>
</file>

<file path=ppt/tags/tag251.xml><?xml version="1.0" encoding="utf-8"?>
<p:tagLst xmlns:p="http://schemas.openxmlformats.org/presentationml/2006/main">
  <p:tag name="AS_UNIQUEID" val="357"/>
</p:tagLst>
</file>

<file path=ppt/tags/tag252.xml><?xml version="1.0" encoding="utf-8"?>
<p:tagLst xmlns:p="http://schemas.openxmlformats.org/presentationml/2006/main">
  <p:tag name="AS_UNIQUEID" val="358"/>
</p:tagLst>
</file>

<file path=ppt/tags/tag253.xml><?xml version="1.0" encoding="utf-8"?>
<p:tagLst xmlns:p="http://schemas.openxmlformats.org/presentationml/2006/main">
  <p:tag name="AS_UNIQUEID" val="359"/>
</p:tagLst>
</file>

<file path=ppt/tags/tag254.xml><?xml version="1.0" encoding="utf-8"?>
<p:tagLst xmlns:p="http://schemas.openxmlformats.org/presentationml/2006/main">
  <p:tag name="AS_UNIQUEID" val="360"/>
</p:tagLst>
</file>

<file path=ppt/tags/tag255.xml><?xml version="1.0" encoding="utf-8"?>
<p:tagLst xmlns:p="http://schemas.openxmlformats.org/presentationml/2006/main">
  <p:tag name="AS_UNIQUEID" val="361"/>
</p:tagLst>
</file>

<file path=ppt/tags/tag256.xml><?xml version="1.0" encoding="utf-8"?>
<p:tagLst xmlns:p="http://schemas.openxmlformats.org/presentationml/2006/main">
  <p:tag name="AS_UNIQUEID" val="362"/>
</p:tagLst>
</file>

<file path=ppt/tags/tag257.xml><?xml version="1.0" encoding="utf-8"?>
<p:tagLst xmlns:p="http://schemas.openxmlformats.org/presentationml/2006/main">
  <p:tag name="AS_UNIQUEID" val="363"/>
</p:tagLst>
</file>

<file path=ppt/tags/tag258.xml><?xml version="1.0" encoding="utf-8"?>
<p:tagLst xmlns:p="http://schemas.openxmlformats.org/presentationml/2006/main">
  <p:tag name="AS_UNIQUEID" val="364"/>
</p:tagLst>
</file>

<file path=ppt/tags/tag259.xml><?xml version="1.0" encoding="utf-8"?>
<p:tagLst xmlns:p="http://schemas.openxmlformats.org/presentationml/2006/main">
  <p:tag name="AS_UNIQUEID" val="365"/>
</p:tagLst>
</file>

<file path=ppt/tags/tag26.xml><?xml version="1.0" encoding="utf-8"?>
<p:tagLst xmlns:p="http://schemas.openxmlformats.org/presentationml/2006/main">
  <p:tag name="AS_UNIQUEID" val="132"/>
</p:tagLst>
</file>

<file path=ppt/tags/tag260.xml><?xml version="1.0" encoding="utf-8"?>
<p:tagLst xmlns:p="http://schemas.openxmlformats.org/presentationml/2006/main">
  <p:tag name="AS_UNIQUEID" val="366"/>
</p:tagLst>
</file>

<file path=ppt/tags/tag261.xml><?xml version="1.0" encoding="utf-8"?>
<p:tagLst xmlns:p="http://schemas.openxmlformats.org/presentationml/2006/main">
  <p:tag name="AS_UNIQUEID" val="367"/>
</p:tagLst>
</file>

<file path=ppt/tags/tag262.xml><?xml version="1.0" encoding="utf-8"?>
<p:tagLst xmlns:p="http://schemas.openxmlformats.org/presentationml/2006/main">
  <p:tag name="AS_UNIQUEID" val="368"/>
</p:tagLst>
</file>

<file path=ppt/tags/tag263.xml><?xml version="1.0" encoding="utf-8"?>
<p:tagLst xmlns:p="http://schemas.openxmlformats.org/presentationml/2006/main">
  <p:tag name="AS_UNIQUEID" val="369"/>
</p:tagLst>
</file>

<file path=ppt/tags/tag264.xml><?xml version="1.0" encoding="utf-8"?>
<p:tagLst xmlns:p="http://schemas.openxmlformats.org/presentationml/2006/main">
  <p:tag name="AS_UNIQUEID" val="370"/>
</p:tagLst>
</file>

<file path=ppt/tags/tag265.xml><?xml version="1.0" encoding="utf-8"?>
<p:tagLst xmlns:p="http://schemas.openxmlformats.org/presentationml/2006/main">
  <p:tag name="AS_UNIQUEID" val="371"/>
</p:tagLst>
</file>

<file path=ppt/tags/tag266.xml><?xml version="1.0" encoding="utf-8"?>
<p:tagLst xmlns:p="http://schemas.openxmlformats.org/presentationml/2006/main">
  <p:tag name="AS_UNIQUEID" val="372"/>
</p:tagLst>
</file>

<file path=ppt/tags/tag267.xml><?xml version="1.0" encoding="utf-8"?>
<p:tagLst xmlns:p="http://schemas.openxmlformats.org/presentationml/2006/main">
  <p:tag name="AS_UNIQUEID" val="373"/>
</p:tagLst>
</file>

<file path=ppt/tags/tag268.xml><?xml version="1.0" encoding="utf-8"?>
<p:tagLst xmlns:p="http://schemas.openxmlformats.org/presentationml/2006/main">
  <p:tag name="AS_UNIQUEID" val="374"/>
</p:tagLst>
</file>

<file path=ppt/tags/tag269.xml><?xml version="1.0" encoding="utf-8"?>
<p:tagLst xmlns:p="http://schemas.openxmlformats.org/presentationml/2006/main">
  <p:tag name="AS_UNIQUEID" val="375"/>
</p:tagLst>
</file>

<file path=ppt/tags/tag27.xml><?xml version="1.0" encoding="utf-8"?>
<p:tagLst xmlns:p="http://schemas.openxmlformats.org/presentationml/2006/main">
  <p:tag name="AS_UNIQUEID" val="133"/>
</p:tagLst>
</file>

<file path=ppt/tags/tag270.xml><?xml version="1.0" encoding="utf-8"?>
<p:tagLst xmlns:p="http://schemas.openxmlformats.org/presentationml/2006/main">
  <p:tag name="AS_UNIQUEID" val="376"/>
</p:tagLst>
</file>

<file path=ppt/tags/tag271.xml><?xml version="1.0" encoding="utf-8"?>
<p:tagLst xmlns:p="http://schemas.openxmlformats.org/presentationml/2006/main">
  <p:tag name="AS_UNIQUEID" val="377"/>
</p:tagLst>
</file>

<file path=ppt/tags/tag272.xml><?xml version="1.0" encoding="utf-8"?>
<p:tagLst xmlns:p="http://schemas.openxmlformats.org/presentationml/2006/main">
  <p:tag name="AS_UNIQUEID" val="378"/>
</p:tagLst>
</file>

<file path=ppt/tags/tag273.xml><?xml version="1.0" encoding="utf-8"?>
<p:tagLst xmlns:p="http://schemas.openxmlformats.org/presentationml/2006/main">
  <p:tag name="AS_UNIQUEID" val="379"/>
</p:tagLst>
</file>

<file path=ppt/tags/tag274.xml><?xml version="1.0" encoding="utf-8"?>
<p:tagLst xmlns:p="http://schemas.openxmlformats.org/presentationml/2006/main">
  <p:tag name="AS_UNIQUEID" val="380"/>
</p:tagLst>
</file>

<file path=ppt/tags/tag275.xml><?xml version="1.0" encoding="utf-8"?>
<p:tagLst xmlns:p="http://schemas.openxmlformats.org/presentationml/2006/main">
  <p:tag name="AS_UNIQUEID" val="381"/>
</p:tagLst>
</file>

<file path=ppt/tags/tag276.xml><?xml version="1.0" encoding="utf-8"?>
<p:tagLst xmlns:p="http://schemas.openxmlformats.org/presentationml/2006/main">
  <p:tag name="AS_UNIQUEID" val="382"/>
</p:tagLst>
</file>

<file path=ppt/tags/tag277.xml><?xml version="1.0" encoding="utf-8"?>
<p:tagLst xmlns:p="http://schemas.openxmlformats.org/presentationml/2006/main">
  <p:tag name="AS_UNIQUEID" val="383"/>
</p:tagLst>
</file>

<file path=ppt/tags/tag278.xml><?xml version="1.0" encoding="utf-8"?>
<p:tagLst xmlns:p="http://schemas.openxmlformats.org/presentationml/2006/main">
  <p:tag name="AS_UNIQUEID" val="384"/>
</p:tagLst>
</file>

<file path=ppt/tags/tag279.xml><?xml version="1.0" encoding="utf-8"?>
<p:tagLst xmlns:p="http://schemas.openxmlformats.org/presentationml/2006/main">
  <p:tag name="AS_UNIQUEID" val="385"/>
</p:tagLst>
</file>

<file path=ppt/tags/tag28.xml><?xml version="1.0" encoding="utf-8"?>
<p:tagLst xmlns:p="http://schemas.openxmlformats.org/presentationml/2006/main">
  <p:tag name="AS_UNIQUEID" val="134"/>
</p:tagLst>
</file>

<file path=ppt/tags/tag280.xml><?xml version="1.0" encoding="utf-8"?>
<p:tagLst xmlns:p="http://schemas.openxmlformats.org/presentationml/2006/main">
  <p:tag name="AS_UNIQUEID" val="386"/>
</p:tagLst>
</file>

<file path=ppt/tags/tag281.xml><?xml version="1.0" encoding="utf-8"?>
<p:tagLst xmlns:p="http://schemas.openxmlformats.org/presentationml/2006/main">
  <p:tag name="AS_UNIQUEID" val="387"/>
</p:tagLst>
</file>

<file path=ppt/tags/tag282.xml><?xml version="1.0" encoding="utf-8"?>
<p:tagLst xmlns:p="http://schemas.openxmlformats.org/presentationml/2006/main">
  <p:tag name="AS_UNIQUEID" val="388"/>
</p:tagLst>
</file>

<file path=ppt/tags/tag283.xml><?xml version="1.0" encoding="utf-8"?>
<p:tagLst xmlns:p="http://schemas.openxmlformats.org/presentationml/2006/main">
  <p:tag name="AS_UNIQUEID" val="389"/>
</p:tagLst>
</file>

<file path=ppt/tags/tag284.xml><?xml version="1.0" encoding="utf-8"?>
<p:tagLst xmlns:p="http://schemas.openxmlformats.org/presentationml/2006/main">
  <p:tag name="AS_UNIQUEID" val="390"/>
</p:tagLst>
</file>

<file path=ppt/tags/tag285.xml><?xml version="1.0" encoding="utf-8"?>
<p:tagLst xmlns:p="http://schemas.openxmlformats.org/presentationml/2006/main">
  <p:tag name="AS_UNIQUEID" val="391"/>
</p:tagLst>
</file>

<file path=ppt/tags/tag286.xml><?xml version="1.0" encoding="utf-8"?>
<p:tagLst xmlns:p="http://schemas.openxmlformats.org/presentationml/2006/main">
  <p:tag name="AS_UNIQUEID" val="392"/>
</p:tagLst>
</file>

<file path=ppt/tags/tag287.xml><?xml version="1.0" encoding="utf-8"?>
<p:tagLst xmlns:p="http://schemas.openxmlformats.org/presentationml/2006/main">
  <p:tag name="AS_UNIQUEID" val="393"/>
</p:tagLst>
</file>

<file path=ppt/tags/tag288.xml><?xml version="1.0" encoding="utf-8"?>
<p:tagLst xmlns:p="http://schemas.openxmlformats.org/presentationml/2006/main">
  <p:tag name="AS_UNIQUEID" val="394"/>
</p:tagLst>
</file>

<file path=ppt/tags/tag289.xml><?xml version="1.0" encoding="utf-8"?>
<p:tagLst xmlns:p="http://schemas.openxmlformats.org/presentationml/2006/main">
  <p:tag name="AS_UNIQUEID" val="395"/>
</p:tagLst>
</file>

<file path=ppt/tags/tag29.xml><?xml version="1.0" encoding="utf-8"?>
<p:tagLst xmlns:p="http://schemas.openxmlformats.org/presentationml/2006/main">
  <p:tag name="AS_UNIQUEID" val="135"/>
</p:tagLst>
</file>

<file path=ppt/tags/tag290.xml><?xml version="1.0" encoding="utf-8"?>
<p:tagLst xmlns:p="http://schemas.openxmlformats.org/presentationml/2006/main">
  <p:tag name="AS_UNIQUEID" val="396"/>
</p:tagLst>
</file>

<file path=ppt/tags/tag291.xml><?xml version="1.0" encoding="utf-8"?>
<p:tagLst xmlns:p="http://schemas.openxmlformats.org/presentationml/2006/main">
  <p:tag name="AS_UNIQUEID" val="397"/>
</p:tagLst>
</file>

<file path=ppt/tags/tag292.xml><?xml version="1.0" encoding="utf-8"?>
<p:tagLst xmlns:p="http://schemas.openxmlformats.org/presentationml/2006/main">
  <p:tag name="AS_UNIQUEID" val="398"/>
</p:tagLst>
</file>

<file path=ppt/tags/tag293.xml><?xml version="1.0" encoding="utf-8"?>
<p:tagLst xmlns:p="http://schemas.openxmlformats.org/presentationml/2006/main">
  <p:tag name="AS_UNIQUEID" val="399"/>
</p:tagLst>
</file>

<file path=ppt/tags/tag294.xml><?xml version="1.0" encoding="utf-8"?>
<p:tagLst xmlns:p="http://schemas.openxmlformats.org/presentationml/2006/main">
  <p:tag name="AS_UNIQUEID" val="400"/>
</p:tagLst>
</file>

<file path=ppt/tags/tag295.xml><?xml version="1.0" encoding="utf-8"?>
<p:tagLst xmlns:p="http://schemas.openxmlformats.org/presentationml/2006/main">
  <p:tag name="AS_UNIQUEID" val="401"/>
</p:tagLst>
</file>

<file path=ppt/tags/tag296.xml><?xml version="1.0" encoding="utf-8"?>
<p:tagLst xmlns:p="http://schemas.openxmlformats.org/presentationml/2006/main">
  <p:tag name="AS_UNIQUEID" val="534"/>
</p:tagLst>
</file>

<file path=ppt/tags/tag297.xml><?xml version="1.0" encoding="utf-8"?>
<p:tagLst xmlns:p="http://schemas.openxmlformats.org/presentationml/2006/main">
  <p:tag name="AS_UNIQUEID" val="402"/>
</p:tagLst>
</file>

<file path=ppt/tags/tag298.xml><?xml version="1.0" encoding="utf-8"?>
<p:tagLst xmlns:p="http://schemas.openxmlformats.org/presentationml/2006/main">
  <p:tag name="AS_UNIQUEID" val="403"/>
</p:tagLst>
</file>

<file path=ppt/tags/tag299.xml><?xml version="1.0" encoding="utf-8"?>
<p:tagLst xmlns:p="http://schemas.openxmlformats.org/presentationml/2006/main">
  <p:tag name="AS_UNIQUEID" val="404"/>
</p:tagLst>
</file>

<file path=ppt/tags/tag3.xml><?xml version="1.0" encoding="utf-8"?>
<p:tagLst xmlns:p="http://schemas.openxmlformats.org/presentationml/2006/main">
  <p:tag name="AS_UNIQUEID" val="109"/>
</p:tagLst>
</file>

<file path=ppt/tags/tag30.xml><?xml version="1.0" encoding="utf-8"?>
<p:tagLst xmlns:p="http://schemas.openxmlformats.org/presentationml/2006/main">
  <p:tag name="AS_UNIQUEID" val="136"/>
</p:tagLst>
</file>

<file path=ppt/tags/tag300.xml><?xml version="1.0" encoding="utf-8"?>
<p:tagLst xmlns:p="http://schemas.openxmlformats.org/presentationml/2006/main">
  <p:tag name="AS_UNIQUEID" val="405"/>
</p:tagLst>
</file>

<file path=ppt/tags/tag301.xml><?xml version="1.0" encoding="utf-8"?>
<p:tagLst xmlns:p="http://schemas.openxmlformats.org/presentationml/2006/main">
  <p:tag name="AS_UNIQUEID" val="406"/>
</p:tagLst>
</file>

<file path=ppt/tags/tag302.xml><?xml version="1.0" encoding="utf-8"?>
<p:tagLst xmlns:p="http://schemas.openxmlformats.org/presentationml/2006/main">
  <p:tag name="AS_UNIQUEID" val="407"/>
</p:tagLst>
</file>

<file path=ppt/tags/tag303.xml><?xml version="1.0" encoding="utf-8"?>
<p:tagLst xmlns:p="http://schemas.openxmlformats.org/presentationml/2006/main">
  <p:tag name="AS_UNIQUEID" val="408"/>
</p:tagLst>
</file>

<file path=ppt/tags/tag304.xml><?xml version="1.0" encoding="utf-8"?>
<p:tagLst xmlns:p="http://schemas.openxmlformats.org/presentationml/2006/main">
  <p:tag name="AS_UNIQUEID" val="409"/>
</p:tagLst>
</file>

<file path=ppt/tags/tag305.xml><?xml version="1.0" encoding="utf-8"?>
<p:tagLst xmlns:p="http://schemas.openxmlformats.org/presentationml/2006/main">
  <p:tag name="AS_UNIQUEID" val="106"/>
</p:tagLst>
</file>

<file path=ppt/tags/tag306.xml><?xml version="1.0" encoding="utf-8"?>
<p:tagLst xmlns:p="http://schemas.openxmlformats.org/presentationml/2006/main">
  <p:tag name="AS_UNIQUEID" val="106"/>
</p:tagLst>
</file>

<file path=ppt/tags/tag307.xml><?xml version="1.0" encoding="utf-8"?>
<p:tagLst xmlns:p="http://schemas.openxmlformats.org/presentationml/2006/main">
  <p:tag name="AS_UNIQUEID" val="410"/>
</p:tagLst>
</file>

<file path=ppt/tags/tag308.xml><?xml version="1.0" encoding="utf-8"?>
<p:tagLst xmlns:p="http://schemas.openxmlformats.org/presentationml/2006/main">
  <p:tag name="AS_UNIQUEID" val="411"/>
</p:tagLst>
</file>

<file path=ppt/tags/tag309.xml><?xml version="1.0" encoding="utf-8"?>
<p:tagLst xmlns:p="http://schemas.openxmlformats.org/presentationml/2006/main">
  <p:tag name="AS_UNIQUEID" val="412"/>
</p:tagLst>
</file>

<file path=ppt/tags/tag31.xml><?xml version="1.0" encoding="utf-8"?>
<p:tagLst xmlns:p="http://schemas.openxmlformats.org/presentationml/2006/main">
  <p:tag name="AS_UNIQUEID" val="137"/>
</p:tagLst>
</file>

<file path=ppt/tags/tag310.xml><?xml version="1.0" encoding="utf-8"?>
<p:tagLst xmlns:p="http://schemas.openxmlformats.org/presentationml/2006/main">
  <p:tag name="AS_UNIQUEID" val="413"/>
</p:tagLst>
</file>

<file path=ppt/tags/tag311.xml><?xml version="1.0" encoding="utf-8"?>
<p:tagLst xmlns:p="http://schemas.openxmlformats.org/presentationml/2006/main">
  <p:tag name="AS_UNIQUEID" val="414"/>
</p:tagLst>
</file>

<file path=ppt/tags/tag312.xml><?xml version="1.0" encoding="utf-8"?>
<p:tagLst xmlns:p="http://schemas.openxmlformats.org/presentationml/2006/main">
  <p:tag name="AS_UNIQUEID" val="415"/>
</p:tagLst>
</file>

<file path=ppt/tags/tag313.xml><?xml version="1.0" encoding="utf-8"?>
<p:tagLst xmlns:p="http://schemas.openxmlformats.org/presentationml/2006/main">
  <p:tag name="AS_UNIQUEID" val="416"/>
</p:tagLst>
</file>

<file path=ppt/tags/tag314.xml><?xml version="1.0" encoding="utf-8"?>
<p:tagLst xmlns:p="http://schemas.openxmlformats.org/presentationml/2006/main">
  <p:tag name="AS_UNIQUEID" val="417"/>
</p:tagLst>
</file>

<file path=ppt/tags/tag315.xml><?xml version="1.0" encoding="utf-8"?>
<p:tagLst xmlns:p="http://schemas.openxmlformats.org/presentationml/2006/main">
  <p:tag name="AS_UNIQUEID" val="418"/>
</p:tagLst>
</file>

<file path=ppt/tags/tag316.xml><?xml version="1.0" encoding="utf-8"?>
<p:tagLst xmlns:p="http://schemas.openxmlformats.org/presentationml/2006/main">
  <p:tag name="AS_UNIQUEID" val="419"/>
</p:tagLst>
</file>

<file path=ppt/tags/tag317.xml><?xml version="1.0" encoding="utf-8"?>
<p:tagLst xmlns:p="http://schemas.openxmlformats.org/presentationml/2006/main">
  <p:tag name="AS_UNIQUEID" val="420"/>
</p:tagLst>
</file>

<file path=ppt/tags/tag318.xml><?xml version="1.0" encoding="utf-8"?>
<p:tagLst xmlns:p="http://schemas.openxmlformats.org/presentationml/2006/main">
  <p:tag name="AS_UNIQUEID" val="421"/>
</p:tagLst>
</file>

<file path=ppt/tags/tag319.xml><?xml version="1.0" encoding="utf-8"?>
<p:tagLst xmlns:p="http://schemas.openxmlformats.org/presentationml/2006/main">
  <p:tag name="AS_UNIQUEID" val="422"/>
</p:tagLst>
</file>

<file path=ppt/tags/tag32.xml><?xml version="1.0" encoding="utf-8"?>
<p:tagLst xmlns:p="http://schemas.openxmlformats.org/presentationml/2006/main">
  <p:tag name="AS_UNIQUEID" val="138"/>
</p:tagLst>
</file>

<file path=ppt/tags/tag320.xml><?xml version="1.0" encoding="utf-8"?>
<p:tagLst xmlns:p="http://schemas.openxmlformats.org/presentationml/2006/main">
  <p:tag name="AS_UNIQUEID" val="423"/>
</p:tagLst>
</file>

<file path=ppt/tags/tag321.xml><?xml version="1.0" encoding="utf-8"?>
<p:tagLst xmlns:p="http://schemas.openxmlformats.org/presentationml/2006/main">
  <p:tag name="AS_UNIQUEID" val="424"/>
</p:tagLst>
</file>

<file path=ppt/tags/tag322.xml><?xml version="1.0" encoding="utf-8"?>
<p:tagLst xmlns:p="http://schemas.openxmlformats.org/presentationml/2006/main">
  <p:tag name="AS_UNIQUEID" val="425"/>
</p:tagLst>
</file>

<file path=ppt/tags/tag323.xml><?xml version="1.0" encoding="utf-8"?>
<p:tagLst xmlns:p="http://schemas.openxmlformats.org/presentationml/2006/main">
  <p:tag name="AS_UNIQUEID" val="426"/>
</p:tagLst>
</file>

<file path=ppt/tags/tag324.xml><?xml version="1.0" encoding="utf-8"?>
<p:tagLst xmlns:p="http://schemas.openxmlformats.org/presentationml/2006/main">
  <p:tag name="AS_UNIQUEID" val="427"/>
</p:tagLst>
</file>

<file path=ppt/tags/tag325.xml><?xml version="1.0" encoding="utf-8"?>
<p:tagLst xmlns:p="http://schemas.openxmlformats.org/presentationml/2006/main">
  <p:tag name="AS_UNIQUEID" val="428"/>
</p:tagLst>
</file>

<file path=ppt/tags/tag326.xml><?xml version="1.0" encoding="utf-8"?>
<p:tagLst xmlns:p="http://schemas.openxmlformats.org/presentationml/2006/main">
  <p:tag name="AS_UNIQUEID" val="429"/>
</p:tagLst>
</file>

<file path=ppt/tags/tag327.xml><?xml version="1.0" encoding="utf-8"?>
<p:tagLst xmlns:p="http://schemas.openxmlformats.org/presentationml/2006/main">
  <p:tag name="AS_UNIQUEID" val="430"/>
</p:tagLst>
</file>

<file path=ppt/tags/tag328.xml><?xml version="1.0" encoding="utf-8"?>
<p:tagLst xmlns:p="http://schemas.openxmlformats.org/presentationml/2006/main">
  <p:tag name="AS_UNIQUEID" val="431"/>
</p:tagLst>
</file>

<file path=ppt/tags/tag329.xml><?xml version="1.0" encoding="utf-8"?>
<p:tagLst xmlns:p="http://schemas.openxmlformats.org/presentationml/2006/main">
  <p:tag name="AS_UNIQUEID" val="432"/>
</p:tagLst>
</file>

<file path=ppt/tags/tag33.xml><?xml version="1.0" encoding="utf-8"?>
<p:tagLst xmlns:p="http://schemas.openxmlformats.org/presentationml/2006/main">
  <p:tag name="AS_UNIQUEID" val="139"/>
</p:tagLst>
</file>

<file path=ppt/tags/tag330.xml><?xml version="1.0" encoding="utf-8"?>
<p:tagLst xmlns:p="http://schemas.openxmlformats.org/presentationml/2006/main">
  <p:tag name="AS_UNIQUEID" val="433"/>
</p:tagLst>
</file>

<file path=ppt/tags/tag331.xml><?xml version="1.0" encoding="utf-8"?>
<p:tagLst xmlns:p="http://schemas.openxmlformats.org/presentationml/2006/main">
  <p:tag name="AS_UNIQUEID" val="434"/>
</p:tagLst>
</file>

<file path=ppt/tags/tag332.xml><?xml version="1.0" encoding="utf-8"?>
<p:tagLst xmlns:p="http://schemas.openxmlformats.org/presentationml/2006/main">
  <p:tag name="AS_UNIQUEID" val="435"/>
</p:tagLst>
</file>

<file path=ppt/tags/tag333.xml><?xml version="1.0" encoding="utf-8"?>
<p:tagLst xmlns:p="http://schemas.openxmlformats.org/presentationml/2006/main">
  <p:tag name="AS_UNIQUEID" val="436"/>
</p:tagLst>
</file>

<file path=ppt/tags/tag334.xml><?xml version="1.0" encoding="utf-8"?>
<p:tagLst xmlns:p="http://schemas.openxmlformats.org/presentationml/2006/main">
  <p:tag name="AS_UNIQUEID" val="437"/>
</p:tagLst>
</file>

<file path=ppt/tags/tag335.xml><?xml version="1.0" encoding="utf-8"?>
<p:tagLst xmlns:p="http://schemas.openxmlformats.org/presentationml/2006/main">
  <p:tag name="AS_UNIQUEID" val="438"/>
</p:tagLst>
</file>

<file path=ppt/tags/tag336.xml><?xml version="1.0" encoding="utf-8"?>
<p:tagLst xmlns:p="http://schemas.openxmlformats.org/presentationml/2006/main">
  <p:tag name="AS_UNIQUEID" val="439"/>
</p:tagLst>
</file>

<file path=ppt/tags/tag337.xml><?xml version="1.0" encoding="utf-8"?>
<p:tagLst xmlns:p="http://schemas.openxmlformats.org/presentationml/2006/main">
  <p:tag name="AS_UNIQUEID" val="440"/>
</p:tagLst>
</file>

<file path=ppt/tags/tag338.xml><?xml version="1.0" encoding="utf-8"?>
<p:tagLst xmlns:p="http://schemas.openxmlformats.org/presentationml/2006/main">
  <p:tag name="AS_UNIQUEID" val="441"/>
</p:tagLst>
</file>

<file path=ppt/tags/tag339.xml><?xml version="1.0" encoding="utf-8"?>
<p:tagLst xmlns:p="http://schemas.openxmlformats.org/presentationml/2006/main">
  <p:tag name="AS_UNIQUEID" val="442"/>
</p:tagLst>
</file>

<file path=ppt/tags/tag34.xml><?xml version="1.0" encoding="utf-8"?>
<p:tagLst xmlns:p="http://schemas.openxmlformats.org/presentationml/2006/main">
  <p:tag name="AS_UNIQUEID" val="140"/>
</p:tagLst>
</file>

<file path=ppt/tags/tag340.xml><?xml version="1.0" encoding="utf-8"?>
<p:tagLst xmlns:p="http://schemas.openxmlformats.org/presentationml/2006/main">
  <p:tag name="AS_UNIQUEID" val="443"/>
</p:tagLst>
</file>

<file path=ppt/tags/tag341.xml><?xml version="1.0" encoding="utf-8"?>
<p:tagLst xmlns:p="http://schemas.openxmlformats.org/presentationml/2006/main">
  <p:tag name="AS_UNIQUEID" val="444"/>
</p:tagLst>
</file>

<file path=ppt/tags/tag342.xml><?xml version="1.0" encoding="utf-8"?>
<p:tagLst xmlns:p="http://schemas.openxmlformats.org/presentationml/2006/main">
  <p:tag name="AS_UNIQUEID" val="445"/>
</p:tagLst>
</file>

<file path=ppt/tags/tag343.xml><?xml version="1.0" encoding="utf-8"?>
<p:tagLst xmlns:p="http://schemas.openxmlformats.org/presentationml/2006/main">
  <p:tag name="AS_UNIQUEID" val="446"/>
</p:tagLst>
</file>

<file path=ppt/tags/tag344.xml><?xml version="1.0" encoding="utf-8"?>
<p:tagLst xmlns:p="http://schemas.openxmlformats.org/presentationml/2006/main">
  <p:tag name="AS_UNIQUEID" val="447"/>
</p:tagLst>
</file>

<file path=ppt/tags/tag345.xml><?xml version="1.0" encoding="utf-8"?>
<p:tagLst xmlns:p="http://schemas.openxmlformats.org/presentationml/2006/main">
  <p:tag name="AS_UNIQUEID" val="448"/>
</p:tagLst>
</file>

<file path=ppt/tags/tag346.xml><?xml version="1.0" encoding="utf-8"?>
<p:tagLst xmlns:p="http://schemas.openxmlformats.org/presentationml/2006/main">
  <p:tag name="AS_UNIQUEID" val="449"/>
</p:tagLst>
</file>

<file path=ppt/tags/tag347.xml><?xml version="1.0" encoding="utf-8"?>
<p:tagLst xmlns:p="http://schemas.openxmlformats.org/presentationml/2006/main">
  <p:tag name="AS_UNIQUEID" val="450"/>
</p:tagLst>
</file>

<file path=ppt/tags/tag348.xml><?xml version="1.0" encoding="utf-8"?>
<p:tagLst xmlns:p="http://schemas.openxmlformats.org/presentationml/2006/main">
  <p:tag name="AS_UNIQUEID" val="451"/>
</p:tagLst>
</file>

<file path=ppt/tags/tag349.xml><?xml version="1.0" encoding="utf-8"?>
<p:tagLst xmlns:p="http://schemas.openxmlformats.org/presentationml/2006/main">
  <p:tag name="AS_UNIQUEID" val="452"/>
</p:tagLst>
</file>

<file path=ppt/tags/tag35.xml><?xml version="1.0" encoding="utf-8"?>
<p:tagLst xmlns:p="http://schemas.openxmlformats.org/presentationml/2006/main">
  <p:tag name="AS_UNIQUEID" val="141"/>
</p:tagLst>
</file>

<file path=ppt/tags/tag350.xml><?xml version="1.0" encoding="utf-8"?>
<p:tagLst xmlns:p="http://schemas.openxmlformats.org/presentationml/2006/main">
  <p:tag name="AS_UNIQUEID" val="453"/>
</p:tagLst>
</file>

<file path=ppt/tags/tag351.xml><?xml version="1.0" encoding="utf-8"?>
<p:tagLst xmlns:p="http://schemas.openxmlformats.org/presentationml/2006/main">
  <p:tag name="AS_UNIQUEID" val="454"/>
</p:tagLst>
</file>

<file path=ppt/tags/tag352.xml><?xml version="1.0" encoding="utf-8"?>
<p:tagLst xmlns:p="http://schemas.openxmlformats.org/presentationml/2006/main">
  <p:tag name="AS_UNIQUEID" val="455"/>
</p:tagLst>
</file>

<file path=ppt/tags/tag353.xml><?xml version="1.0" encoding="utf-8"?>
<p:tagLst xmlns:p="http://schemas.openxmlformats.org/presentationml/2006/main">
  <p:tag name="AS_UNIQUEID" val="456"/>
</p:tagLst>
</file>

<file path=ppt/tags/tag354.xml><?xml version="1.0" encoding="utf-8"?>
<p:tagLst xmlns:p="http://schemas.openxmlformats.org/presentationml/2006/main">
  <p:tag name="AS_UNIQUEID" val="457"/>
</p:tagLst>
</file>

<file path=ppt/tags/tag355.xml><?xml version="1.0" encoding="utf-8"?>
<p:tagLst xmlns:p="http://schemas.openxmlformats.org/presentationml/2006/main">
  <p:tag name="AS_UNIQUEID" val="458"/>
</p:tagLst>
</file>

<file path=ppt/tags/tag356.xml><?xml version="1.0" encoding="utf-8"?>
<p:tagLst xmlns:p="http://schemas.openxmlformats.org/presentationml/2006/main">
  <p:tag name="AS_UNIQUEID" val="459"/>
</p:tagLst>
</file>

<file path=ppt/tags/tag357.xml><?xml version="1.0" encoding="utf-8"?>
<p:tagLst xmlns:p="http://schemas.openxmlformats.org/presentationml/2006/main">
  <p:tag name="AS_UNIQUEID" val="460"/>
</p:tagLst>
</file>

<file path=ppt/tags/tag358.xml><?xml version="1.0" encoding="utf-8"?>
<p:tagLst xmlns:p="http://schemas.openxmlformats.org/presentationml/2006/main">
  <p:tag name="AS_UNIQUEID" val="461"/>
</p:tagLst>
</file>

<file path=ppt/tags/tag359.xml><?xml version="1.0" encoding="utf-8"?>
<p:tagLst xmlns:p="http://schemas.openxmlformats.org/presentationml/2006/main">
  <p:tag name="AS_UNIQUEID" val="462"/>
</p:tagLst>
</file>

<file path=ppt/tags/tag36.xml><?xml version="1.0" encoding="utf-8"?>
<p:tagLst xmlns:p="http://schemas.openxmlformats.org/presentationml/2006/main">
  <p:tag name="AS_UNIQUEID" val="142"/>
</p:tagLst>
</file>

<file path=ppt/tags/tag360.xml><?xml version="1.0" encoding="utf-8"?>
<p:tagLst xmlns:p="http://schemas.openxmlformats.org/presentationml/2006/main">
  <p:tag name="AS_UNIQUEID" val="463"/>
</p:tagLst>
</file>

<file path=ppt/tags/tag361.xml><?xml version="1.0" encoding="utf-8"?>
<p:tagLst xmlns:p="http://schemas.openxmlformats.org/presentationml/2006/main">
  <p:tag name="AS_UNIQUEID" val="464"/>
</p:tagLst>
</file>

<file path=ppt/tags/tag362.xml><?xml version="1.0" encoding="utf-8"?>
<p:tagLst xmlns:p="http://schemas.openxmlformats.org/presentationml/2006/main">
  <p:tag name="AS_UNIQUEID" val="465"/>
</p:tagLst>
</file>

<file path=ppt/tags/tag363.xml><?xml version="1.0" encoding="utf-8"?>
<p:tagLst xmlns:p="http://schemas.openxmlformats.org/presentationml/2006/main">
  <p:tag name="AS_UNIQUEID" val="466"/>
</p:tagLst>
</file>

<file path=ppt/tags/tag364.xml><?xml version="1.0" encoding="utf-8"?>
<p:tagLst xmlns:p="http://schemas.openxmlformats.org/presentationml/2006/main">
  <p:tag name="AS_UNIQUEID" val="467"/>
</p:tagLst>
</file>

<file path=ppt/tags/tag365.xml><?xml version="1.0" encoding="utf-8"?>
<p:tagLst xmlns:p="http://schemas.openxmlformats.org/presentationml/2006/main">
  <p:tag name="AS_UNIQUEID" val="468"/>
</p:tagLst>
</file>

<file path=ppt/tags/tag366.xml><?xml version="1.0" encoding="utf-8"?>
<p:tagLst xmlns:p="http://schemas.openxmlformats.org/presentationml/2006/main">
  <p:tag name="AS_UNIQUEID" val="469"/>
</p:tagLst>
</file>

<file path=ppt/tags/tag367.xml><?xml version="1.0" encoding="utf-8"?>
<p:tagLst xmlns:p="http://schemas.openxmlformats.org/presentationml/2006/main">
  <p:tag name="AS_UNIQUEID" val="470"/>
</p:tagLst>
</file>

<file path=ppt/tags/tag368.xml><?xml version="1.0" encoding="utf-8"?>
<p:tagLst xmlns:p="http://schemas.openxmlformats.org/presentationml/2006/main">
  <p:tag name="AS_UNIQUEID" val="471"/>
</p:tagLst>
</file>

<file path=ppt/tags/tag369.xml><?xml version="1.0" encoding="utf-8"?>
<p:tagLst xmlns:p="http://schemas.openxmlformats.org/presentationml/2006/main">
  <p:tag name="AS_UNIQUEID" val="472"/>
</p:tagLst>
</file>

<file path=ppt/tags/tag37.xml><?xml version="1.0" encoding="utf-8"?>
<p:tagLst xmlns:p="http://schemas.openxmlformats.org/presentationml/2006/main">
  <p:tag name="AS_UNIQUEID" val="143"/>
</p:tagLst>
</file>

<file path=ppt/tags/tag370.xml><?xml version="1.0" encoding="utf-8"?>
<p:tagLst xmlns:p="http://schemas.openxmlformats.org/presentationml/2006/main">
  <p:tag name="AS_UNIQUEID" val="473"/>
</p:tagLst>
</file>

<file path=ppt/tags/tag371.xml><?xml version="1.0" encoding="utf-8"?>
<p:tagLst xmlns:p="http://schemas.openxmlformats.org/presentationml/2006/main">
  <p:tag name="AS_UNIQUEID" val="474"/>
</p:tagLst>
</file>

<file path=ppt/tags/tag372.xml><?xml version="1.0" encoding="utf-8"?>
<p:tagLst xmlns:p="http://schemas.openxmlformats.org/presentationml/2006/main">
  <p:tag name="AS_UNIQUEID" val="475"/>
</p:tagLst>
</file>

<file path=ppt/tags/tag373.xml><?xml version="1.0" encoding="utf-8"?>
<p:tagLst xmlns:p="http://schemas.openxmlformats.org/presentationml/2006/main">
  <p:tag name="AS_UNIQUEID" val="476"/>
</p:tagLst>
</file>

<file path=ppt/tags/tag374.xml><?xml version="1.0" encoding="utf-8"?>
<p:tagLst xmlns:p="http://schemas.openxmlformats.org/presentationml/2006/main">
  <p:tag name="AS_UNIQUEID" val="477"/>
</p:tagLst>
</file>

<file path=ppt/tags/tag375.xml><?xml version="1.0" encoding="utf-8"?>
<p:tagLst xmlns:p="http://schemas.openxmlformats.org/presentationml/2006/main">
  <p:tag name="AS_UNIQUEID" val="478"/>
</p:tagLst>
</file>

<file path=ppt/tags/tag376.xml><?xml version="1.0" encoding="utf-8"?>
<p:tagLst xmlns:p="http://schemas.openxmlformats.org/presentationml/2006/main">
  <p:tag name="AS_UNIQUEID" val="479"/>
</p:tagLst>
</file>

<file path=ppt/tags/tag377.xml><?xml version="1.0" encoding="utf-8"?>
<p:tagLst xmlns:p="http://schemas.openxmlformats.org/presentationml/2006/main">
  <p:tag name="AS_UNIQUEID" val="480"/>
</p:tagLst>
</file>

<file path=ppt/tags/tag378.xml><?xml version="1.0" encoding="utf-8"?>
<p:tagLst xmlns:p="http://schemas.openxmlformats.org/presentationml/2006/main">
  <p:tag name="AS_UNIQUEID" val="481"/>
</p:tagLst>
</file>

<file path=ppt/tags/tag379.xml><?xml version="1.0" encoding="utf-8"?>
<p:tagLst xmlns:p="http://schemas.openxmlformats.org/presentationml/2006/main">
  <p:tag name="AS_UNIQUEID" val="482"/>
</p:tagLst>
</file>

<file path=ppt/tags/tag38.xml><?xml version="1.0" encoding="utf-8"?>
<p:tagLst xmlns:p="http://schemas.openxmlformats.org/presentationml/2006/main">
  <p:tag name="AS_UNIQUEID" val="144"/>
</p:tagLst>
</file>

<file path=ppt/tags/tag380.xml><?xml version="1.0" encoding="utf-8"?>
<p:tagLst xmlns:p="http://schemas.openxmlformats.org/presentationml/2006/main">
  <p:tag name="AS_UNIQUEID" val="483"/>
</p:tagLst>
</file>

<file path=ppt/tags/tag381.xml><?xml version="1.0" encoding="utf-8"?>
<p:tagLst xmlns:p="http://schemas.openxmlformats.org/presentationml/2006/main">
  <p:tag name="AS_UNIQUEID" val="484"/>
</p:tagLst>
</file>

<file path=ppt/tags/tag382.xml><?xml version="1.0" encoding="utf-8"?>
<p:tagLst xmlns:p="http://schemas.openxmlformats.org/presentationml/2006/main">
  <p:tag name="AS_UNIQUEID" val="485"/>
</p:tagLst>
</file>

<file path=ppt/tags/tag383.xml><?xml version="1.0" encoding="utf-8"?>
<p:tagLst xmlns:p="http://schemas.openxmlformats.org/presentationml/2006/main">
  <p:tag name="AS_UNIQUEID" val="486"/>
</p:tagLst>
</file>

<file path=ppt/tags/tag384.xml><?xml version="1.0" encoding="utf-8"?>
<p:tagLst xmlns:p="http://schemas.openxmlformats.org/presentationml/2006/main">
  <p:tag name="AS_UNIQUEID" val="487"/>
</p:tagLst>
</file>

<file path=ppt/tags/tag385.xml><?xml version="1.0" encoding="utf-8"?>
<p:tagLst xmlns:p="http://schemas.openxmlformats.org/presentationml/2006/main">
  <p:tag name="AS_UNIQUEID" val="488"/>
</p:tagLst>
</file>

<file path=ppt/tags/tag386.xml><?xml version="1.0" encoding="utf-8"?>
<p:tagLst xmlns:p="http://schemas.openxmlformats.org/presentationml/2006/main">
  <p:tag name="AS_UNIQUEID" val="489"/>
</p:tagLst>
</file>

<file path=ppt/tags/tag387.xml><?xml version="1.0" encoding="utf-8"?>
<p:tagLst xmlns:p="http://schemas.openxmlformats.org/presentationml/2006/main">
  <p:tag name="AS_UNIQUEID" val="490"/>
</p:tagLst>
</file>

<file path=ppt/tags/tag388.xml><?xml version="1.0" encoding="utf-8"?>
<p:tagLst xmlns:p="http://schemas.openxmlformats.org/presentationml/2006/main">
  <p:tag name="AS_UNIQUEID" val="491"/>
</p:tagLst>
</file>

<file path=ppt/tags/tag389.xml><?xml version="1.0" encoding="utf-8"?>
<p:tagLst xmlns:p="http://schemas.openxmlformats.org/presentationml/2006/main">
  <p:tag name="AS_UNIQUEID" val="492"/>
</p:tagLst>
</file>

<file path=ppt/tags/tag39.xml><?xml version="1.0" encoding="utf-8"?>
<p:tagLst xmlns:p="http://schemas.openxmlformats.org/presentationml/2006/main">
  <p:tag name="AS_UNIQUEID" val="145"/>
</p:tagLst>
</file>

<file path=ppt/tags/tag390.xml><?xml version="1.0" encoding="utf-8"?>
<p:tagLst xmlns:p="http://schemas.openxmlformats.org/presentationml/2006/main">
  <p:tag name="AS_UNIQUEID" val="493"/>
</p:tagLst>
</file>

<file path=ppt/tags/tag391.xml><?xml version="1.0" encoding="utf-8"?>
<p:tagLst xmlns:p="http://schemas.openxmlformats.org/presentationml/2006/main">
  <p:tag name="AS_UNIQUEID" val="494"/>
</p:tagLst>
</file>

<file path=ppt/tags/tag392.xml><?xml version="1.0" encoding="utf-8"?>
<p:tagLst xmlns:p="http://schemas.openxmlformats.org/presentationml/2006/main">
  <p:tag name="AS_UNIQUEID" val="495"/>
</p:tagLst>
</file>

<file path=ppt/tags/tag393.xml><?xml version="1.0" encoding="utf-8"?>
<p:tagLst xmlns:p="http://schemas.openxmlformats.org/presentationml/2006/main">
  <p:tag name="AS_UNIQUEID" val="496"/>
</p:tagLst>
</file>

<file path=ppt/tags/tag394.xml><?xml version="1.0" encoding="utf-8"?>
<p:tagLst xmlns:p="http://schemas.openxmlformats.org/presentationml/2006/main">
  <p:tag name="AS_UNIQUEID" val="497"/>
</p:tagLst>
</file>

<file path=ppt/tags/tag395.xml><?xml version="1.0" encoding="utf-8"?>
<p:tagLst xmlns:p="http://schemas.openxmlformats.org/presentationml/2006/main">
  <p:tag name="AS_UNIQUEID" val="498"/>
</p:tagLst>
</file>

<file path=ppt/tags/tag396.xml><?xml version="1.0" encoding="utf-8"?>
<p:tagLst xmlns:p="http://schemas.openxmlformats.org/presentationml/2006/main">
  <p:tag name="AS_UNIQUEID" val="499"/>
</p:tagLst>
</file>

<file path=ppt/tags/tag397.xml><?xml version="1.0" encoding="utf-8"?>
<p:tagLst xmlns:p="http://schemas.openxmlformats.org/presentationml/2006/main">
  <p:tag name="AS_UNIQUEID" val="500"/>
</p:tagLst>
</file>

<file path=ppt/tags/tag398.xml><?xml version="1.0" encoding="utf-8"?>
<p:tagLst xmlns:p="http://schemas.openxmlformats.org/presentationml/2006/main">
  <p:tag name="AS_UNIQUEID" val="501"/>
</p:tagLst>
</file>

<file path=ppt/tags/tag399.xml><?xml version="1.0" encoding="utf-8"?>
<p:tagLst xmlns:p="http://schemas.openxmlformats.org/presentationml/2006/main">
  <p:tag name="AS_UNIQUEID" val="502"/>
</p:tagLst>
</file>

<file path=ppt/tags/tag4.xml><?xml version="1.0" encoding="utf-8"?>
<p:tagLst xmlns:p="http://schemas.openxmlformats.org/presentationml/2006/main">
  <p:tag name="AS_UNIQUEID" val="110"/>
</p:tagLst>
</file>

<file path=ppt/tags/tag40.xml><?xml version="1.0" encoding="utf-8"?>
<p:tagLst xmlns:p="http://schemas.openxmlformats.org/presentationml/2006/main">
  <p:tag name="AS_UNIQUEID" val="146"/>
</p:tagLst>
</file>

<file path=ppt/tags/tag400.xml><?xml version="1.0" encoding="utf-8"?>
<p:tagLst xmlns:p="http://schemas.openxmlformats.org/presentationml/2006/main">
  <p:tag name="AS_UNIQUEID" val="503"/>
</p:tagLst>
</file>

<file path=ppt/tags/tag401.xml><?xml version="1.0" encoding="utf-8"?>
<p:tagLst xmlns:p="http://schemas.openxmlformats.org/presentationml/2006/main">
  <p:tag name="AS_UNIQUEID" val="504"/>
</p:tagLst>
</file>

<file path=ppt/tags/tag402.xml><?xml version="1.0" encoding="utf-8"?>
<p:tagLst xmlns:p="http://schemas.openxmlformats.org/presentationml/2006/main">
  <p:tag name="AS_UNIQUEID" val="505"/>
</p:tagLst>
</file>

<file path=ppt/tags/tag403.xml><?xml version="1.0" encoding="utf-8"?>
<p:tagLst xmlns:p="http://schemas.openxmlformats.org/presentationml/2006/main">
  <p:tag name="AS_UNIQUEID" val="506"/>
</p:tagLst>
</file>

<file path=ppt/tags/tag404.xml><?xml version="1.0" encoding="utf-8"?>
<p:tagLst xmlns:p="http://schemas.openxmlformats.org/presentationml/2006/main">
  <p:tag name="AS_UNIQUEID" val="507"/>
</p:tagLst>
</file>

<file path=ppt/tags/tag405.xml><?xml version="1.0" encoding="utf-8"?>
<p:tagLst xmlns:p="http://schemas.openxmlformats.org/presentationml/2006/main">
  <p:tag name="AS_UNIQUEID" val="508"/>
</p:tagLst>
</file>

<file path=ppt/tags/tag406.xml><?xml version="1.0" encoding="utf-8"?>
<p:tagLst xmlns:p="http://schemas.openxmlformats.org/presentationml/2006/main">
  <p:tag name="AS_UNIQUEID" val="509"/>
</p:tagLst>
</file>

<file path=ppt/tags/tag407.xml><?xml version="1.0" encoding="utf-8"?>
<p:tagLst xmlns:p="http://schemas.openxmlformats.org/presentationml/2006/main">
  <p:tag name="AS_UNIQUEID" val="510"/>
</p:tagLst>
</file>

<file path=ppt/tags/tag408.xml><?xml version="1.0" encoding="utf-8"?>
<p:tagLst xmlns:p="http://schemas.openxmlformats.org/presentationml/2006/main">
  <p:tag name="AS_UNIQUEID" val="511"/>
</p:tagLst>
</file>

<file path=ppt/tags/tag409.xml><?xml version="1.0" encoding="utf-8"?>
<p:tagLst xmlns:p="http://schemas.openxmlformats.org/presentationml/2006/main">
  <p:tag name="AS_UNIQUEID" val="512"/>
</p:tagLst>
</file>

<file path=ppt/tags/tag41.xml><?xml version="1.0" encoding="utf-8"?>
<p:tagLst xmlns:p="http://schemas.openxmlformats.org/presentationml/2006/main">
  <p:tag name="AS_UNIQUEID" val="147"/>
</p:tagLst>
</file>

<file path=ppt/tags/tag410.xml><?xml version="1.0" encoding="utf-8"?>
<p:tagLst xmlns:p="http://schemas.openxmlformats.org/presentationml/2006/main">
  <p:tag name="AS_UNIQUEID" val="513"/>
</p:tagLst>
</file>

<file path=ppt/tags/tag411.xml><?xml version="1.0" encoding="utf-8"?>
<p:tagLst xmlns:p="http://schemas.openxmlformats.org/presentationml/2006/main">
  <p:tag name="AS_UNIQUEID" val="514"/>
</p:tagLst>
</file>

<file path=ppt/tags/tag412.xml><?xml version="1.0" encoding="utf-8"?>
<p:tagLst xmlns:p="http://schemas.openxmlformats.org/presentationml/2006/main">
  <p:tag name="AS_UNIQUEID" val="515"/>
</p:tagLst>
</file>

<file path=ppt/tags/tag413.xml><?xml version="1.0" encoding="utf-8"?>
<p:tagLst xmlns:p="http://schemas.openxmlformats.org/presentationml/2006/main">
  <p:tag name="AS_UNIQUEID" val="516"/>
</p:tagLst>
</file>

<file path=ppt/tags/tag414.xml><?xml version="1.0" encoding="utf-8"?>
<p:tagLst xmlns:p="http://schemas.openxmlformats.org/presentationml/2006/main">
  <p:tag name="AS_UNIQUEID" val="517"/>
</p:tagLst>
</file>

<file path=ppt/tags/tag415.xml><?xml version="1.0" encoding="utf-8"?>
<p:tagLst xmlns:p="http://schemas.openxmlformats.org/presentationml/2006/main">
  <p:tag name="AS_UNIQUEID" val="518"/>
</p:tagLst>
</file>

<file path=ppt/tags/tag416.xml><?xml version="1.0" encoding="utf-8"?>
<p:tagLst xmlns:p="http://schemas.openxmlformats.org/presentationml/2006/main">
  <p:tag name="AS_UNIQUEID" val="519"/>
</p:tagLst>
</file>

<file path=ppt/tags/tag417.xml><?xml version="1.0" encoding="utf-8"?>
<p:tagLst xmlns:p="http://schemas.openxmlformats.org/presentationml/2006/main">
  <p:tag name="AS_UNIQUEID" val="520"/>
</p:tagLst>
</file>

<file path=ppt/tags/tag418.xml><?xml version="1.0" encoding="utf-8"?>
<p:tagLst xmlns:p="http://schemas.openxmlformats.org/presentationml/2006/main">
  <p:tag name="AS_UNIQUEID" val="521"/>
</p:tagLst>
</file>

<file path=ppt/tags/tag419.xml><?xml version="1.0" encoding="utf-8"?>
<p:tagLst xmlns:p="http://schemas.openxmlformats.org/presentationml/2006/main">
  <p:tag name="AS_UNIQUEID" val="522"/>
</p:tagLst>
</file>

<file path=ppt/tags/tag42.xml><?xml version="1.0" encoding="utf-8"?>
<p:tagLst xmlns:p="http://schemas.openxmlformats.org/presentationml/2006/main">
  <p:tag name="AS_UNIQUEID" val="148"/>
</p:tagLst>
</file>

<file path=ppt/tags/tag420.xml><?xml version="1.0" encoding="utf-8"?>
<p:tagLst xmlns:p="http://schemas.openxmlformats.org/presentationml/2006/main">
  <p:tag name="AS_UNIQUEID" val="523"/>
</p:tagLst>
</file>

<file path=ppt/tags/tag421.xml><?xml version="1.0" encoding="utf-8"?>
<p:tagLst xmlns:p="http://schemas.openxmlformats.org/presentationml/2006/main">
  <p:tag name="AS_UNIQUEID" val="524"/>
</p:tagLst>
</file>

<file path=ppt/tags/tag422.xml><?xml version="1.0" encoding="utf-8"?>
<p:tagLst xmlns:p="http://schemas.openxmlformats.org/presentationml/2006/main">
  <p:tag name="AS_UNIQUEID" val="525"/>
</p:tagLst>
</file>

<file path=ppt/tags/tag423.xml><?xml version="1.0" encoding="utf-8"?>
<p:tagLst xmlns:p="http://schemas.openxmlformats.org/presentationml/2006/main">
  <p:tag name="AS_UNIQUEID" val="526"/>
</p:tagLst>
</file>

<file path=ppt/tags/tag424.xml><?xml version="1.0" encoding="utf-8"?>
<p:tagLst xmlns:p="http://schemas.openxmlformats.org/presentationml/2006/main">
  <p:tag name="AS_UNIQUEID" val="527"/>
</p:tagLst>
</file>

<file path=ppt/tags/tag425.xml><?xml version="1.0" encoding="utf-8"?>
<p:tagLst xmlns:p="http://schemas.openxmlformats.org/presentationml/2006/main">
  <p:tag name="AS_UNIQUEID" val="528"/>
</p:tagLst>
</file>

<file path=ppt/tags/tag426.xml><?xml version="1.0" encoding="utf-8"?>
<p:tagLst xmlns:p="http://schemas.openxmlformats.org/presentationml/2006/main">
  <p:tag name="AS_UNIQUEID" val="529"/>
</p:tagLst>
</file>

<file path=ppt/tags/tag427.xml><?xml version="1.0" encoding="utf-8"?>
<p:tagLst xmlns:p="http://schemas.openxmlformats.org/presentationml/2006/main">
  <p:tag name="AS_UNIQUEID" val="530"/>
</p:tagLst>
</file>

<file path=ppt/tags/tag428.xml><?xml version="1.0" encoding="utf-8"?>
<p:tagLst xmlns:p="http://schemas.openxmlformats.org/presentationml/2006/main">
  <p:tag name="AS_UNIQUEID" val="531"/>
</p:tagLst>
</file>

<file path=ppt/tags/tag429.xml><?xml version="1.0" encoding="utf-8"?>
<p:tagLst xmlns:p="http://schemas.openxmlformats.org/presentationml/2006/main">
  <p:tag name="AS_UNIQUEID" val="532"/>
</p:tagLst>
</file>

<file path=ppt/tags/tag43.xml><?xml version="1.0" encoding="utf-8"?>
<p:tagLst xmlns:p="http://schemas.openxmlformats.org/presentationml/2006/main">
  <p:tag name="AS_UNIQUEID" val="149"/>
</p:tagLst>
</file>

<file path=ppt/tags/tag430.xml><?xml version="1.0" encoding="utf-8"?>
<p:tagLst xmlns:p="http://schemas.openxmlformats.org/presentationml/2006/main">
  <p:tag name="AS_UNIQUEID" val="533"/>
</p:tagLst>
</file>

<file path=ppt/tags/tag431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YmE1MWRiMjIzZDMwOTFhNDdhYzA4OWUzYjdhZDA4NzYifQ=="/>
  <p:tag name="KSO_WPP_MARK_KEY" val="4819af15-8412-4aee-8ab0-ec3909aa8e87"/>
</p:tagLst>
</file>

<file path=ppt/tags/tag44.xml><?xml version="1.0" encoding="utf-8"?>
<p:tagLst xmlns:p="http://schemas.openxmlformats.org/presentationml/2006/main">
  <p:tag name="AS_UNIQUEID" val="150"/>
</p:tagLst>
</file>

<file path=ppt/tags/tag45.xml><?xml version="1.0" encoding="utf-8"?>
<p:tagLst xmlns:p="http://schemas.openxmlformats.org/presentationml/2006/main">
  <p:tag name="AS_UNIQUEID" val="151"/>
</p:tagLst>
</file>

<file path=ppt/tags/tag46.xml><?xml version="1.0" encoding="utf-8"?>
<p:tagLst xmlns:p="http://schemas.openxmlformats.org/presentationml/2006/main">
  <p:tag name="AS_UNIQUEID" val="152"/>
</p:tagLst>
</file>

<file path=ppt/tags/tag47.xml><?xml version="1.0" encoding="utf-8"?>
<p:tagLst xmlns:p="http://schemas.openxmlformats.org/presentationml/2006/main">
  <p:tag name="AS_UNIQUEID" val="153"/>
</p:tagLst>
</file>

<file path=ppt/tags/tag48.xml><?xml version="1.0" encoding="utf-8"?>
<p:tagLst xmlns:p="http://schemas.openxmlformats.org/presentationml/2006/main">
  <p:tag name="AS_UNIQUEID" val="154"/>
</p:tagLst>
</file>

<file path=ppt/tags/tag49.xml><?xml version="1.0" encoding="utf-8"?>
<p:tagLst xmlns:p="http://schemas.openxmlformats.org/presentationml/2006/main">
  <p:tag name="AS_UNIQUEID" val="155"/>
</p:tagLst>
</file>

<file path=ppt/tags/tag5.xml><?xml version="1.0" encoding="utf-8"?>
<p:tagLst xmlns:p="http://schemas.openxmlformats.org/presentationml/2006/main">
  <p:tag name="AS_UNIQUEID" val="111"/>
</p:tagLst>
</file>

<file path=ppt/tags/tag50.xml><?xml version="1.0" encoding="utf-8"?>
<p:tagLst xmlns:p="http://schemas.openxmlformats.org/presentationml/2006/main">
  <p:tag name="AS_UNIQUEID" val="156"/>
</p:tagLst>
</file>

<file path=ppt/tags/tag51.xml><?xml version="1.0" encoding="utf-8"?>
<p:tagLst xmlns:p="http://schemas.openxmlformats.org/presentationml/2006/main">
  <p:tag name="AS_UNIQUEID" val="157"/>
</p:tagLst>
</file>

<file path=ppt/tags/tag52.xml><?xml version="1.0" encoding="utf-8"?>
<p:tagLst xmlns:p="http://schemas.openxmlformats.org/presentationml/2006/main">
  <p:tag name="AS_UNIQUEID" val="158"/>
</p:tagLst>
</file>

<file path=ppt/tags/tag53.xml><?xml version="1.0" encoding="utf-8"?>
<p:tagLst xmlns:p="http://schemas.openxmlformats.org/presentationml/2006/main">
  <p:tag name="AS_UNIQUEID" val="159"/>
</p:tagLst>
</file>

<file path=ppt/tags/tag54.xml><?xml version="1.0" encoding="utf-8"?>
<p:tagLst xmlns:p="http://schemas.openxmlformats.org/presentationml/2006/main">
  <p:tag name="AS_UNIQUEID" val="160"/>
</p:tagLst>
</file>

<file path=ppt/tags/tag55.xml><?xml version="1.0" encoding="utf-8"?>
<p:tagLst xmlns:p="http://schemas.openxmlformats.org/presentationml/2006/main">
  <p:tag name="AS_UNIQUEID" val="161"/>
</p:tagLst>
</file>

<file path=ppt/tags/tag56.xml><?xml version="1.0" encoding="utf-8"?>
<p:tagLst xmlns:p="http://schemas.openxmlformats.org/presentationml/2006/main">
  <p:tag name="AS_UNIQUEID" val="162"/>
</p:tagLst>
</file>

<file path=ppt/tags/tag57.xml><?xml version="1.0" encoding="utf-8"?>
<p:tagLst xmlns:p="http://schemas.openxmlformats.org/presentationml/2006/main">
  <p:tag name="AS_UNIQUEID" val="163"/>
</p:tagLst>
</file>

<file path=ppt/tags/tag58.xml><?xml version="1.0" encoding="utf-8"?>
<p:tagLst xmlns:p="http://schemas.openxmlformats.org/presentationml/2006/main">
  <p:tag name="AS_UNIQUEID" val="164"/>
</p:tagLst>
</file>

<file path=ppt/tags/tag59.xml><?xml version="1.0" encoding="utf-8"?>
<p:tagLst xmlns:p="http://schemas.openxmlformats.org/presentationml/2006/main">
  <p:tag name="AS_UNIQUEID" val="165"/>
</p:tagLst>
</file>

<file path=ppt/tags/tag6.xml><?xml version="1.0" encoding="utf-8"?>
<p:tagLst xmlns:p="http://schemas.openxmlformats.org/presentationml/2006/main">
  <p:tag name="AS_UNIQUEID" val="112"/>
</p:tagLst>
</file>

<file path=ppt/tags/tag60.xml><?xml version="1.0" encoding="utf-8"?>
<p:tagLst xmlns:p="http://schemas.openxmlformats.org/presentationml/2006/main">
  <p:tag name="AS_UNIQUEID" val="166"/>
</p:tagLst>
</file>

<file path=ppt/tags/tag61.xml><?xml version="1.0" encoding="utf-8"?>
<p:tagLst xmlns:p="http://schemas.openxmlformats.org/presentationml/2006/main">
  <p:tag name="AS_UNIQUEID" val="167"/>
</p:tagLst>
</file>

<file path=ppt/tags/tag62.xml><?xml version="1.0" encoding="utf-8"?>
<p:tagLst xmlns:p="http://schemas.openxmlformats.org/presentationml/2006/main">
  <p:tag name="AS_UNIQUEID" val="168"/>
</p:tagLst>
</file>

<file path=ppt/tags/tag63.xml><?xml version="1.0" encoding="utf-8"?>
<p:tagLst xmlns:p="http://schemas.openxmlformats.org/presentationml/2006/main">
  <p:tag name="AS_UNIQUEID" val="169"/>
</p:tagLst>
</file>

<file path=ppt/tags/tag64.xml><?xml version="1.0" encoding="utf-8"?>
<p:tagLst xmlns:p="http://schemas.openxmlformats.org/presentationml/2006/main">
  <p:tag name="AS_UNIQUEID" val="170"/>
</p:tagLst>
</file>

<file path=ppt/tags/tag65.xml><?xml version="1.0" encoding="utf-8"?>
<p:tagLst xmlns:p="http://schemas.openxmlformats.org/presentationml/2006/main">
  <p:tag name="AS_UNIQUEID" val="171"/>
</p:tagLst>
</file>

<file path=ppt/tags/tag66.xml><?xml version="1.0" encoding="utf-8"?>
<p:tagLst xmlns:p="http://schemas.openxmlformats.org/presentationml/2006/main">
  <p:tag name="AS_UNIQUEID" val="172"/>
</p:tagLst>
</file>

<file path=ppt/tags/tag67.xml><?xml version="1.0" encoding="utf-8"?>
<p:tagLst xmlns:p="http://schemas.openxmlformats.org/presentationml/2006/main">
  <p:tag name="AS_UNIQUEID" val="173"/>
</p:tagLst>
</file>

<file path=ppt/tags/tag68.xml><?xml version="1.0" encoding="utf-8"?>
<p:tagLst xmlns:p="http://schemas.openxmlformats.org/presentationml/2006/main">
  <p:tag name="AS_UNIQUEID" val="174"/>
</p:tagLst>
</file>

<file path=ppt/tags/tag69.xml><?xml version="1.0" encoding="utf-8"?>
<p:tagLst xmlns:p="http://schemas.openxmlformats.org/presentationml/2006/main">
  <p:tag name="AS_UNIQUEID" val="175"/>
</p:tagLst>
</file>

<file path=ppt/tags/tag7.xml><?xml version="1.0" encoding="utf-8"?>
<p:tagLst xmlns:p="http://schemas.openxmlformats.org/presentationml/2006/main">
  <p:tag name="AS_UNIQUEID" val="113"/>
</p:tagLst>
</file>

<file path=ppt/tags/tag70.xml><?xml version="1.0" encoding="utf-8"?>
<p:tagLst xmlns:p="http://schemas.openxmlformats.org/presentationml/2006/main">
  <p:tag name="AS_UNIQUEID" val="176"/>
</p:tagLst>
</file>

<file path=ppt/tags/tag71.xml><?xml version="1.0" encoding="utf-8"?>
<p:tagLst xmlns:p="http://schemas.openxmlformats.org/presentationml/2006/main">
  <p:tag name="AS_UNIQUEID" val="177"/>
</p:tagLst>
</file>

<file path=ppt/tags/tag72.xml><?xml version="1.0" encoding="utf-8"?>
<p:tagLst xmlns:p="http://schemas.openxmlformats.org/presentationml/2006/main">
  <p:tag name="AS_UNIQUEID" val="178"/>
</p:tagLst>
</file>

<file path=ppt/tags/tag73.xml><?xml version="1.0" encoding="utf-8"?>
<p:tagLst xmlns:p="http://schemas.openxmlformats.org/presentationml/2006/main">
  <p:tag name="AS_UNIQUEID" val="179"/>
</p:tagLst>
</file>

<file path=ppt/tags/tag74.xml><?xml version="1.0" encoding="utf-8"?>
<p:tagLst xmlns:p="http://schemas.openxmlformats.org/presentationml/2006/main">
  <p:tag name="AS_UNIQUEID" val="180"/>
</p:tagLst>
</file>

<file path=ppt/tags/tag75.xml><?xml version="1.0" encoding="utf-8"?>
<p:tagLst xmlns:p="http://schemas.openxmlformats.org/presentationml/2006/main">
  <p:tag name="AS_UNIQUEID" val="181"/>
</p:tagLst>
</file>

<file path=ppt/tags/tag76.xml><?xml version="1.0" encoding="utf-8"?>
<p:tagLst xmlns:p="http://schemas.openxmlformats.org/presentationml/2006/main">
  <p:tag name="AS_UNIQUEID" val="182"/>
</p:tagLst>
</file>

<file path=ppt/tags/tag77.xml><?xml version="1.0" encoding="utf-8"?>
<p:tagLst xmlns:p="http://schemas.openxmlformats.org/presentationml/2006/main">
  <p:tag name="AS_UNIQUEID" val="183"/>
</p:tagLst>
</file>

<file path=ppt/tags/tag78.xml><?xml version="1.0" encoding="utf-8"?>
<p:tagLst xmlns:p="http://schemas.openxmlformats.org/presentationml/2006/main">
  <p:tag name="AS_UNIQUEID" val="184"/>
</p:tagLst>
</file>

<file path=ppt/tags/tag79.xml><?xml version="1.0" encoding="utf-8"?>
<p:tagLst xmlns:p="http://schemas.openxmlformats.org/presentationml/2006/main">
  <p:tag name="AS_UNIQUEID" val="185"/>
</p:tagLst>
</file>

<file path=ppt/tags/tag8.xml><?xml version="1.0" encoding="utf-8"?>
<p:tagLst xmlns:p="http://schemas.openxmlformats.org/presentationml/2006/main">
  <p:tag name="AS_UNIQUEID" val="114"/>
</p:tagLst>
</file>

<file path=ppt/tags/tag80.xml><?xml version="1.0" encoding="utf-8"?>
<p:tagLst xmlns:p="http://schemas.openxmlformats.org/presentationml/2006/main">
  <p:tag name="AS_UNIQUEID" val="186"/>
</p:tagLst>
</file>

<file path=ppt/tags/tag81.xml><?xml version="1.0" encoding="utf-8"?>
<p:tagLst xmlns:p="http://schemas.openxmlformats.org/presentationml/2006/main">
  <p:tag name="AS_UNIQUEID" val="187"/>
</p:tagLst>
</file>

<file path=ppt/tags/tag82.xml><?xml version="1.0" encoding="utf-8"?>
<p:tagLst xmlns:p="http://schemas.openxmlformats.org/presentationml/2006/main">
  <p:tag name="AS_UNIQUEID" val="188"/>
</p:tagLst>
</file>

<file path=ppt/tags/tag83.xml><?xml version="1.0" encoding="utf-8"?>
<p:tagLst xmlns:p="http://schemas.openxmlformats.org/presentationml/2006/main">
  <p:tag name="AS_UNIQUEID" val="189"/>
</p:tagLst>
</file>

<file path=ppt/tags/tag84.xml><?xml version="1.0" encoding="utf-8"?>
<p:tagLst xmlns:p="http://schemas.openxmlformats.org/presentationml/2006/main">
  <p:tag name="AS_UNIQUEID" val="190"/>
</p:tagLst>
</file>

<file path=ppt/tags/tag85.xml><?xml version="1.0" encoding="utf-8"?>
<p:tagLst xmlns:p="http://schemas.openxmlformats.org/presentationml/2006/main">
  <p:tag name="AS_UNIQUEID" val="191"/>
</p:tagLst>
</file>

<file path=ppt/tags/tag86.xml><?xml version="1.0" encoding="utf-8"?>
<p:tagLst xmlns:p="http://schemas.openxmlformats.org/presentationml/2006/main">
  <p:tag name="AS_UNIQUEID" val="192"/>
</p:tagLst>
</file>

<file path=ppt/tags/tag87.xml><?xml version="1.0" encoding="utf-8"?>
<p:tagLst xmlns:p="http://schemas.openxmlformats.org/presentationml/2006/main">
  <p:tag name="AS_UNIQUEID" val="193"/>
</p:tagLst>
</file>

<file path=ppt/tags/tag88.xml><?xml version="1.0" encoding="utf-8"?>
<p:tagLst xmlns:p="http://schemas.openxmlformats.org/presentationml/2006/main">
  <p:tag name="AS_UNIQUEID" val="194"/>
</p:tagLst>
</file>

<file path=ppt/tags/tag89.xml><?xml version="1.0" encoding="utf-8"?>
<p:tagLst xmlns:p="http://schemas.openxmlformats.org/presentationml/2006/main">
  <p:tag name="AS_UNIQUEID" val="195"/>
</p:tagLst>
</file>

<file path=ppt/tags/tag9.xml><?xml version="1.0" encoding="utf-8"?>
<p:tagLst xmlns:p="http://schemas.openxmlformats.org/presentationml/2006/main">
  <p:tag name="AS_UNIQUEID" val="115"/>
</p:tagLst>
</file>

<file path=ppt/tags/tag90.xml><?xml version="1.0" encoding="utf-8"?>
<p:tagLst xmlns:p="http://schemas.openxmlformats.org/presentationml/2006/main">
  <p:tag name="AS_UNIQUEID" val="196"/>
</p:tagLst>
</file>

<file path=ppt/tags/tag91.xml><?xml version="1.0" encoding="utf-8"?>
<p:tagLst xmlns:p="http://schemas.openxmlformats.org/presentationml/2006/main">
  <p:tag name="AS_UNIQUEID" val="197"/>
</p:tagLst>
</file>

<file path=ppt/tags/tag92.xml><?xml version="1.0" encoding="utf-8"?>
<p:tagLst xmlns:p="http://schemas.openxmlformats.org/presentationml/2006/main">
  <p:tag name="AS_UNIQUEID" val="198"/>
</p:tagLst>
</file>

<file path=ppt/tags/tag93.xml><?xml version="1.0" encoding="utf-8"?>
<p:tagLst xmlns:p="http://schemas.openxmlformats.org/presentationml/2006/main">
  <p:tag name="AS_UNIQUEID" val="199"/>
</p:tagLst>
</file>

<file path=ppt/tags/tag94.xml><?xml version="1.0" encoding="utf-8"?>
<p:tagLst xmlns:p="http://schemas.openxmlformats.org/presentationml/2006/main">
  <p:tag name="AS_UNIQUEID" val="200"/>
</p:tagLst>
</file>

<file path=ppt/tags/tag95.xml><?xml version="1.0" encoding="utf-8"?>
<p:tagLst xmlns:p="http://schemas.openxmlformats.org/presentationml/2006/main">
  <p:tag name="AS_UNIQUEID" val="201"/>
</p:tagLst>
</file>

<file path=ppt/tags/tag96.xml><?xml version="1.0" encoding="utf-8"?>
<p:tagLst xmlns:p="http://schemas.openxmlformats.org/presentationml/2006/main">
  <p:tag name="AS_UNIQUEID" val="202"/>
</p:tagLst>
</file>

<file path=ppt/tags/tag97.xml><?xml version="1.0" encoding="utf-8"?>
<p:tagLst xmlns:p="http://schemas.openxmlformats.org/presentationml/2006/main">
  <p:tag name="AS_UNIQUEID" val="203"/>
</p:tagLst>
</file>

<file path=ppt/tags/tag98.xml><?xml version="1.0" encoding="utf-8"?>
<p:tagLst xmlns:p="http://schemas.openxmlformats.org/presentationml/2006/main">
  <p:tag name="AS_UNIQUEID" val="204"/>
</p:tagLst>
</file>

<file path=ppt/tags/tag99.xml><?xml version="1.0" encoding="utf-8"?>
<p:tagLst xmlns:p="http://schemas.openxmlformats.org/presentationml/2006/main">
  <p:tag name="AS_UNIQUEID" val="205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黑-T">
      <a:majorFont>
        <a:latin typeface="Times New Roman"/>
        <a:ea typeface="黑体"/>
        <a:cs typeface="Arial"/>
      </a:majorFont>
      <a:minorFont>
        <a:latin typeface="Times New Roman"/>
        <a:ea typeface="黑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noFill/>
        </a:ln>
      </a:spPr>
      <a:bodyPr/>
      <a:lstStyle>
        <a:defPPr marL="0" indent="720090">
          <a:lnSpc>
            <a:spcPct val="110000"/>
          </a:lnSpc>
          <a:spcBef>
            <a:spcPts val="0"/>
          </a:spcBef>
          <a:buClr>
            <a:schemeClr val="hlink"/>
          </a:buClr>
          <a:buFont typeface="Wingdings" panose="05000000000000000000" pitchFamily="2" charset="2"/>
          <a:buNone/>
          <a:defRPr sz="2800" b="1" dirty="0" smtClean="0">
            <a:latin typeface="+mn-lt"/>
            <a:ea typeface="黑体" panose="02010609060101010101" pitchFamily="2" charset="-122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121</Paragraphs>
  <Slides>25</Slides>
  <Notes>3</Notes>
  <TotalTime>0</TotalTime>
  <HiddenSlides>0</HiddenSlides>
  <MMClips>2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33">
      <vt:lpstr>Arial</vt:lpstr>
      <vt:lpstr>Times New Roman</vt:lpstr>
      <vt:lpstr>黑体</vt:lpstr>
      <vt:lpstr>宋体</vt:lpstr>
      <vt:lpstr>等线 Light</vt:lpstr>
      <vt:lpstr>等线</vt:lpstr>
      <vt:lpstr>Wingdings</vt:lpstr>
      <vt:lpstr>1_Office 主题​​</vt:lpstr>
      <vt:lpstr>第2课时  光的折射作图及应用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2024-06-27T16:31:59.529</cp:lastPrinted>
  <dcterms:created xsi:type="dcterms:W3CDTF">2024-06-27T16:31:59Z</dcterms:created>
  <dcterms:modified xsi:type="dcterms:W3CDTF">2024-06-27T08:31:59Z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