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2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3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4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5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notesSlides/notesSlide6.xml" ContentType="application/vnd.openxmlformats-officedocument.presentationml.notesSlide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notesSlides/notesSlide7.xml" ContentType="application/vnd.openxmlformats-officedocument.presentationml.notesSlide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8.xml" ContentType="application/vnd.openxmlformats-officedocument.presentationml.notesSlide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notesSlides/notesSlide9.xml" ContentType="application/vnd.openxmlformats-officedocument.presentationml.notesSlide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10.xml" ContentType="application/vnd.openxmlformats-officedocument.presentationml.notesSlide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notesSlides/notesSlide11.xml" ContentType="application/vnd.openxmlformats-officedocument.presentationml.notesSlide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notesSlides/notesSlide12.xml" ContentType="application/vnd.openxmlformats-officedocument.presentationml.notesSlide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notesSlides/notesSlide13.xml" ContentType="application/vnd.openxmlformats-officedocument.presentationml.notesSlide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notesSlides/notesSlide14.xml" ContentType="application/vnd.openxmlformats-officedocument.presentationml.notesSlide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notesSlides/notesSlide15.xml" ContentType="application/vnd.openxmlformats-officedocument.presentationml.notesSlid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notesSlides/notesSlide16.xml" ContentType="application/vnd.openxmlformats-officedocument.presentationml.notesSlide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17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notesSlides/notesSlide18.xml" ContentType="application/vnd.openxmlformats-officedocument.presentationml.notesSlide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notesSlides/notesSlide19.xml" ContentType="application/vnd.openxmlformats-officedocument.presentationml.notesSlide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notesSlides/notesSlide20.xml" ContentType="application/vnd.openxmlformats-officedocument.presentationml.notesSlide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notesSlides/notesSlide21.xml" ContentType="application/vnd.openxmlformats-officedocument.presentationml.notesSlide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notesSlides/notesSlide22.xml" ContentType="application/vnd.openxmlformats-officedocument.presentationml.notesSlide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notesSlides/notesSlide23.xml" ContentType="application/vnd.openxmlformats-officedocument.presentationml.notesSlide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71" r:id="rId3"/>
    <p:sldId id="257" r:id="rId4"/>
    <p:sldId id="560" r:id="rId5"/>
    <p:sldId id="259" r:id="rId6"/>
    <p:sldId id="772" r:id="rId7"/>
    <p:sldId id="773" r:id="rId8"/>
    <p:sldId id="774" r:id="rId9"/>
    <p:sldId id="775" r:id="rId10"/>
    <p:sldId id="778" r:id="rId11"/>
    <p:sldId id="777" r:id="rId12"/>
    <p:sldId id="779" r:id="rId13"/>
    <p:sldId id="780" r:id="rId14"/>
    <p:sldId id="781" r:id="rId15"/>
    <p:sldId id="783" r:id="rId16"/>
    <p:sldId id="782" r:id="rId17"/>
    <p:sldId id="785" r:id="rId18"/>
    <p:sldId id="784" r:id="rId19"/>
    <p:sldId id="791" r:id="rId20"/>
    <p:sldId id="674" r:id="rId21"/>
    <p:sldId id="712" r:id="rId22"/>
    <p:sldId id="786" r:id="rId23"/>
    <p:sldId id="787" r:id="rId24"/>
    <p:sldId id="788" r:id="rId25"/>
    <p:sldId id="789" r:id="rId26"/>
    <p:sldId id="790" r:id="rId27"/>
    <p:sldId id="617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2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li sy" initials="ls" lastIdx="0" clrIdx="1"/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7"/>
      </p:cViewPr>
      <p:guideLst>
        <p:guide orient="horz" pos="1932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4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4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4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4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4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4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4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>
              <a:sym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pn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12.png"/><Relationship Id="rId5" Type="http://schemas.openxmlformats.org/officeDocument/2006/relationships/tags" Target="../tags/tag163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162.xml"/><Relationship Id="rId9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openxmlformats.org/officeDocument/2006/relationships/image" Target="../media/image14.jpeg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image" Target="../media/image13.jpe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173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72.xml"/><Relationship Id="rId9" Type="http://schemas.openxmlformats.org/officeDocument/2006/relationships/tags" Target="../tags/tag17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image" Target="../media/image15.png"/><Relationship Id="rId5" Type="http://schemas.openxmlformats.org/officeDocument/2006/relationships/tags" Target="../tags/tag184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183.xml"/><Relationship Id="rId9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15.png"/><Relationship Id="rId5" Type="http://schemas.openxmlformats.org/officeDocument/2006/relationships/tags" Target="../tags/tag194.xml"/><Relationship Id="rId10" Type="http://schemas.openxmlformats.org/officeDocument/2006/relationships/notesSlide" Target="../notesSlides/notesSlide11.xml"/><Relationship Id="rId4" Type="http://schemas.openxmlformats.org/officeDocument/2006/relationships/tags" Target="../tags/tag193.xml"/><Relationship Id="rId9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212.xml"/><Relationship Id="rId18" Type="http://schemas.openxmlformats.org/officeDocument/2006/relationships/tags" Target="../tags/tag217.xml"/><Relationship Id="rId26" Type="http://schemas.openxmlformats.org/officeDocument/2006/relationships/image" Target="../media/image9.png"/><Relationship Id="rId3" Type="http://schemas.openxmlformats.org/officeDocument/2006/relationships/tags" Target="../tags/tag202.xml"/><Relationship Id="rId21" Type="http://schemas.openxmlformats.org/officeDocument/2006/relationships/tags" Target="../tags/tag220.xml"/><Relationship Id="rId34" Type="http://schemas.openxmlformats.org/officeDocument/2006/relationships/image" Target="../media/image20.png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tags" Target="../tags/tag216.xml"/><Relationship Id="rId25" Type="http://schemas.openxmlformats.org/officeDocument/2006/relationships/image" Target="../media/image8.jpeg"/><Relationship Id="rId33" Type="http://schemas.openxmlformats.org/officeDocument/2006/relationships/image" Target="../media/image19.jpeg"/><Relationship Id="rId2" Type="http://schemas.openxmlformats.org/officeDocument/2006/relationships/tags" Target="../tags/tag201.xml"/><Relationship Id="rId16" Type="http://schemas.openxmlformats.org/officeDocument/2006/relationships/tags" Target="../tags/tag215.xml"/><Relationship Id="rId20" Type="http://schemas.openxmlformats.org/officeDocument/2006/relationships/tags" Target="../tags/tag219.xml"/><Relationship Id="rId29" Type="http://schemas.openxmlformats.org/officeDocument/2006/relationships/image" Target="../media/image13.jpe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24" Type="http://schemas.openxmlformats.org/officeDocument/2006/relationships/notesSlide" Target="../notesSlides/notesSlide12.xml"/><Relationship Id="rId32" Type="http://schemas.openxmlformats.org/officeDocument/2006/relationships/image" Target="../media/image18.jpeg"/><Relationship Id="rId5" Type="http://schemas.openxmlformats.org/officeDocument/2006/relationships/tags" Target="../tags/tag204.xml"/><Relationship Id="rId15" Type="http://schemas.openxmlformats.org/officeDocument/2006/relationships/tags" Target="../tags/tag214.xml"/><Relationship Id="rId23" Type="http://schemas.openxmlformats.org/officeDocument/2006/relationships/slideLayout" Target="../slideLayouts/slideLayout1.xml"/><Relationship Id="rId28" Type="http://schemas.openxmlformats.org/officeDocument/2006/relationships/image" Target="../media/image16.jpeg"/><Relationship Id="rId10" Type="http://schemas.openxmlformats.org/officeDocument/2006/relationships/tags" Target="../tags/tag209.xml"/><Relationship Id="rId19" Type="http://schemas.openxmlformats.org/officeDocument/2006/relationships/tags" Target="../tags/tag218.xml"/><Relationship Id="rId31" Type="http://schemas.openxmlformats.org/officeDocument/2006/relationships/image" Target="../media/image17.jpeg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tags" Target="../tags/tag213.xml"/><Relationship Id="rId22" Type="http://schemas.openxmlformats.org/officeDocument/2006/relationships/tags" Target="../tags/tag221.xml"/><Relationship Id="rId27" Type="http://schemas.openxmlformats.org/officeDocument/2006/relationships/image" Target="../media/image10.png"/><Relationship Id="rId30" Type="http://schemas.openxmlformats.org/officeDocument/2006/relationships/image" Target="../media/image14.jpeg"/><Relationship Id="rId35" Type="http://schemas.openxmlformats.org/officeDocument/2006/relationships/image" Target="../media/image21.jpeg"/><Relationship Id="rId8" Type="http://schemas.openxmlformats.org/officeDocument/2006/relationships/tags" Target="../tags/tag20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image" Target="../media/image22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notesSlide" Target="../notesSlides/notesSlide13.xml"/><Relationship Id="rId5" Type="http://schemas.openxmlformats.org/officeDocument/2006/relationships/tags" Target="../tags/tag22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27.xml"/><Relationship Id="rId9" Type="http://schemas.openxmlformats.org/officeDocument/2006/relationships/tags" Target="../tags/tag23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image" Target="../media/image23.png"/><Relationship Id="rId5" Type="http://schemas.openxmlformats.org/officeDocument/2006/relationships/tags" Target="../tags/tag239.xml"/><Relationship Id="rId10" Type="http://schemas.openxmlformats.org/officeDocument/2006/relationships/notesSlide" Target="../notesSlides/notesSlide14.xml"/><Relationship Id="rId4" Type="http://schemas.openxmlformats.org/officeDocument/2006/relationships/tags" Target="../tags/tag238.xml"/><Relationship Id="rId9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tags" Target="../tags/tag257.xml"/><Relationship Id="rId18" Type="http://schemas.openxmlformats.org/officeDocument/2006/relationships/notesSlide" Target="../notesSlides/notesSlide15.xml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12" Type="http://schemas.openxmlformats.org/officeDocument/2006/relationships/tags" Target="../tags/tag256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246.xml"/><Relationship Id="rId16" Type="http://schemas.openxmlformats.org/officeDocument/2006/relationships/tags" Target="../tags/tag260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tags" Target="../tags/tag255.xml"/><Relationship Id="rId5" Type="http://schemas.openxmlformats.org/officeDocument/2006/relationships/tags" Target="../tags/tag249.xml"/><Relationship Id="rId15" Type="http://schemas.openxmlformats.org/officeDocument/2006/relationships/tags" Target="../tags/tag259.xml"/><Relationship Id="rId10" Type="http://schemas.openxmlformats.org/officeDocument/2006/relationships/tags" Target="../tags/tag254.xml"/><Relationship Id="rId19" Type="http://schemas.openxmlformats.org/officeDocument/2006/relationships/image" Target="../media/image24.png"/><Relationship Id="rId4" Type="http://schemas.openxmlformats.org/officeDocument/2006/relationships/tags" Target="../tags/tag248.xml"/><Relationship Id="rId9" Type="http://schemas.openxmlformats.org/officeDocument/2006/relationships/tags" Target="../tags/tag253.xml"/><Relationship Id="rId14" Type="http://schemas.openxmlformats.org/officeDocument/2006/relationships/tags" Target="../tags/tag25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25.png"/><Relationship Id="rId5" Type="http://schemas.openxmlformats.org/officeDocument/2006/relationships/tags" Target="../tags/tag267.xml"/><Relationship Id="rId10" Type="http://schemas.openxmlformats.org/officeDocument/2006/relationships/notesSlide" Target="../notesSlides/notesSlide16.xml"/><Relationship Id="rId4" Type="http://schemas.openxmlformats.org/officeDocument/2006/relationships/tags" Target="../tags/tag266.xml"/><Relationship Id="rId9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media" Target="../media/media1.mp4"/><Relationship Id="rId13" Type="http://schemas.openxmlformats.org/officeDocument/2006/relationships/image" Target="../media/image26.png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12" Type="http://schemas.openxmlformats.org/officeDocument/2006/relationships/notesSlide" Target="../notesSlides/notesSlide17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77.xml"/><Relationship Id="rId10" Type="http://schemas.openxmlformats.org/officeDocument/2006/relationships/tags" Target="../tags/tag280.xml"/><Relationship Id="rId4" Type="http://schemas.openxmlformats.org/officeDocument/2006/relationships/tags" Target="../tags/tag276.xml"/><Relationship Id="rId9" Type="http://schemas.openxmlformats.org/officeDocument/2006/relationships/video" Target="../media/media1.mp4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10" Type="http://schemas.openxmlformats.org/officeDocument/2006/relationships/image" Target="../media/image3.png"/><Relationship Id="rId4" Type="http://schemas.openxmlformats.org/officeDocument/2006/relationships/tags" Target="../tags/tag85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295.xml"/><Relationship Id="rId18" Type="http://schemas.openxmlformats.org/officeDocument/2006/relationships/tags" Target="../tags/tag300.xml"/><Relationship Id="rId26" Type="http://schemas.openxmlformats.org/officeDocument/2006/relationships/tags" Target="../tags/tag308.xml"/><Relationship Id="rId21" Type="http://schemas.openxmlformats.org/officeDocument/2006/relationships/tags" Target="../tags/tag303.xml"/><Relationship Id="rId34" Type="http://schemas.openxmlformats.org/officeDocument/2006/relationships/tags" Target="../tags/tag316.xml"/><Relationship Id="rId7" Type="http://schemas.openxmlformats.org/officeDocument/2006/relationships/tags" Target="../tags/tag289.xml"/><Relationship Id="rId12" Type="http://schemas.openxmlformats.org/officeDocument/2006/relationships/tags" Target="../tags/tag294.xml"/><Relationship Id="rId17" Type="http://schemas.openxmlformats.org/officeDocument/2006/relationships/tags" Target="../tags/tag299.xml"/><Relationship Id="rId25" Type="http://schemas.openxmlformats.org/officeDocument/2006/relationships/tags" Target="../tags/tag307.xml"/><Relationship Id="rId33" Type="http://schemas.openxmlformats.org/officeDocument/2006/relationships/tags" Target="../tags/tag315.xml"/><Relationship Id="rId2" Type="http://schemas.openxmlformats.org/officeDocument/2006/relationships/tags" Target="../tags/tag284.xml"/><Relationship Id="rId16" Type="http://schemas.openxmlformats.org/officeDocument/2006/relationships/tags" Target="../tags/tag298.xml"/><Relationship Id="rId20" Type="http://schemas.openxmlformats.org/officeDocument/2006/relationships/tags" Target="../tags/tag302.xml"/><Relationship Id="rId29" Type="http://schemas.openxmlformats.org/officeDocument/2006/relationships/tags" Target="../tags/tag311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tags" Target="../tags/tag293.xml"/><Relationship Id="rId24" Type="http://schemas.openxmlformats.org/officeDocument/2006/relationships/tags" Target="../tags/tag306.xml"/><Relationship Id="rId32" Type="http://schemas.openxmlformats.org/officeDocument/2006/relationships/tags" Target="../tags/tag314.xml"/><Relationship Id="rId37" Type="http://schemas.openxmlformats.org/officeDocument/2006/relationships/slideLayout" Target="../slideLayouts/slideLayout1.xml"/><Relationship Id="rId5" Type="http://schemas.openxmlformats.org/officeDocument/2006/relationships/tags" Target="../tags/tag287.xml"/><Relationship Id="rId15" Type="http://schemas.openxmlformats.org/officeDocument/2006/relationships/tags" Target="../tags/tag297.xml"/><Relationship Id="rId23" Type="http://schemas.openxmlformats.org/officeDocument/2006/relationships/tags" Target="../tags/tag305.xml"/><Relationship Id="rId28" Type="http://schemas.openxmlformats.org/officeDocument/2006/relationships/tags" Target="../tags/tag310.xml"/><Relationship Id="rId36" Type="http://schemas.openxmlformats.org/officeDocument/2006/relationships/tags" Target="../tags/tag318.xml"/><Relationship Id="rId10" Type="http://schemas.openxmlformats.org/officeDocument/2006/relationships/tags" Target="../tags/tag292.xml"/><Relationship Id="rId19" Type="http://schemas.openxmlformats.org/officeDocument/2006/relationships/tags" Target="../tags/tag301.xml"/><Relationship Id="rId31" Type="http://schemas.openxmlformats.org/officeDocument/2006/relationships/tags" Target="../tags/tag313.xml"/><Relationship Id="rId4" Type="http://schemas.openxmlformats.org/officeDocument/2006/relationships/tags" Target="../tags/tag286.xml"/><Relationship Id="rId9" Type="http://schemas.openxmlformats.org/officeDocument/2006/relationships/tags" Target="../tags/tag291.xml"/><Relationship Id="rId14" Type="http://schemas.openxmlformats.org/officeDocument/2006/relationships/tags" Target="../tags/tag296.xml"/><Relationship Id="rId22" Type="http://schemas.openxmlformats.org/officeDocument/2006/relationships/tags" Target="../tags/tag304.xml"/><Relationship Id="rId27" Type="http://schemas.openxmlformats.org/officeDocument/2006/relationships/tags" Target="../tags/tag309.xml"/><Relationship Id="rId30" Type="http://schemas.openxmlformats.org/officeDocument/2006/relationships/tags" Target="../tags/tag312.xml"/><Relationship Id="rId35" Type="http://schemas.openxmlformats.org/officeDocument/2006/relationships/tags" Target="../tags/tag317.xml"/><Relationship Id="rId8" Type="http://schemas.openxmlformats.org/officeDocument/2006/relationships/tags" Target="../tags/tag290.xml"/><Relationship Id="rId3" Type="http://schemas.openxmlformats.org/officeDocument/2006/relationships/tags" Target="../tags/tag28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12" Type="http://schemas.openxmlformats.org/officeDocument/2006/relationships/image" Target="../media/image28.pn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notesSlide" Target="../notesSlides/notesSlide18.xml"/><Relationship Id="rId5" Type="http://schemas.openxmlformats.org/officeDocument/2006/relationships/tags" Target="../tags/tag323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22.xml"/><Relationship Id="rId9" Type="http://schemas.openxmlformats.org/officeDocument/2006/relationships/tags" Target="../tags/tag32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tags" Target="../tags/tag342.xml"/><Relationship Id="rId18" Type="http://schemas.openxmlformats.org/officeDocument/2006/relationships/tags" Target="../tags/tag347.xml"/><Relationship Id="rId3" Type="http://schemas.openxmlformats.org/officeDocument/2006/relationships/tags" Target="../tags/tag332.xml"/><Relationship Id="rId21" Type="http://schemas.openxmlformats.org/officeDocument/2006/relationships/tags" Target="../tags/tag350.xml"/><Relationship Id="rId7" Type="http://schemas.openxmlformats.org/officeDocument/2006/relationships/tags" Target="../tags/tag336.xml"/><Relationship Id="rId12" Type="http://schemas.openxmlformats.org/officeDocument/2006/relationships/tags" Target="../tags/tag341.xml"/><Relationship Id="rId17" Type="http://schemas.openxmlformats.org/officeDocument/2006/relationships/tags" Target="../tags/tag346.xml"/><Relationship Id="rId2" Type="http://schemas.openxmlformats.org/officeDocument/2006/relationships/tags" Target="../tags/tag331.xml"/><Relationship Id="rId16" Type="http://schemas.openxmlformats.org/officeDocument/2006/relationships/tags" Target="../tags/tag345.xml"/><Relationship Id="rId20" Type="http://schemas.openxmlformats.org/officeDocument/2006/relationships/tags" Target="../tags/tag349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tags" Target="../tags/tag340.xml"/><Relationship Id="rId5" Type="http://schemas.openxmlformats.org/officeDocument/2006/relationships/tags" Target="../tags/tag334.xml"/><Relationship Id="rId15" Type="http://schemas.openxmlformats.org/officeDocument/2006/relationships/tags" Target="../tags/tag344.xml"/><Relationship Id="rId23" Type="http://schemas.openxmlformats.org/officeDocument/2006/relationships/notesSlide" Target="../notesSlides/notesSlide19.xml"/><Relationship Id="rId10" Type="http://schemas.openxmlformats.org/officeDocument/2006/relationships/tags" Target="../tags/tag339.xml"/><Relationship Id="rId19" Type="http://schemas.openxmlformats.org/officeDocument/2006/relationships/tags" Target="../tags/tag348.xml"/><Relationship Id="rId4" Type="http://schemas.openxmlformats.org/officeDocument/2006/relationships/tags" Target="../tags/tag333.xml"/><Relationship Id="rId9" Type="http://schemas.openxmlformats.org/officeDocument/2006/relationships/tags" Target="../tags/tag338.xml"/><Relationship Id="rId14" Type="http://schemas.openxmlformats.org/officeDocument/2006/relationships/tags" Target="../tags/tag343.xml"/><Relationship Id="rId22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5" Type="http://schemas.openxmlformats.org/officeDocument/2006/relationships/tags" Target="../tags/tag357.xml"/><Relationship Id="rId10" Type="http://schemas.openxmlformats.org/officeDocument/2006/relationships/notesSlide" Target="../notesSlides/notesSlide20.xml"/><Relationship Id="rId4" Type="http://schemas.openxmlformats.org/officeDocument/2006/relationships/tags" Target="../tags/tag356.xml"/><Relationship Id="rId9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10" Type="http://schemas.openxmlformats.org/officeDocument/2006/relationships/notesSlide" Target="../notesSlides/notesSlide21.xml"/><Relationship Id="rId4" Type="http://schemas.openxmlformats.org/officeDocument/2006/relationships/tags" Target="../tags/tag366.xml"/><Relationship Id="rId9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80.xml"/><Relationship Id="rId3" Type="http://schemas.openxmlformats.org/officeDocument/2006/relationships/tags" Target="../tags/tag375.xml"/><Relationship Id="rId7" Type="http://schemas.openxmlformats.org/officeDocument/2006/relationships/tags" Target="../tags/tag379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5" Type="http://schemas.openxmlformats.org/officeDocument/2006/relationships/tags" Target="../tags/tag377.xml"/><Relationship Id="rId10" Type="http://schemas.openxmlformats.org/officeDocument/2006/relationships/notesSlide" Target="../notesSlides/notesSlide22.xml"/><Relationship Id="rId4" Type="http://schemas.openxmlformats.org/officeDocument/2006/relationships/tags" Target="../tags/tag376.xml"/><Relationship Id="rId9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10" Type="http://schemas.openxmlformats.org/officeDocument/2006/relationships/notesSlide" Target="../notesSlides/notesSlide23.xml"/><Relationship Id="rId4" Type="http://schemas.openxmlformats.org/officeDocument/2006/relationships/tags" Target="../tags/tag386.xml"/><Relationship Id="rId9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39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tags" Target="../tags/tag39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94.xml"/><Relationship Id="rId9" Type="http://schemas.openxmlformats.org/officeDocument/2006/relationships/tags" Target="../tags/tag9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10" Type="http://schemas.openxmlformats.org/officeDocument/2006/relationships/image" Target="../media/image4.png"/><Relationship Id="rId4" Type="http://schemas.openxmlformats.org/officeDocument/2006/relationships/tags" Target="../tags/tag110.xml"/><Relationship Id="rId9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6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5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12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19.xml"/><Relationship Id="rId9" Type="http://schemas.openxmlformats.org/officeDocument/2006/relationships/tags" Target="../tags/tag1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7.png"/><Relationship Id="rId5" Type="http://schemas.openxmlformats.org/officeDocument/2006/relationships/tags" Target="../tags/tag131.xml"/><Relationship Id="rId10" Type="http://schemas.openxmlformats.org/officeDocument/2006/relationships/notesSlide" Target="../notesSlides/notesSlide5.xml"/><Relationship Id="rId4" Type="http://schemas.openxmlformats.org/officeDocument/2006/relationships/tags" Target="../tags/tag130.xml"/><Relationship Id="rId9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13" Type="http://schemas.openxmlformats.org/officeDocument/2006/relationships/image" Target="../media/image8.jpeg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notesSlide" Target="../notesSlides/notesSlide6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41.xml"/><Relationship Id="rId15" Type="http://schemas.openxmlformats.org/officeDocument/2006/relationships/image" Target="../media/image10.png"/><Relationship Id="rId10" Type="http://schemas.openxmlformats.org/officeDocument/2006/relationships/tags" Target="../tags/tag146.xml"/><Relationship Id="rId4" Type="http://schemas.openxmlformats.org/officeDocument/2006/relationships/tags" Target="../tags/tag140.xml"/><Relationship Id="rId9" Type="http://schemas.openxmlformats.org/officeDocument/2006/relationships/tags" Target="../tags/tag145.xml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image" Target="../media/image11.png"/><Relationship Id="rId5" Type="http://schemas.openxmlformats.org/officeDocument/2006/relationships/tags" Target="../tags/tag153.xml"/><Relationship Id="rId10" Type="http://schemas.openxmlformats.org/officeDocument/2006/relationships/notesSlide" Target="../notesSlides/notesSlide7.xml"/><Relationship Id="rId4" Type="http://schemas.openxmlformats.org/officeDocument/2006/relationships/tags" Target="../tags/tag152.xml"/><Relationship Id="rId9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b="4731"/>
          <a:stretch>
            <a:fillRect/>
          </a:stretch>
        </p:blipFill>
        <p:spPr>
          <a:xfrm>
            <a:off x="3905250" y="746760"/>
            <a:ext cx="8296910" cy="536448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202160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6859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第二十二章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能源与可持续发展</a:t>
            </a: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11760" y="2728595"/>
            <a:ext cx="466979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第二十二章</a:t>
            </a:r>
          </a:p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能源与可持续发展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1219073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我们今天大规模使用的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煤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石油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天然气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，是千百万年前埋在地下的动植物经过漫长的地质年代形成的，所以称为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化石能源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rcRect b="11815"/>
          <a:stretch>
            <a:fillRect/>
          </a:stretch>
        </p:blipFill>
        <p:spPr>
          <a:xfrm>
            <a:off x="1283970" y="2654935"/>
            <a:ext cx="9624060" cy="3635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12190730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我们今天大规模使用的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煤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石油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天然气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，是千百万年前埋在地下的动植物经过漫长的地质年代形成的，所以称为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化石能源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化石能源等不能在短期内从自然界得到补充，所以这类能源叫作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不可再生能源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水能和风能等能源可以在短期内从自然界得到补充，叫作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可再生能源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可再生能源与不可再生能源都是可以直接从自然界获得的能源，我们称这样的能源为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一次能源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23365" y="3834130"/>
            <a:ext cx="4571716" cy="3024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095528" y="3834130"/>
            <a:ext cx="4085617" cy="3024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1219073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电能是我们经常使用的能源。它通常是由其他能源转化而来的，最终还要转化为光能、内能、动能等其他形式的能量，为人类所用。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为什么很多地方要使用电能，而不直接使用一次能源呢？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这是因为电能便于输送和转化。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451605" y="3318367"/>
            <a:ext cx="5288791" cy="353963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1219073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现代社会离不开的各种各样的用电器，是将电能转化为其他各种形式能量的转化器。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由于电能无法从自然界直接获取，必须通过消耗一次能源才能得到，所以称电能这样的能源为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二次能源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451605" y="3318367"/>
            <a:ext cx="5288791" cy="353963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30505" y="2444448"/>
            <a:ext cx="180000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一次能源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230505" y="4836558"/>
            <a:ext cx="180000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二次能源</a:t>
            </a: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2496820" y="3214703"/>
            <a:ext cx="216000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可再生能源</a:t>
            </a:r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2496820" y="1674193"/>
            <a:ext cx="216000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不可再生能源</a:t>
            </a: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4657090" y="1329625"/>
            <a:ext cx="1889677" cy="1260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6546850" y="1329625"/>
            <a:ext cx="1897427" cy="1260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7"/>
          <a:srcRect l="15179" t="14617"/>
          <a:stretch>
            <a:fillRect/>
          </a:stretch>
        </p:blipFill>
        <p:spPr>
          <a:xfrm>
            <a:off x="8444448" y="1329625"/>
            <a:ext cx="2224526" cy="126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657091" y="2870200"/>
            <a:ext cx="1890000" cy="12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8249285" y="2870200"/>
            <a:ext cx="1904882" cy="1260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6547013" y="2870200"/>
            <a:ext cx="1702340" cy="1260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10139046" y="2870200"/>
            <a:ext cx="1996710" cy="1260000"/>
          </a:xfrm>
          <a:prstGeom prst="rect">
            <a:avLst/>
          </a:prstGeom>
        </p:spPr>
      </p:pic>
      <p:sp>
        <p:nvSpPr>
          <p:cNvPr id="21" name="左大括号 20"/>
          <p:cNvSpPr/>
          <p:nvPr>
            <p:custDataLst>
              <p:tags r:id="rId18"/>
            </p:custDataLst>
          </p:nvPr>
        </p:nvSpPr>
        <p:spPr>
          <a:xfrm>
            <a:off x="1863090" y="1674495"/>
            <a:ext cx="631190" cy="2110740"/>
          </a:xfrm>
          <a:prstGeom prst="leftBrace">
            <a:avLst>
              <a:gd name="adj1" fmla="val 155717"/>
              <a:gd name="adj2" fmla="val 51805"/>
            </a:avLst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2030730" y="4491990"/>
            <a:ext cx="1868704" cy="12600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3899667" y="4491990"/>
            <a:ext cx="1716352" cy="1260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5615940" y="4491990"/>
            <a:ext cx="1680467" cy="1260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5"/>
          <a:srcRect l="20167" r="17370"/>
          <a:stretch>
            <a:fillRect/>
          </a:stretch>
        </p:blipFill>
        <p:spPr>
          <a:xfrm>
            <a:off x="7296150" y="4491990"/>
            <a:ext cx="2518530" cy="126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5720" y="1301115"/>
            <a:ext cx="2114550" cy="65722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004060"/>
            <a:ext cx="834199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我们已经知道能量是守恒的，为什么还要节约能源呢？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能源利用面临的挑战</a:t>
            </a: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635" y="2562225"/>
            <a:ext cx="12190730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汽车制动时，由于摩擦，动能转化成了轮胎、地面和空气的内能，这些消耗的能量不能再自动地用来驱动汽车。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同样，热量只能自发地从高温物体转移到低温物体，不能相反。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如果要使热量从低温物体转移到高温物体，就需要消耗其他形式的能量，例如电冰箱就需要消耗电能。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实际上，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涉及热现象的能量转化和转移过程是有方向性、不可逆的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能源利用面临的挑战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855408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人们是在能量的转化或转移的过程中利用能量的。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有些能量可以利用，有些则不能。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因此，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能源的利用是有条件的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，我们所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能利用的能源是有限的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化石能源是当今世界的主要能源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，比如大多数汽车、飞机、轮船等交通工具都离不开它。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54085" y="956310"/>
            <a:ext cx="3648075" cy="5334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能源利用面临的挑战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7472045" cy="440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由于世界人口的增加和经济的不断发展，能源的消耗量持续增长。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特别是近几十年来，能源消耗量的增长速度明显加快。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如果把全世界的能源消耗量折合成热值为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2.93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7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J/kg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的标准煤来计算，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1950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年为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26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亿吨，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1987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年为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110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多亿吨，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2007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年达到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160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亿吨，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2022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年达到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205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亿吨。如果长期大规模开采，化石能源最终将会消耗殆尽。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483402" y="1364931"/>
            <a:ext cx="4718721" cy="4326855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9"/>
            </p:custDataLst>
          </p:nvPr>
        </p:nvCxnSpPr>
        <p:spPr>
          <a:xfrm>
            <a:off x="7914640" y="4549775"/>
            <a:ext cx="2244725" cy="0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0"/>
            </p:custDataLst>
          </p:nvPr>
        </p:nvCxnSpPr>
        <p:spPr>
          <a:xfrm flipH="1" flipV="1">
            <a:off x="10819130" y="2900045"/>
            <a:ext cx="0" cy="1964055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1"/>
            </p:custDataLst>
          </p:nvPr>
        </p:nvCxnSpPr>
        <p:spPr>
          <a:xfrm flipH="1" flipV="1">
            <a:off x="10146030" y="4504055"/>
            <a:ext cx="0" cy="353060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2"/>
            </p:custDataLst>
          </p:nvPr>
        </p:nvCxnSpPr>
        <p:spPr>
          <a:xfrm>
            <a:off x="7914640" y="2903855"/>
            <a:ext cx="2904490" cy="0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3"/>
            </p:custDataLst>
          </p:nvPr>
        </p:nvCxnSpPr>
        <p:spPr>
          <a:xfrm>
            <a:off x="7914640" y="2380615"/>
            <a:ext cx="3008630" cy="0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4"/>
            </p:custDataLst>
          </p:nvPr>
        </p:nvCxnSpPr>
        <p:spPr>
          <a:xfrm flipH="1" flipV="1">
            <a:off x="10925810" y="2380615"/>
            <a:ext cx="0" cy="2477135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5"/>
            </p:custDataLst>
          </p:nvPr>
        </p:nvCxnSpPr>
        <p:spPr>
          <a:xfrm>
            <a:off x="7914640" y="3517900"/>
            <a:ext cx="2739390" cy="0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6"/>
            </p:custDataLst>
          </p:nvPr>
        </p:nvCxnSpPr>
        <p:spPr>
          <a:xfrm flipH="1" flipV="1">
            <a:off x="10648950" y="3502660"/>
            <a:ext cx="0" cy="1365250"/>
          </a:xfrm>
          <a:prstGeom prst="line">
            <a:avLst/>
          </a:prstGeom>
          <a:ln w="28575" cap="flat" cmpd="sng" algn="ctr">
            <a:solidFill>
              <a:srgbClr val="C0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能源利用面临的挑战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747204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在耗用各种能源时，不可避免地会对环境造成影响。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例如，由于现代生活中化石能源的广泛使用，燃料的燃烧产生了大量的二氧化碳，加剧了地球的温室效应。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此外，煤、石油、天然气等燃料往往含有杂质，致使燃烧生成的气体中含有二氧化硫等有害物质。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燃料的不完全燃烧还会产生粉尘和一氧化碳，对人和环境造成危害。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开发新能源、更好地利用已知能源，是全球范围内的重要课题。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536815" y="1801813"/>
            <a:ext cx="4655185" cy="3254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72085" y="598170"/>
            <a:ext cx="3775075" cy="70294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燃煤发电的清洁技术</a:t>
            </a:r>
          </a:p>
        </p:txBody>
      </p:sp>
      <p:pic>
        <p:nvPicPr>
          <p:cNvPr id="10" name="22.1科学世界：燃煤发电的清洁技术">
            <a:hlinkClick r:id="" action="ppaction://media"/>
          </p:cNvPr>
          <p:cNvPicPr/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698308" y="1258570"/>
            <a:ext cx="8795385" cy="49504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921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154430" y="985520"/>
            <a:ext cx="9883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</a:t>
            </a:r>
            <a:r>
              <a:rPr lang="en-US" altLang="zh-CN" sz="4400" b="1">
                <a:solidFill>
                  <a:schemeClr val="tx1"/>
                </a:solidFill>
              </a:rPr>
              <a:t>1</a:t>
            </a:r>
            <a:r>
              <a:rPr lang="zh-CN" altLang="en-US" sz="4400" b="1">
                <a:solidFill>
                  <a:schemeClr val="tx1"/>
                </a:solidFill>
              </a:rPr>
              <a:t>节</a:t>
            </a:r>
            <a:r>
              <a:rPr lang="en-US" altLang="zh-CN" sz="4400" b="1">
                <a:solidFill>
                  <a:schemeClr val="tx1"/>
                </a:solidFill>
              </a:rPr>
              <a:t>  </a:t>
            </a:r>
            <a:r>
              <a:rPr lang="zh-CN" altLang="en-US" sz="4400" b="1">
                <a:solidFill>
                  <a:schemeClr val="tx1"/>
                </a:solidFill>
              </a:rPr>
              <a:t>能源利用的现状和面临的挑战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74028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第二十二章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能源与可持续发展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553653" y="1753870"/>
            <a:ext cx="7084695" cy="50787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cxnSp>
        <p:nvCxnSpPr>
          <p:cNvPr id="2" name="直接连接符 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7778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1138841" y="2113895"/>
            <a:ext cx="584146" cy="4124941"/>
            <a:chOff x="1051634" y="1273027"/>
            <a:chExt cx="1031852" cy="4648501"/>
          </a:xfrm>
        </p:grpSpPr>
        <p:grpSp>
          <p:nvGrpSpPr>
            <p:cNvPr id="20" name="组合 19"/>
            <p:cNvGrpSpPr/>
            <p:nvPr>
              <p:custDataLst>
                <p:tags r:id="rId31"/>
              </p:custDataLst>
            </p:nvPr>
          </p:nvGrpSpPr>
          <p:grpSpPr>
            <a:xfrm>
              <a:off x="1485898" y="1273027"/>
              <a:ext cx="434265" cy="4648501"/>
              <a:chOff x="5756781" y="922104"/>
              <a:chExt cx="559881" cy="780485"/>
            </a:xfrm>
          </p:grpSpPr>
          <p:grpSp>
            <p:nvGrpSpPr>
              <p:cNvPr id="21" name="组合 20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5756781" y="922104"/>
                <a:ext cx="559881" cy="780485"/>
                <a:chOff x="5756781" y="922104"/>
                <a:chExt cx="559881" cy="780485"/>
              </a:xfrm>
            </p:grpSpPr>
            <p:cxnSp>
              <p:nvCxnSpPr>
                <p:cNvPr id="24" name="直接连接符 23"/>
                <p:cNvCxnSpPr/>
                <p:nvPr>
                  <p:custDataLst>
                    <p:tags r:id="rId35"/>
                  </p:custDataLst>
                </p:nvPr>
              </p:nvCxnSpPr>
              <p:spPr>
                <a:xfrm flipH="1">
                  <a:off x="5756782" y="922104"/>
                  <a:ext cx="0" cy="78048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5" name="直接连接符 24"/>
                <p:cNvCxnSpPr/>
                <p:nvPr>
                  <p:custDataLst>
                    <p:tags r:id="rId36"/>
                  </p:custDataLst>
                </p:nvPr>
              </p:nvCxnSpPr>
              <p:spPr>
                <a:xfrm>
                  <a:off x="5756781" y="1699888"/>
                  <a:ext cx="559881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22" name="直接连接符 21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5756781" y="922685"/>
                <a:ext cx="55988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5" name="直接连接符 4"/>
            <p:cNvCxnSpPr>
              <a:endCxn id="24580" idx="1"/>
            </p:cNvCxnSpPr>
            <p:nvPr>
              <p:custDataLst>
                <p:tags r:id="rId32"/>
              </p:custDataLst>
            </p:nvPr>
          </p:nvCxnSpPr>
          <p:spPr>
            <a:xfrm>
              <a:off x="1051634" y="3647639"/>
              <a:ext cx="1031852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6" name="文本框 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3955" y="2897479"/>
            <a:ext cx="984885" cy="26458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ysClr val="windowText" lastClr="000000"/>
            </a:solidFill>
            <a:miter lim="800000"/>
          </a:ln>
        </p:spPr>
        <p:txBody>
          <a:bodyPr vert="eaVert" wrap="square">
            <a:spAutoFit/>
          </a:bodyPr>
          <a:lstStyle/>
          <a:p>
            <a:pPr lvl="0" algn="ctr" defTabSz="457200">
              <a:defRPr/>
            </a:pPr>
            <a:r>
              <a:rPr lang="zh-CN" altLang="en-US" sz="2600" kern="0">
                <a:solidFill>
                  <a:prstClr val="black"/>
                </a:solidFill>
                <a:latin typeface="微软雅黑" panose="020B0503020204020204" charset="-122"/>
              </a:rPr>
              <a:t>能源利用的现状和面临的挑战</a:t>
            </a:r>
            <a:endParaRPr kumimoji="0" lang="zh-CN" altLang="en-US" sz="2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</a:endParaRPr>
          </a:p>
        </p:txBody>
      </p:sp>
      <p:sp>
        <p:nvSpPr>
          <p:cNvPr id="24580" name="文本框 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22987" y="3804920"/>
            <a:ext cx="145219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</a:rPr>
              <a:t>能源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</a:rPr>
              <a:t>分类</a:t>
            </a:r>
          </a:p>
        </p:txBody>
      </p:sp>
      <p:sp>
        <p:nvSpPr>
          <p:cNvPr id="7" name="文本框 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505971" y="1129555"/>
            <a:ext cx="8414844" cy="57438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①钻木取火：开启了以柴薪作为主要能源的时代。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②蒸汽机的发明：是人类利用能量的新里程碑。</a:t>
            </a:r>
          </a:p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③化石能源：煤、石油和天然气。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spcAft>
                <a:spcPts val="600"/>
              </a:spcAft>
              <a:defRPr/>
            </a:pP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④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电能：便于输送和转化。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①不可再生能源：不能在短期内从自然界得到补充的能源。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②可再生能源：可以在短期内从自然界得到补充的能源。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③一次能源：可以直接从自然界获得的能源。例如可再生能源与不可再生能源都是一次能源。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defRPr/>
            </a:pP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④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二次能源：通过消耗一次能源才能得到。例如电能。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spcBef>
                <a:spcPts val="6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①涉及热现象的能量转化和转移过程是有方向性、不可逆的。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②所能利用的能源是有限的。</a:t>
            </a:r>
            <a:endParaRPr lang="en-US" altLang="zh-C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6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③能源危机与能源污染。</a:t>
            </a:r>
          </a:p>
        </p:txBody>
      </p: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3196217" y="1406362"/>
            <a:ext cx="436194" cy="1437089"/>
            <a:chOff x="5343391" y="922104"/>
            <a:chExt cx="973271" cy="780485"/>
          </a:xfrm>
        </p:grpSpPr>
        <p:grpSp>
          <p:nvGrpSpPr>
            <p:cNvPr id="18" name="组合 17"/>
            <p:cNvGrpSpPr/>
            <p:nvPr>
              <p:custDataLst>
                <p:tags r:id="rId26"/>
              </p:custDataLst>
            </p:nvPr>
          </p:nvGrpSpPr>
          <p:grpSpPr>
            <a:xfrm>
              <a:off x="5343391" y="922104"/>
              <a:ext cx="973271" cy="780485"/>
              <a:chOff x="5343391" y="922104"/>
              <a:chExt cx="973271" cy="780485"/>
            </a:xfrm>
          </p:grpSpPr>
          <p:cxnSp>
            <p:nvCxnSpPr>
              <p:cNvPr id="19" name="直接连接符 18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5343391" y="1312346"/>
                <a:ext cx="41339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9" name="直接连接符 38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0" name="直接连接符 39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1" name="直接连接符 40"/>
            <p:cNvCxnSpPr/>
            <p:nvPr>
              <p:custDataLst>
                <p:tags r:id="rId27"/>
              </p:custDataLst>
            </p:nvPr>
          </p:nvCxnSpPr>
          <p:spPr>
            <a:xfrm>
              <a:off x="5756782" y="925384"/>
              <a:ext cx="559880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2" name="文本框 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630528" y="5763170"/>
            <a:ext cx="156262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rPr>
              <a:t>能源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rPr>
              <a:t>利用</a:t>
            </a:r>
          </a:p>
        </p:txBody>
      </p:sp>
      <p:grpSp>
        <p:nvGrpSpPr>
          <p:cNvPr id="43" name="组合 42"/>
          <p:cNvGrpSpPr/>
          <p:nvPr>
            <p:custDataLst>
              <p:tags r:id="rId13"/>
            </p:custDataLst>
          </p:nvPr>
        </p:nvGrpSpPr>
        <p:grpSpPr>
          <a:xfrm>
            <a:off x="3175185" y="3295182"/>
            <a:ext cx="432857" cy="1894777"/>
            <a:chOff x="5343391" y="922104"/>
            <a:chExt cx="973271" cy="780485"/>
          </a:xfrm>
        </p:grpSpPr>
        <p:grpSp>
          <p:nvGrpSpPr>
            <p:cNvPr id="44" name="组合 43"/>
            <p:cNvGrpSpPr/>
            <p:nvPr>
              <p:custDataLst>
                <p:tags r:id="rId21"/>
              </p:custDataLst>
            </p:nvPr>
          </p:nvGrpSpPr>
          <p:grpSpPr>
            <a:xfrm>
              <a:off x="5343391" y="922104"/>
              <a:ext cx="973271" cy="780485"/>
              <a:chOff x="5343391" y="922104"/>
              <a:chExt cx="973271" cy="780485"/>
            </a:xfrm>
          </p:grpSpPr>
          <p:cxnSp>
            <p:nvCxnSpPr>
              <p:cNvPr id="45" name="直接连接符 44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5343391" y="1312346"/>
                <a:ext cx="41339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6" name="直接连接符 45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7" name="直接连接符 46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5756781" y="1696662"/>
                <a:ext cx="55988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8" name="直接连接符 47"/>
            <p:cNvCxnSpPr/>
            <p:nvPr>
              <p:custDataLst>
                <p:tags r:id="rId22"/>
              </p:custDataLst>
            </p:nvPr>
          </p:nvCxnSpPr>
          <p:spPr>
            <a:xfrm>
              <a:off x="5756781" y="922685"/>
              <a:ext cx="559881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9" name="文本框 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600165" y="1698397"/>
            <a:ext cx="1619082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zh-CN" altLang="en-US" sz="2400">
                <a:solidFill>
                  <a:prstClr val="black"/>
                </a:solidFill>
                <a:latin typeface="微软雅黑" panose="020B0503020204020204" charset="-122"/>
              </a:rPr>
              <a:t>能源利用</a:t>
            </a:r>
            <a:endParaRPr lang="en-US" altLang="zh-CN" sz="2400">
              <a:solidFill>
                <a:prstClr val="black"/>
              </a:solidFill>
              <a:latin typeface="微软雅黑" panose="020B0503020204020204" charset="-122"/>
            </a:endParaRPr>
          </a:p>
          <a:p>
            <a:pPr algn="ctr" defTabSz="457200">
              <a:defRPr/>
            </a:pPr>
            <a:r>
              <a:rPr lang="zh-CN" altLang="en-US" sz="2400">
                <a:solidFill>
                  <a:prstClr val="black"/>
                </a:solidFill>
                <a:latin typeface="微软雅黑" panose="020B0503020204020204" charset="-122"/>
              </a:rPr>
              <a:t>的历程</a:t>
            </a:r>
          </a:p>
        </p:txBody>
      </p:sp>
      <p:grpSp>
        <p:nvGrpSpPr>
          <p:cNvPr id="50" name="组合 49"/>
          <p:cNvGrpSpPr/>
          <p:nvPr>
            <p:custDataLst>
              <p:tags r:id="rId15"/>
            </p:custDataLst>
          </p:nvPr>
        </p:nvGrpSpPr>
        <p:grpSpPr>
          <a:xfrm>
            <a:off x="3199558" y="5672446"/>
            <a:ext cx="432857" cy="1012448"/>
            <a:chOff x="5343391" y="922104"/>
            <a:chExt cx="973271" cy="780485"/>
          </a:xfrm>
        </p:grpSpPr>
        <p:grpSp>
          <p:nvGrpSpPr>
            <p:cNvPr id="51" name="组合 50"/>
            <p:cNvGrpSpPr/>
            <p:nvPr>
              <p:custDataLst>
                <p:tags r:id="rId16"/>
              </p:custDataLst>
            </p:nvPr>
          </p:nvGrpSpPr>
          <p:grpSpPr>
            <a:xfrm>
              <a:off x="5343391" y="922104"/>
              <a:ext cx="973271" cy="780485"/>
              <a:chOff x="5343391" y="922104"/>
              <a:chExt cx="973271" cy="780485"/>
            </a:xfrm>
          </p:grpSpPr>
          <p:cxnSp>
            <p:nvCxnSpPr>
              <p:cNvPr id="52" name="直接连接符 51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5343391" y="1312346"/>
                <a:ext cx="41339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3" name="直接连接符 52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0" name="直接连接符 59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5756781" y="1696662"/>
                <a:ext cx="55988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61" name="直接连接符 60"/>
            <p:cNvCxnSpPr/>
            <p:nvPr>
              <p:custDataLst>
                <p:tags r:id="rId17"/>
              </p:custDataLst>
            </p:nvPr>
          </p:nvCxnSpPr>
          <p:spPr>
            <a:xfrm>
              <a:off x="5756781" y="922685"/>
              <a:ext cx="559881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10160" y="1962785"/>
            <a:ext cx="1219200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①太阳能热水器：将太阳能转化为内能，用于加热水。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②风力发电机：将风能转化为电能，为电网供电。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③核电站：将核能转化为电能，是重要的电力来源之一。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柴薪、煤、石油、天然气通过燃烧可以提供能量。请你再列举两种人们利用能源的实例。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6451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2001500" y="101727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以下列出了各种形式的能源：柴薪、煤、石油、天然气，风能、水能、电能、太阳能、地热能。在这些能源中，哪些是化石能源？哪些是一次能源？哪些是二次能源？请填在以下表格中。</a:t>
            </a:r>
          </a:p>
        </p:txBody>
      </p:sp>
      <p:cxnSp>
        <p:nvCxnSpPr>
          <p:cNvPr id="5" name="直接连接符 4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6451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829435" y="2479675"/>
          <a:ext cx="853313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8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charset="-122"/>
                          <a:ea typeface="楷体" panose="02010609060101010101" charset="-122"/>
                        </a:rPr>
                        <a:t>一次能源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charset="-122"/>
                          <a:ea typeface="楷体" panose="02010609060101010101" charset="-122"/>
                        </a:rPr>
                        <a:t>二次能源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楷体" panose="02010609060101010101" charset="-122"/>
                          <a:ea typeface="楷体" panose="02010609060101010101" charset="-122"/>
                        </a:rPr>
                        <a:t>化石能源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3614420" y="2479675"/>
            <a:ext cx="720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柴薪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317275" y="2479675"/>
            <a:ext cx="53975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煤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3614420" y="3391535"/>
            <a:ext cx="540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煤</a:t>
            </a: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4839880" y="2479675"/>
            <a:ext cx="719455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石油</a:t>
            </a: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4154170" y="3394075"/>
            <a:ext cx="720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石油</a:t>
            </a:r>
          </a:p>
        </p:txBody>
      </p: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5542190" y="2479675"/>
            <a:ext cx="10795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天然气</a:t>
            </a:r>
          </a:p>
        </p:txBody>
      </p: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4874260" y="3402965"/>
            <a:ext cx="1080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天然气</a:t>
            </a:r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6604545" y="2479675"/>
            <a:ext cx="719455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风能</a:t>
            </a:r>
          </a:p>
        </p:txBody>
      </p:sp>
      <p:sp>
        <p:nvSpPr>
          <p:cNvPr id="21" name="文本框 20"/>
          <p:cNvSpPr txBox="1"/>
          <p:nvPr>
            <p:custDataLst>
              <p:tags r:id="rId17"/>
            </p:custDataLst>
          </p:nvPr>
        </p:nvSpPr>
        <p:spPr>
          <a:xfrm>
            <a:off x="7306855" y="2479675"/>
            <a:ext cx="719455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水能</a:t>
            </a:r>
          </a:p>
        </p:txBody>
      </p:sp>
      <p:sp>
        <p:nvSpPr>
          <p:cNvPr id="22" name="文本框 21"/>
          <p:cNvSpPr txBox="1"/>
          <p:nvPr>
            <p:custDataLst>
              <p:tags r:id="rId18"/>
            </p:custDataLst>
          </p:nvPr>
        </p:nvSpPr>
        <p:spPr>
          <a:xfrm>
            <a:off x="3614420" y="2934335"/>
            <a:ext cx="720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电能</a:t>
            </a:r>
          </a:p>
        </p:txBody>
      </p:sp>
      <p:sp>
        <p:nvSpPr>
          <p:cNvPr id="23" name="文本框 22"/>
          <p:cNvSpPr txBox="1"/>
          <p:nvPr>
            <p:custDataLst>
              <p:tags r:id="rId19"/>
            </p:custDataLst>
          </p:nvPr>
        </p:nvSpPr>
        <p:spPr>
          <a:xfrm>
            <a:off x="8009165" y="2479675"/>
            <a:ext cx="10795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太阳能</a:t>
            </a:r>
          </a:p>
        </p:txBody>
      </p:sp>
      <p:sp>
        <p:nvSpPr>
          <p:cNvPr id="24" name="文本框 23"/>
          <p:cNvSpPr txBox="1"/>
          <p:nvPr>
            <p:custDataLst>
              <p:tags r:id="rId20"/>
            </p:custDataLst>
          </p:nvPr>
        </p:nvSpPr>
        <p:spPr>
          <a:xfrm>
            <a:off x="9071520" y="2479675"/>
            <a:ext cx="10795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地热能</a:t>
            </a:r>
          </a:p>
        </p:txBody>
      </p:sp>
      <p:sp>
        <p:nvSpPr>
          <p:cNvPr id="25" name="文本框 24"/>
          <p:cNvSpPr txBox="1"/>
          <p:nvPr>
            <p:custDataLst>
              <p:tags r:id="rId21"/>
            </p:custDataLst>
          </p:nvPr>
        </p:nvSpPr>
        <p:spPr>
          <a:xfrm>
            <a:off x="-10160" y="3848735"/>
            <a:ext cx="1219200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一次能源指的是可以直接从自然界获取的能源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二次能源指的是由一次能源转化而来，无法直接从自然界获取的能源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化石能源指的是由远古生物遗骸经过漫长地质年代形成的能源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10160" y="1964055"/>
            <a:ext cx="1219200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①蒸汽机的意义：首次将化石能源大规模转化为机械能，拜托了对人力、畜力和水力的依赖，推动了工业革命，使人类进入蒸汽时代，实现了能源的集中利用和远距离传输，极大的提升了生产效率。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②电能的意义：电能是一种清洁、高校、便于传输和转化的二次能源，可以方便地转化为光能、机械能、内能等多种形式，满足生产和生活的各类需求。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电能的广泛使用，让能源的利用拜托了地域限制，推动了电气化时代的到来，促进了现代工业、交通和通信的发展。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蒸汽机的发明对人类利用能源有什么意义？电能的广泛使用对人类利用能源有什么意义？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6451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0" y="2449830"/>
            <a:ext cx="1219200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虽然能量在自然界中是守恒的，但人类是在能量的转化和转移的过程中利用能量的，而涉及热现象的能量转化和转移具有方向性，有些能量可以利用，有些则不能：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①化石能源等不可再生能源在使用后，会转化为内能等难以再利用的形式，导致可利用的优质能源逐渐枯竭。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②能源的开采和使用会带来环境污染和生态破坏。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因此，能源的利用是有条件的，可利用的能源是有限的。所以，节约能源是为了延长不可再生能源的使用时间，减少环境污染，保障能源安全。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能源的使用，不过是一种形式的能转化为另一种形式的能而已。自然界的能量是守恒的，它既不能创生，也不会消失。既然如此，那为什么还要节约能源呢？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6451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0" y="2449830"/>
            <a:ext cx="1219200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可再生能源、不可再生能源实际上是针对一次能源的进一步分类。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而电能属于二次能源，所以</a:t>
            </a:r>
            <a:r>
              <a:rPr 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电能既不是可再生能源，也不是不可再生能源。</a:t>
            </a:r>
            <a:endParaRPr lang="zh-CN" sz="2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某同学有个困惑：电能是可再生能源还是不可再生能源？他查了好几本书也没查到答案，请你告诉他怎么看待这个问题。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6451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0" y="2449830"/>
            <a:ext cx="1219200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①</a:t>
            </a: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减排</a:t>
            </a: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是指减少二氧化碳、二氧化硫等温室气体和污染物的排放，主要针对化石能源燃烧产生的废气。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②为什么要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减排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减排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是保护环境、促进可持续发展的重要举措。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节能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是减少从能源生产到消费各个环节的损失和浪费，更加有效、合理地利用能源。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那些气体的过量排放会导致全球变暖、酸雨等环境问题，威胁生态系统和人类健康。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③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减排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节能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的联系：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一方面，它们目标一致，都是为了解决资源短缺和环境恶化问题；另一方面，它们之间相互促进，节能可以直接或间接带来减排效果，而减排措施也可能推动节能工作。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目前人类的主要能源是化石能源，节能意味着减少化石能源的消耗，从而直接减少污染物和温室气体的排放。因此，节能是减排的重要手段，二者相辅相成。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我们经常听说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节能减排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，什么是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减排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？为什么要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减排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？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减排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为什么是和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节能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连在一起的？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6451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了解人类利用能源的历程，列举常见的不可再生能源和可再生能源。了解人类能源利用面临的挑战，进一步强化能量观念。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sz="2000">
                <a:solidFill>
                  <a:schemeClr val="tx1"/>
                </a:solidFill>
              </a:rPr>
              <a:t>收集各种形式能源的资料，并结合能源特点进行分类整理、归纳总结，发展科学思维能力。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观察与感悟各种能量与生产生活的联系，发展观察能力。会通过多种方式手机信息，发展获取证据的能力。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了解我国和世界的能源状况，增强保护环境、节约能源的意识，具有在力所能及的范围内为人类可持续发展作贡献的意识。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知道常见的不可再生能源和可再生能源。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  <a:sym typeface="+mn-ea"/>
              </a:rPr>
              <a:t>知道常见的不可再生能源和可再生能源。</a:t>
            </a:r>
            <a:endParaRPr lang="zh-CN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720" y="141097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115820"/>
            <a:ext cx="834199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在前面的学习中，我们已经认识了各种形式的能量。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生产和生活中利用的这些能量，是通过哪些能源提供的？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rcRect t="68104"/>
          <a:stretch>
            <a:fillRect/>
          </a:stretch>
        </p:blipFill>
        <p:spPr>
          <a:xfrm>
            <a:off x="556260" y="5813425"/>
            <a:ext cx="10515600" cy="190182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35" y="1393825"/>
            <a:ext cx="12190730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自从原始人发现使用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火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的方法以后，能源就成为人类文明发展的重要物质基础。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钻木取火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在人类利用能量的历史上非常重要。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从利用自然火到利用人工火的转变，结束了远古人类茹毛饮血，开启了以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柴薪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作为主要能源的时代。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这个时代持续了近一万年。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现在，柴薪仍是某些地区的生活能源。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rcRect r="3472" b="4048"/>
          <a:stretch>
            <a:fillRect/>
          </a:stretch>
        </p:blipFill>
        <p:spPr>
          <a:xfrm>
            <a:off x="7626985" y="2889250"/>
            <a:ext cx="4564380" cy="34010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1219073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蒸汽机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的发明是人类利用能源的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新里程碑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人类从此逐步以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机械动力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代替人力或畜力，主要能源由柴薪转向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煤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人类进入工业化社会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895600" y="2442845"/>
            <a:ext cx="6400800" cy="38182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1219073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我们今天大规模使用的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煤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石油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天然气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，是千百万年前埋在地下的动植物经过漫长的地质年代形成的，所以称为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化石能源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35" y="3827145"/>
            <a:ext cx="4535170" cy="30232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818255" y="3827015"/>
            <a:ext cx="4553920" cy="302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/>
          <a:srcRect l="15179" t="14617"/>
          <a:stretch>
            <a:fillRect/>
          </a:stretch>
        </p:blipFill>
        <p:spPr>
          <a:xfrm>
            <a:off x="6862663" y="3834000"/>
            <a:ext cx="5338862" cy="3024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22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541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能源利用的现状和面临的挑战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人类利用能源的历程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35" y="1393825"/>
            <a:ext cx="1219073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我们今天大规模使用的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煤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石油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天然气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，是千百万年前埋在地下的动植物经过漫长的地质年代形成的，所以称为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化石能源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233973" y="2444130"/>
            <a:ext cx="7724055" cy="41983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  <p:tag name="KSO_WM_MEDIACOVER_FLAG" val="1"/>
  <p:tag name="KSO_WM_UNIT_MEDIACOVER_BTN_STATE" val="1"/>
  <p:tag name="KSO_WM_UNIT_MEDIACOVER_BTNRECT" val="0*0*0*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3741</Words>
  <PresentationFormat>宽屏</PresentationFormat>
  <Paragraphs>187</Paragraphs>
  <Slides>27</Slides>
  <Notes>23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5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2026-01-13T23:17:55Z</cp:lastPrinted>
  <dcterms:created xsi:type="dcterms:W3CDTF">2026-01-13T23:17:55Z</dcterms:created>
  <dcterms:modified xsi:type="dcterms:W3CDTF">2026-08-17T01:08:33Z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