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2"/>
  </p:handoutMasterIdLst>
  <p:sldIdLst>
    <p:sldId id="409" r:id="rId3"/>
    <p:sldId id="522" r:id="rId4"/>
    <p:sldId id="523" r:id="rId5"/>
    <p:sldId id="485" r:id="rId6"/>
    <p:sldId id="524" r:id="rId8"/>
    <p:sldId id="525" r:id="rId9"/>
    <p:sldId id="526" r:id="rId10"/>
    <p:sldId id="527" r:id="rId11"/>
  </p:sldIdLst>
  <p:sldSz cx="1219073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74" d="100"/>
          <a:sy n="74" d="100"/>
        </p:scale>
        <p:origin x="-540" y="-102"/>
      </p:cViewPr>
      <p:guideLst>
        <p:guide orient="horz" pos="2276"/>
        <p:guide pos="37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tiff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6805" y="4614350"/>
            <a:ext cx="5435034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6805" y="5739996"/>
            <a:ext cx="5435034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860" y="952508"/>
            <a:ext cx="1085110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8726" y="4290060"/>
            <a:ext cx="4425489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8725" y="5540698"/>
            <a:ext cx="4425349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rgbClr val="2747B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12" y="952508"/>
            <a:ext cx="1085110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16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218" y="4400550"/>
            <a:ext cx="9360512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675" y="2790825"/>
            <a:ext cx="5219156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560" y="3503613"/>
            <a:ext cx="5464271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560" y="2856230"/>
            <a:ext cx="5464271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600" y="2383625"/>
            <a:ext cx="5464231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227" y="952508"/>
            <a:ext cx="528269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60" y="952508"/>
            <a:ext cx="528269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55" y="1406525"/>
            <a:ext cx="528265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100" y="952508"/>
            <a:ext cx="528269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100" y="1406525"/>
            <a:ext cx="528269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  <p:pic>
        <p:nvPicPr>
          <p:cNvPr id="2051" name="图片 4" descr="哈哈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12150" y="-47625"/>
            <a:ext cx="3489325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面对面logo4（四色）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27965" y="260350"/>
            <a:ext cx="1691640" cy="56388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60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275" y="952508"/>
            <a:ext cx="528269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0034" y="952508"/>
            <a:ext cx="950885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55" y="952500"/>
            <a:ext cx="9827077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76.xml"/><Relationship Id="rId27" Type="http://schemas.openxmlformats.org/officeDocument/2006/relationships/tags" Target="../tags/tag75.xml"/><Relationship Id="rId26" Type="http://schemas.openxmlformats.org/officeDocument/2006/relationships/tags" Target="../tags/tag74.xml"/><Relationship Id="rId25" Type="http://schemas.openxmlformats.org/officeDocument/2006/relationships/tags" Target="../tags/tag73.xml"/><Relationship Id="rId24" Type="http://schemas.openxmlformats.org/officeDocument/2006/relationships/tags" Target="../tags/tag72.xml"/><Relationship Id="rId23" Type="http://schemas.openxmlformats.org/officeDocument/2006/relationships/tags" Target="../tags/tag7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3"/>
            </p:custDataLst>
          </p:nvPr>
        </p:nvSpPr>
        <p:spPr bwMode="auto">
          <a:xfrm>
            <a:off x="669855" y="442913"/>
            <a:ext cx="1085102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4"/>
            </p:custDataLst>
          </p:nvPr>
        </p:nvSpPr>
        <p:spPr bwMode="auto">
          <a:xfrm>
            <a:off x="669855" y="952500"/>
            <a:ext cx="1085102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38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5959" y="6350000"/>
            <a:ext cx="3958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0970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8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0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109595" y="3561715"/>
            <a:ext cx="62033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电路故障分析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8610" y="2044700"/>
            <a:ext cx="6725285" cy="1301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第十二章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电路初探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78954" y="98615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4700" y="1696720"/>
            <a:ext cx="1653540" cy="460375"/>
            <a:chOff x="1586" y="2158"/>
            <a:chExt cx="2604" cy="725"/>
          </a:xfrm>
        </p:grpSpPr>
        <p:pic>
          <p:nvPicPr>
            <p:cNvPr id="6" name="图片 5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47065" y="2157095"/>
            <a:ext cx="108972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根据电表示数判断电路故障的一般步骤为先看电流表，后看电压表，具体步骤如下：</a:t>
            </a:r>
            <a:endParaRPr lang="zh-CN" altLang="en-US" sz="2400">
              <a:solidFill>
                <a:srgbClr val="1D41D5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719455" y="3507740"/>
          <a:ext cx="10462895" cy="28359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1805"/>
                <a:gridCol w="1866900"/>
                <a:gridCol w="1955800"/>
                <a:gridCol w="4898390"/>
              </a:tblGrid>
              <a:tr h="6413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电流表示数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存在故障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电压表示数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具体故障位置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断路</a:t>
                      </a:r>
                      <a:endParaRPr lang="en-US" altLang="zh-CN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无示数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与电压表并联以外的电路断路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有示数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与电压表并联的电路断路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有示数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</a:rPr>
                        <a:t>短路</a:t>
                      </a:r>
                      <a:endParaRPr lang="en-US" altLang="zh-CN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无示数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与电压表并联的电路短路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 vMerge="1"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有示数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与电压表并联以外的电路短路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0855" y="156368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根据灯泡亮暗判断电路故障：</a:t>
            </a:r>
            <a:endParaRPr lang="zh-CN" altLang="en-US" sz="2400">
              <a:solidFill>
                <a:srgbClr val="1D41D5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40715" y="2303145"/>
          <a:ext cx="8636000" cy="3208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29890"/>
                <a:gridCol w="2882265"/>
                <a:gridCol w="2823845"/>
              </a:tblGrid>
              <a:tr h="8020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串联电路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并联电路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20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发光，L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不发光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20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发光，L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发光较暗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实际功率太小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实际功率太小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20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、L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都不发光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、L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或L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和L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、L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或L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和L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短路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9727565" y="2911475"/>
            <a:ext cx="1841500" cy="1815723"/>
            <a:chOff x="3914" y="4432"/>
            <a:chExt cx="3298" cy="3196"/>
          </a:xfrm>
        </p:grpSpPr>
        <p:grpSp>
          <p:nvGrpSpPr>
            <p:cNvPr id="8" name="组合 7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14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9828" y="2240915"/>
            <a:ext cx="3651250" cy="2212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95680" y="2014220"/>
            <a:ext cx="61588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图示的电路中，闭合开关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，在电路各部分正常工作一段时间后，一电流表示数突然变小，另一电流表示数不变，则电路的故障可能是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断路　　　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D.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短路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525510" y="473964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63035" y="3794760"/>
            <a:ext cx="735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68680" y="157607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07390" y="2092325"/>
            <a:ext cx="65728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如图是伏安法测电阻的电路图，电路连接正确后，闭合开关，发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现电流表有示数但电压表无示数，经过检查各元件连接正确．</a:t>
            </a:r>
            <a:r>
              <a:rPr lang="zh-CN" sz="2400">
                <a:ea typeface="宋体" panose="02010600030101010101" pitchFamily="2" charset="-122"/>
              </a:rPr>
              <a:t>此时出现的故障可能是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滑动变阻器短路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电流表断路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电阻短路       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电阻断路</a:t>
            </a:r>
            <a:endParaRPr lang="zh-CN" altLang="en-US"/>
          </a:p>
        </p:txBody>
      </p:sp>
      <p:pic>
        <p:nvPicPr>
          <p:cNvPr id="3" name="图片 -21474817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2220595"/>
            <a:ext cx="3772535" cy="2808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752840" y="514032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26385" y="3938905"/>
            <a:ext cx="531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9000" y="2059305"/>
            <a:ext cx="72091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吉林省卷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如图所示，开关闭合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后，发现电压表的示数接近电源电压，电流表几乎无示数．</a:t>
            </a:r>
            <a:r>
              <a:rPr lang="zh-CN" sz="2400">
                <a:ea typeface="宋体" panose="02010600030101010101" pitchFamily="2" charset="-122"/>
              </a:rPr>
              <a:t>如果电路中只有一处故障，则故障是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变阻器断路   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小灯泡短路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电流表短路   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小灯泡断路</a:t>
            </a:r>
            <a:endParaRPr lang="zh-CN" altLang="en-US"/>
          </a:p>
        </p:txBody>
      </p:sp>
      <p:pic>
        <p:nvPicPr>
          <p:cNvPr id="2" name="图片 -21474817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8520" y="2429510"/>
            <a:ext cx="2560955" cy="1999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949055" y="466725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56835" y="3331210"/>
            <a:ext cx="554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4055" y="720090"/>
            <a:ext cx="109010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如图是小明用伏安法测小灯泡电功率的电路图，请帮助小明解决在实验过程中遇到的问题．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(1)</a:t>
            </a:r>
            <a:r>
              <a:rPr lang="zh-CN" sz="2400">
                <a:ea typeface="宋体" panose="02010600030101010101" pitchFamily="2" charset="-122"/>
              </a:rPr>
              <a:t>闭合开关时，发现小灯泡不亮，电流表无示数，电压表的示数接近电源电压，其故障原因可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闭合开关后，发现小灯泡不亮，电流表有示数，电压表无示数，其故障原因可能是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17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8035" y="1659255"/>
            <a:ext cx="2618740" cy="1920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146675" y="365125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81705" y="4662170"/>
            <a:ext cx="2077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小灯泡处断路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25955" y="5734685"/>
            <a:ext cx="1918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小灯泡短路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9620" y="2290445"/>
            <a:ext cx="106514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闭合开关后，发现小灯泡几乎不亮，两表示数都很小，调节滑动变阻器滑片位置，发现两电表示数均不变，则原因可能是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____________________________.(4)</a:t>
            </a:r>
            <a:r>
              <a:rPr lang="zh-CN" sz="2400">
                <a:ea typeface="宋体" panose="02010600030101010101" pitchFamily="2" charset="-122"/>
              </a:rPr>
              <a:t>闭合开关后，发现小灯泡发光非常亮，移动滑动变阻器滑片，发现两电表均有示数且不变，产生这一现象的原因是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76110" y="2910205"/>
            <a:ext cx="4223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滑动变阻器接了下面两接线柱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1375" y="3851275"/>
            <a:ext cx="10579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滑动变阻器接入上面两接线柱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滑动变阻器短路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SLIDE_ITEM_CNT" val="4"/>
</p:tagLst>
</file>

<file path=ppt/tags/tag78.xml><?xml version="1.0" encoding="utf-8"?>
<p:tagLst xmlns:p="http://schemas.openxmlformats.org/presentationml/2006/main">
  <p:tag name="KSO_WM_UNIT_TABLE_BEAUTIFY" val="smartTable{a2385ce0-59b3-4352-8938-8e420ecbfc15}"/>
</p:tagLst>
</file>

<file path=ppt/tags/tag79.xml><?xml version="1.0" encoding="utf-8"?>
<p:tagLst xmlns:p="http://schemas.openxmlformats.org/presentationml/2006/main">
  <p:tag name="KSO_WM_UNIT_TABLE_BEAUTIFY" val="smartTable{6eee740a-e80f-45c4-9fde-18596c15220d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TEM_CNT" val="1"/>
  <p:tag name="KSO_WM_SLIDE_MODEL_TYPE" val="timeline"/>
</p:tagLst>
</file>

<file path=ppt/tags/tag81.xml><?xml version="1.0" encoding="utf-8"?>
<p:tagLst xmlns:p="http://schemas.openxmlformats.org/presentationml/2006/main">
  <p:tag name="KSO_WM_DOC_GUID" val="{7c98234e-252d-4894-86df-c67ef64b4968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1231</Words>
  <Application>WPS 演示</Application>
  <PresentationFormat>自定义</PresentationFormat>
  <Paragraphs>127</Paragraphs>
  <Slides>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楷体_GB2312</vt:lpstr>
      <vt:lpstr>新宋体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2018-06-26T07:00:00Z</dcterms:created>
  <dcterms:modified xsi:type="dcterms:W3CDTF">2019-12-27T14:00:06Z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