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heme/theme2.xml" ContentType="application/vnd.openxmlformats-officedocument.theme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heme/theme3.xml" ContentType="application/vnd.openxmlformats-officedocument.theme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notesSlides/notesSlide1.xml" ContentType="application/vnd.openxmlformats-officedocument.presentationml.notesSlide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notesSlides/notesSlide2.xml" ContentType="application/vnd.openxmlformats-officedocument.presentationml.notesSlide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notesSlides/notesSlide3.xml" ContentType="application/vnd.openxmlformats-officedocument.presentationml.notesSlide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notesSlides/notesSlide4.xml" ContentType="application/vnd.openxmlformats-officedocument.presentationml.notesSlide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notesSlides/notesSlide5.xml" ContentType="application/vnd.openxmlformats-officedocument.presentationml.notesSlide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notesSlides/notesSlide6.xml" ContentType="application/vnd.openxmlformats-officedocument.presentationml.notesSlide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notesSlides/notesSlide7.xml" ContentType="application/vnd.openxmlformats-officedocument.presentationml.notesSlide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notesSlides/notesSlide8.xml" ContentType="application/vnd.openxmlformats-officedocument.presentationml.notesSlide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notesSlides/notesSlide9.xml" ContentType="application/vnd.openxmlformats-officedocument.presentationml.notesSlide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notesSlides/notesSlide10.xml" ContentType="application/vnd.openxmlformats-officedocument.presentationml.notesSlide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notesSlides/notesSlide11.xml" ContentType="application/vnd.openxmlformats-officedocument.presentationml.notesSlide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notesSlides/notesSlide12.xml" ContentType="application/vnd.openxmlformats-officedocument.presentationml.notesSlide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notesSlides/notesSlide13.xml" ContentType="application/vnd.openxmlformats-officedocument.presentationml.notesSlide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notesSlides/notesSlide14.xml" ContentType="application/vnd.openxmlformats-officedocument.presentationml.notesSlide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notesSlides/notesSlide15.xml" ContentType="application/vnd.openxmlformats-officedocument.presentationml.notesSlide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notesSlides/notesSlide16.xml" ContentType="application/vnd.openxmlformats-officedocument.presentationml.notesSlide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notesSlides/notesSlide17.xml" ContentType="application/vnd.openxmlformats-officedocument.presentationml.notesSlide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notesSlides/notesSlide18.xml" ContentType="application/vnd.openxmlformats-officedocument.presentationml.notesSlide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notesSlides/notesSlide19.xml" ContentType="application/vnd.openxmlformats-officedocument.presentationml.notesSlide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tags/tag412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47"/>
  </p:notesMasterIdLst>
  <p:handoutMasterIdLst>
    <p:handoutMasterId r:id="rId48"/>
  </p:handoutMasterIdLst>
  <p:sldIdLst>
    <p:sldId id="257" r:id="rId2"/>
    <p:sldId id="488" r:id="rId3"/>
    <p:sldId id="489" r:id="rId4"/>
    <p:sldId id="490" r:id="rId5"/>
    <p:sldId id="491" r:id="rId6"/>
    <p:sldId id="492" r:id="rId7"/>
    <p:sldId id="493" r:id="rId8"/>
    <p:sldId id="532" r:id="rId9"/>
    <p:sldId id="533" r:id="rId10"/>
    <p:sldId id="494" r:id="rId11"/>
    <p:sldId id="495" r:id="rId12"/>
    <p:sldId id="496" r:id="rId13"/>
    <p:sldId id="497" r:id="rId14"/>
    <p:sldId id="498" r:id="rId15"/>
    <p:sldId id="499" r:id="rId16"/>
    <p:sldId id="500" r:id="rId17"/>
    <p:sldId id="501" r:id="rId18"/>
    <p:sldId id="502" r:id="rId19"/>
    <p:sldId id="503" r:id="rId20"/>
    <p:sldId id="504" r:id="rId21"/>
    <p:sldId id="505" r:id="rId22"/>
    <p:sldId id="534" r:id="rId23"/>
    <p:sldId id="535" r:id="rId24"/>
    <p:sldId id="536" r:id="rId25"/>
    <p:sldId id="537" r:id="rId26"/>
    <p:sldId id="506" r:id="rId27"/>
    <p:sldId id="507" r:id="rId28"/>
    <p:sldId id="508" r:id="rId29"/>
    <p:sldId id="509" r:id="rId30"/>
    <p:sldId id="510" r:id="rId31"/>
    <p:sldId id="511" r:id="rId32"/>
    <p:sldId id="512" r:id="rId33"/>
    <p:sldId id="513" r:id="rId34"/>
    <p:sldId id="514" r:id="rId35"/>
    <p:sldId id="515" r:id="rId36"/>
    <p:sldId id="516" r:id="rId37"/>
    <p:sldId id="517" r:id="rId38"/>
    <p:sldId id="518" r:id="rId39"/>
    <p:sldId id="525" r:id="rId40"/>
    <p:sldId id="526" r:id="rId41"/>
    <p:sldId id="527" r:id="rId42"/>
    <p:sldId id="528" r:id="rId43"/>
    <p:sldId id="529" r:id="rId44"/>
    <p:sldId id="530" r:id="rId45"/>
    <p:sldId id="531" r:id="rId46"/>
  </p:sldIdLst>
  <p:sldSz cx="12192000" cy="6858000"/>
  <p:notesSz cx="6858000" cy="9144000"/>
  <p:embeddedFontLst>
    <p:embeddedFont>
      <p:font typeface="MiSans" panose="02010600030101010101" charset="-122"/>
      <p:regular r:id="rId49"/>
    </p:embeddedFont>
    <p:embeddedFont>
      <p:font typeface="庞门正道标题体3.0" panose="02010600030101010101" charset="-122"/>
      <p:regular r:id="rId50"/>
    </p:embeddedFont>
    <p:embeddedFont>
      <p:font typeface="Cambria Math" panose="02040503050406030204" pitchFamily="18" charset="0"/>
      <p:regular r:id="rId51"/>
    </p:embeddedFont>
    <p:embeddedFont>
      <p:font typeface="等线" panose="02010600030101010101" pitchFamily="2" charset="-122"/>
      <p:regular r:id="rId52"/>
      <p:bold r:id="rId53"/>
    </p:embeddedFont>
    <p:embeddedFont>
      <p:font typeface="黑体" panose="02010609060101010101" pitchFamily="49" charset="-122"/>
      <p:regular r:id="rId54"/>
    </p:embeddedFont>
    <p:embeddedFont>
      <p:font typeface="楷体" panose="02010609060101010101" pitchFamily="49" charset="-122"/>
      <p:regular r:id="rId55"/>
    </p:embeddedFont>
    <p:embeddedFont>
      <p:font typeface="微软雅黑" panose="020B0503020204020204" pitchFamily="34" charset="-122"/>
      <p:regular r:id="rId56"/>
      <p:bold r:id="rId57"/>
    </p:embeddedFont>
  </p:embeddedFontLst>
  <p:custDataLst>
    <p:tags r:id="rId5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46" userDrawn="1">
          <p15:clr>
            <a:srgbClr val="A4A3A4"/>
          </p15:clr>
        </p15:guide>
        <p15:guide id="2" pos="383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幸全" initials="幸全" lastIdx="0" clrIdx="0"/>
  <p:cmAuthor id="2" name="作者" initials="A" lastIdx="0" clrIdx="1"/>
  <p:cmAuthor id="3" name="HJZX010" initials="" lastIdx="0" clrIdx="2"/>
  <p:cmAuthor id="4" name="1206988966@qq.com" initials="1" lastIdx="0" clrIdx="3"/>
  <p:cmAuthor id="5" name="姜伟光" initials="姜" lastIdx="0" clrIdx="4"/>
  <p:cmAuthor id="6" name="Microsoft" initials="M" lastIdx="0" clrIdx="5"/>
  <p:cmAuthor id="7" name="lenovo" initials="l" lastIdx="0" clrIdx="6"/>
  <p:cmAuthor id="8" name="jh" initials="j" lastIdx="0" clrIdx="7"/>
  <p:cmAuthor id="9" name="www.xkb1.com" initials="w" lastIdx="0" clrIdx="8"/>
  <p:cmAuthor id="10" name="ming qiu" initials="m" lastIdx="0" clrIdx="9"/>
  <p:cmAuthor id="11" name="王子涵" initials="王" lastIdx="0" clrIdx="10"/>
  <p:cmAuthor id="12" name="MyPC" initials="M" lastIdx="0" clrIdx="11"/>
  <p:cmAuthor id="13" name="李丽" initials="李" lastIdx="0" clrIdx="12"/>
  <p:cmAuthor id="14" name="Nicole Li  李倩" initials="N" lastIdx="0" clrIdx="13"/>
  <p:cmAuthor id="15" name="admin" initials="a" lastIdx="0" clrIdx="14"/>
  <p:cmAuthor id="16" name="222" initials="2" lastIdx="0" clrIdx="15"/>
  <p:cmAuthor id="17" name="我心飞翔" initials="我" lastIdx="0" clrIdx="16"/>
  <p:cmAuthor id="18" name="心语" initials="心" lastIdx="0" clrIdx="17"/>
  <p:cmAuthor id="19" name="张 林娜" initials="" lastIdx="0" clrIdx="18"/>
  <p:cmAuthor id="20" name="未知用户1" initials="" lastIdx="0" clrIdx="19"/>
  <p:cmAuthor id="21" name="jinli" initials="j" lastIdx="0" clrIdx="20"/>
  <p:cmAuthor id="22" name="user" initials="u" lastIdx="0" clrIdx="21"/>
  <p:cmAuthor id="23" name="xkb1.com" initials="x" lastIdx="0" clrIdx="22"/>
  <p:cmAuthor id="24" name="刘浩" initials="刘" lastIdx="0" clrIdx="23"/>
  <p:cmAuthor id="25" name="孙宇婷" initials="" lastIdx="0" clrIdx="24"/>
  <p:cmAuthor id="26" name="ASUS" initials="" lastIdx="0" clrIdx="25"/>
  <p:cmAuthor id="27" name="Mia Vida Villanueva" initials="" lastIdx="0" clrIdx="26"/>
  <p:cmAuthor id="28" name="xj" initials="" lastIdx="0" clrIdx="27"/>
  <p:cmAuthor id="29" name="古" initials="" lastIdx="0" clrIdx="28"/>
  <p:cmAuthor id="30" name="李彦利" initials="" lastIdx="0" clrIdx="29"/>
  <p:cmAuthor id="31" name="刘刘" initials="" lastIdx="0" clrIdx="30"/>
  <p:cmAuthor id="32" name="Vivian Liu" initials="" lastIdx="0" clrIdx="31"/>
  <p:cmAuthor id="33" name="小叮当_VfeeFJFJ" initials="authorId_1205747745" lastIdx="0" clrIdx="32"/>
  <p:cmAuthor id="34" name="Dino._6ZFrB7nA" initials="authorId_1257418890" lastIdx="0" clrIdx="33"/>
  <p:cmAuthor id="35" name="陈庆" initials="陈" lastIdx="0" clrIdx="34"/>
  <p:cmAuthor id="36" name="Lenovo" initials="L" lastIdx="0" clrIdx="35"/>
  <p:cmAuthor id="37" name="youyi" initials="y" lastIdx="0" clrIdx="36"/>
  <p:cmAuthor id="38" name="Administrator" initials="A" lastIdx="0" clrIdx="37"/>
  <p:cmAuthor id="39" name="ZhangS" initials="Z" lastIdx="0" clrIdx="38"/>
  <p:cmAuthor id="40" name="1908" initials="1" lastIdx="0" clrIdx="39"/>
  <p:cmAuthor id="41" name="1005" initials="l" lastIdx="0" clrIdx="40"/>
  <p:cmAuthor id="42" name="Taylor Hartwell" initials="TH [6]" lastIdx="0" clrIdx="41"/>
  <p:cmAuthor id="43" name="峰" initials="峰" lastIdx="0" clrIdx="42"/>
  <p:cmAuthor id="44" name="TuWY" initials="T" lastIdx="0" clrIdx="43"/>
  <p:cmAuthor id="45" name="新课标第一网" initials="新" lastIdx="0" clrIdx="44"/>
  <p:cmAuthor id="46" name="优翼" initials="校" lastIdx="0" clrIdx="45"/>
  <p:cmAuthor id="47" name="HQ" initials="H" lastIdx="0" clrIdx="46"/>
  <p:cmAuthor id="48" name="hw" initials="h" lastIdx="0" clrIdx="47"/>
  <p:cmAuthor id="49" name="WanZijun" initials="W" lastIdx="0" clrIdx="48"/>
  <p:cmAuthor id="50" name="佳琪 刘" initials="佳" lastIdx="0" clrIdx="49"/>
  <p:cmAuthor id="51" name="Microsoft Office 用户" initials="" lastIdx="0" clrIdx="50"/>
  <p:cmAuthor id="52" name="WPS" initials="W" lastIdx="0" clrIdx="51"/>
  <p:cmAuthor id="53" name="yuhuan.chen" initials="y" lastIdx="0" clrIdx="52"/>
  <p:cmAuthor id="54" name="zhouy" initials="z" lastIdx="0" clrIdx="53"/>
  <p:cmAuthor id="55" name="刘晓霞" initials="刘晓霞" lastIdx="0" clrIdx="54"/>
  <p:cmAuthor id="56" name="沈洪霞" initials="沈洪霞" lastIdx="0" clrIdx="55"/>
  <p:cmAuthor id="57" name="fmz" initials="f" lastIdx="0" clrIdx="56"/>
  <p:cmAuthor id="58" name="林" initials="林" lastIdx="0" clrIdx="57"/>
  <p:cmAuthor id="59" name="dao4" initials="d" lastIdx="0" clrIdx="58"/>
  <p:cmAuthor id="60" name="Microsoft 帐户" initials="" lastIdx="0" clrIdx="59"/>
  <p:cmAuthor id="61" name="张艳" initials="张" lastIdx="0" clrIdx="60"/>
  <p:cmAuthor id="62" name="HUAWEI" initials="H" lastIdx="0" clrIdx="6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 showGuides="1">
      <p:cViewPr varScale="1">
        <p:scale>
          <a:sx n="78" d="100"/>
          <a:sy n="78" d="100"/>
        </p:scale>
        <p:origin x="778" y="62"/>
      </p:cViewPr>
      <p:guideLst>
        <p:guide orient="horz" pos="2246"/>
        <p:guide pos="383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font" Target="fonts/font2.fntdata"/><Relationship Id="rId55" Type="http://schemas.openxmlformats.org/officeDocument/2006/relationships/font" Target="fonts/font7.fntdata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5.fntdata"/><Relationship Id="rId58" Type="http://schemas.openxmlformats.org/officeDocument/2006/relationships/tags" Target="tags/tag1.xml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handoutMaster" Target="handoutMasters/handoutMaster1.xml"/><Relationship Id="rId56" Type="http://schemas.openxmlformats.org/officeDocument/2006/relationships/font" Target="fonts/font8.fntdata"/><Relationship Id="rId8" Type="http://schemas.openxmlformats.org/officeDocument/2006/relationships/slide" Target="slides/slide7.xml"/><Relationship Id="rId51" Type="http://schemas.openxmlformats.org/officeDocument/2006/relationships/font" Target="fonts/font3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commentAuthors" Target="commentAuthor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6.fntdata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.fntdata"/><Relationship Id="rId57" Type="http://schemas.openxmlformats.org/officeDocument/2006/relationships/font" Target="fonts/font9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4.fntdata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heme" Target="../theme/theme3.xml"/><Relationship Id="rId5" Type="http://schemas.openxmlformats.org/officeDocument/2006/relationships/tags" Target="../tags/tag91.xml"/><Relationship Id="rId4" Type="http://schemas.openxmlformats.org/officeDocument/2006/relationships/tags" Target="../tags/tag9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2026/8/22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83.xml"/><Relationship Id="rId7" Type="http://schemas.openxmlformats.org/officeDocument/2006/relationships/tags" Target="../tags/tag87.xml"/><Relationship Id="rId2" Type="http://schemas.openxmlformats.org/officeDocument/2006/relationships/tags" Target="../tags/tag82.xml"/><Relationship Id="rId1" Type="http://schemas.openxmlformats.org/officeDocument/2006/relationships/theme" Target="../theme/theme2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MiSans" panose="00000500000000000000" pitchFamily="2" charset="-122"/>
                <a:ea typeface="MiSans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MiSans" panose="00000500000000000000" pitchFamily="2" charset="-122"/>
                <a:ea typeface="MiSans" panose="00000500000000000000" pitchFamily="2" charset="-122"/>
              </a:defRPr>
            </a:lvl1pPr>
          </a:lstStyle>
          <a:p>
            <a:fld id="{1E2302DC-8BD5-47FC-94C3-C5200ADDAD21}" type="datetimeFigureOut">
              <a:rPr lang="zh-CN" altLang="en-US" smtClean="0"/>
              <a:t>2026/8/22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MiSans" panose="00000500000000000000" pitchFamily="2" charset="-122"/>
                <a:ea typeface="MiSans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MiSans" panose="00000500000000000000" pitchFamily="2" charset="-122"/>
                <a:ea typeface="MiSans" panose="00000500000000000000" pitchFamily="2" charset="-122"/>
              </a:defRPr>
            </a:lvl1pPr>
          </a:lstStyle>
          <a:p>
            <a:fld id="{A48944EC-F591-495F-BB8B-57257203947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MiSans" panose="00000500000000000000" pitchFamily="2" charset="-122"/>
        <a:ea typeface="MiSans" panose="00000500000000000000" pitchFamily="2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MiSans" panose="00000500000000000000" pitchFamily="2" charset="-122"/>
        <a:ea typeface="MiSans" panose="00000500000000000000" pitchFamily="2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MiSans" panose="00000500000000000000" pitchFamily="2" charset="-122"/>
        <a:ea typeface="MiSans" panose="00000500000000000000" pitchFamily="2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MiSans" panose="00000500000000000000" pitchFamily="2" charset="-122"/>
        <a:ea typeface="MiSans" panose="00000500000000000000" pitchFamily="2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MiSans" panose="00000500000000000000" pitchFamily="2" charset="-122"/>
        <a:ea typeface="MiSans" panose="00000500000000000000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134.xml"/><Relationship Id="rId2" Type="http://schemas.openxmlformats.org/officeDocument/2006/relationships/tags" Target="../tags/tag133.xml"/><Relationship Id="rId1" Type="http://schemas.openxmlformats.org/officeDocument/2006/relationships/tags" Target="../tags/tag132.xml"/><Relationship Id="rId5" Type="http://schemas.openxmlformats.org/officeDocument/2006/relationships/slide" Target="../slides/slide3.xml"/><Relationship Id="rId4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284.xml"/><Relationship Id="rId2" Type="http://schemas.openxmlformats.org/officeDocument/2006/relationships/tags" Target="../tags/tag283.xml"/><Relationship Id="rId1" Type="http://schemas.openxmlformats.org/officeDocument/2006/relationships/tags" Target="../tags/tag282.xml"/><Relationship Id="rId5" Type="http://schemas.openxmlformats.org/officeDocument/2006/relationships/slide" Target="../slides/slide17.xml"/><Relationship Id="rId4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327.xml"/><Relationship Id="rId2" Type="http://schemas.openxmlformats.org/officeDocument/2006/relationships/tags" Target="../tags/tag326.xml"/><Relationship Id="rId1" Type="http://schemas.openxmlformats.org/officeDocument/2006/relationships/tags" Target="../tags/tag325.xml"/><Relationship Id="rId5" Type="http://schemas.openxmlformats.org/officeDocument/2006/relationships/slide" Target="../slides/slide22.xml"/><Relationship Id="rId4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335.xml"/><Relationship Id="rId2" Type="http://schemas.openxmlformats.org/officeDocument/2006/relationships/tags" Target="../tags/tag334.xml"/><Relationship Id="rId1" Type="http://schemas.openxmlformats.org/officeDocument/2006/relationships/tags" Target="../tags/tag333.xml"/><Relationship Id="rId5" Type="http://schemas.openxmlformats.org/officeDocument/2006/relationships/slide" Target="../slides/slide23.xml"/><Relationship Id="rId4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344.xml"/><Relationship Id="rId2" Type="http://schemas.openxmlformats.org/officeDocument/2006/relationships/tags" Target="../tags/tag343.xml"/><Relationship Id="rId1" Type="http://schemas.openxmlformats.org/officeDocument/2006/relationships/tags" Target="../tags/tag342.xml"/><Relationship Id="rId5" Type="http://schemas.openxmlformats.org/officeDocument/2006/relationships/slide" Target="../slides/slide24.xml"/><Relationship Id="rId4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360.xml"/><Relationship Id="rId2" Type="http://schemas.openxmlformats.org/officeDocument/2006/relationships/tags" Target="../tags/tag359.xml"/><Relationship Id="rId1" Type="http://schemas.openxmlformats.org/officeDocument/2006/relationships/tags" Target="../tags/tag358.xml"/><Relationship Id="rId5" Type="http://schemas.openxmlformats.org/officeDocument/2006/relationships/slide" Target="../slides/slide25.xml"/><Relationship Id="rId4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tags" Target="../tags/tag435.xml"/><Relationship Id="rId2" Type="http://schemas.openxmlformats.org/officeDocument/2006/relationships/tags" Target="../tags/tag434.xml"/><Relationship Id="rId1" Type="http://schemas.openxmlformats.org/officeDocument/2006/relationships/tags" Target="../tags/tag433.xml"/><Relationship Id="rId5" Type="http://schemas.openxmlformats.org/officeDocument/2006/relationships/slide" Target="../slides/slide39.xml"/><Relationship Id="rId4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445.xml"/><Relationship Id="rId2" Type="http://schemas.openxmlformats.org/officeDocument/2006/relationships/tags" Target="../tags/tag444.xml"/><Relationship Id="rId1" Type="http://schemas.openxmlformats.org/officeDocument/2006/relationships/tags" Target="../tags/tag443.xml"/><Relationship Id="rId5" Type="http://schemas.openxmlformats.org/officeDocument/2006/relationships/slide" Target="../slides/slide40.xml"/><Relationship Id="rId4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tags" Target="../tags/tag458.xml"/><Relationship Id="rId2" Type="http://schemas.openxmlformats.org/officeDocument/2006/relationships/tags" Target="../tags/tag457.xml"/><Relationship Id="rId1" Type="http://schemas.openxmlformats.org/officeDocument/2006/relationships/tags" Target="../tags/tag456.xml"/><Relationship Id="rId5" Type="http://schemas.openxmlformats.org/officeDocument/2006/relationships/slide" Target="../slides/slide41.xml"/><Relationship Id="rId4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tags" Target="../tags/tag465.xml"/><Relationship Id="rId2" Type="http://schemas.openxmlformats.org/officeDocument/2006/relationships/tags" Target="../tags/tag464.xml"/><Relationship Id="rId1" Type="http://schemas.openxmlformats.org/officeDocument/2006/relationships/tags" Target="../tags/tag463.xml"/><Relationship Id="rId5" Type="http://schemas.openxmlformats.org/officeDocument/2006/relationships/slide" Target="../slides/slide42.xml"/><Relationship Id="rId4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tags" Target="../tags/tag475.xml"/><Relationship Id="rId2" Type="http://schemas.openxmlformats.org/officeDocument/2006/relationships/tags" Target="../tags/tag474.xml"/><Relationship Id="rId1" Type="http://schemas.openxmlformats.org/officeDocument/2006/relationships/tags" Target="../tags/tag473.xml"/><Relationship Id="rId5" Type="http://schemas.openxmlformats.org/officeDocument/2006/relationships/slide" Target="../slides/slide43.xml"/><Relationship Id="rId4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164.xml"/><Relationship Id="rId2" Type="http://schemas.openxmlformats.org/officeDocument/2006/relationships/tags" Target="../tags/tag163.xml"/><Relationship Id="rId1" Type="http://schemas.openxmlformats.org/officeDocument/2006/relationships/tags" Target="../tags/tag162.xml"/><Relationship Id="rId5" Type="http://schemas.openxmlformats.org/officeDocument/2006/relationships/slide" Target="../slides/slide8.xml"/><Relationship Id="rId4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175.xml"/><Relationship Id="rId2" Type="http://schemas.openxmlformats.org/officeDocument/2006/relationships/tags" Target="../tags/tag174.xml"/><Relationship Id="rId1" Type="http://schemas.openxmlformats.org/officeDocument/2006/relationships/tags" Target="../tags/tag173.xml"/><Relationship Id="rId5" Type="http://schemas.openxmlformats.org/officeDocument/2006/relationships/slide" Target="../slides/slide9.xml"/><Relationship Id="rId4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190.xml"/><Relationship Id="rId2" Type="http://schemas.openxmlformats.org/officeDocument/2006/relationships/tags" Target="../tags/tag189.xml"/><Relationship Id="rId1" Type="http://schemas.openxmlformats.org/officeDocument/2006/relationships/tags" Target="../tags/tag188.xml"/><Relationship Id="rId5" Type="http://schemas.openxmlformats.org/officeDocument/2006/relationships/slide" Target="../slides/slide11.xml"/><Relationship Id="rId4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218.xml"/><Relationship Id="rId2" Type="http://schemas.openxmlformats.org/officeDocument/2006/relationships/tags" Target="../tags/tag217.xml"/><Relationship Id="rId1" Type="http://schemas.openxmlformats.org/officeDocument/2006/relationships/tags" Target="../tags/tag216.xml"/><Relationship Id="rId5" Type="http://schemas.openxmlformats.org/officeDocument/2006/relationships/slide" Target="../slides/slide12.xml"/><Relationship Id="rId4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231.xml"/><Relationship Id="rId2" Type="http://schemas.openxmlformats.org/officeDocument/2006/relationships/tags" Target="../tags/tag230.xml"/><Relationship Id="rId1" Type="http://schemas.openxmlformats.org/officeDocument/2006/relationships/tags" Target="../tags/tag229.xml"/><Relationship Id="rId5" Type="http://schemas.openxmlformats.org/officeDocument/2006/relationships/slide" Target="../slides/slide13.xml"/><Relationship Id="rId4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244.xml"/><Relationship Id="rId2" Type="http://schemas.openxmlformats.org/officeDocument/2006/relationships/tags" Target="../tags/tag243.xml"/><Relationship Id="rId1" Type="http://schemas.openxmlformats.org/officeDocument/2006/relationships/tags" Target="../tags/tag242.xml"/><Relationship Id="rId5" Type="http://schemas.openxmlformats.org/officeDocument/2006/relationships/slide" Target="../slides/slide14.xml"/><Relationship Id="rId4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258.xml"/><Relationship Id="rId2" Type="http://schemas.openxmlformats.org/officeDocument/2006/relationships/tags" Target="../tags/tag257.xml"/><Relationship Id="rId1" Type="http://schemas.openxmlformats.org/officeDocument/2006/relationships/tags" Target="../tags/tag256.xml"/><Relationship Id="rId5" Type="http://schemas.openxmlformats.org/officeDocument/2006/relationships/slide" Target="../slides/slide15.xml"/><Relationship Id="rId4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271.xml"/><Relationship Id="rId2" Type="http://schemas.openxmlformats.org/officeDocument/2006/relationships/tags" Target="../tags/tag270.xml"/><Relationship Id="rId1" Type="http://schemas.openxmlformats.org/officeDocument/2006/relationships/tags" Target="../tags/tag269.xml"/><Relationship Id="rId5" Type="http://schemas.openxmlformats.org/officeDocument/2006/relationships/slide" Target="../slides/slide16.xml"/><Relationship Id="rId4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3"/>
            </p:custDataLst>
          </p:nvPr>
        </p:nvSpPr>
        <p:spPr/>
        <p:txBody>
          <a:bodyPr/>
          <a:lstStyle/>
          <a:p>
            <a:fld id="{64313FAE-BFF9-467C-9FAC-650000627638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3"/>
            </p:custDataLst>
          </p:nvPr>
        </p:nvSpPr>
        <p:spPr/>
        <p:txBody>
          <a:bodyPr/>
          <a:lstStyle/>
          <a:p>
            <a:fld id="{64313FAE-BFF9-467C-9FAC-650000627638}" type="slidenum">
              <a:rPr lang="zh-CN" altLang="en-US" smtClean="0"/>
              <a:t>17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3"/>
            </p:custDataLst>
          </p:nvPr>
        </p:nvSpPr>
        <p:spPr/>
        <p:txBody>
          <a:bodyPr/>
          <a:lstStyle/>
          <a:p>
            <a:fld id="{64313FAE-BFF9-467C-9FAC-650000627638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3"/>
            </p:custDataLst>
          </p:nvPr>
        </p:nvSpPr>
        <p:spPr/>
        <p:txBody>
          <a:bodyPr/>
          <a:lstStyle/>
          <a:p>
            <a:fld id="{64313FAE-BFF9-467C-9FAC-650000627638}" type="slidenum">
              <a:rPr lang="zh-CN" altLang="en-US" smtClean="0"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3"/>
            </p:custDataLst>
          </p:nvPr>
        </p:nvSpPr>
        <p:spPr/>
        <p:txBody>
          <a:bodyPr/>
          <a:lstStyle/>
          <a:p>
            <a:fld id="{64313FAE-BFF9-467C-9FAC-650000627638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3"/>
            </p:custDataLst>
          </p:nvPr>
        </p:nvSpPr>
        <p:spPr/>
        <p:txBody>
          <a:bodyPr/>
          <a:lstStyle/>
          <a:p>
            <a:fld id="{64313FAE-BFF9-467C-9FAC-650000627638}" type="slidenum">
              <a:rPr lang="zh-CN" altLang="en-US" smtClean="0"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3"/>
            </p:custDataLst>
          </p:nvPr>
        </p:nvSpPr>
        <p:spPr/>
        <p:txBody>
          <a:bodyPr/>
          <a:lstStyle/>
          <a:p>
            <a:fld id="{64313FAE-BFF9-467C-9FAC-650000627638}" type="slidenum">
              <a:rPr lang="zh-CN" altLang="en-US" smtClean="0"/>
              <a:t>15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3"/>
            </p:custDataLst>
          </p:nvPr>
        </p:nvSpPr>
        <p:spPr/>
        <p:txBody>
          <a:bodyPr/>
          <a:lstStyle/>
          <a:p>
            <a:fld id="{64313FAE-BFF9-467C-9FAC-650000627638}" type="slidenum">
              <a:rPr lang="zh-CN" altLang="en-US" smtClean="0"/>
              <a:t>16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tags" Target="../tags/tag42.xml"/><Relationship Id="rId13" Type="http://schemas.openxmlformats.org/officeDocument/2006/relationships/image" Target="../media/image7.png"/><Relationship Id="rId3" Type="http://schemas.openxmlformats.org/officeDocument/2006/relationships/tags" Target="../tags/tag37.xml"/><Relationship Id="rId7" Type="http://schemas.openxmlformats.org/officeDocument/2006/relationships/tags" Target="../tags/tag41.xml"/><Relationship Id="rId12" Type="http://schemas.openxmlformats.org/officeDocument/2006/relationships/image" Target="../media/image6.png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6" Type="http://schemas.openxmlformats.org/officeDocument/2006/relationships/tags" Target="../tags/tag40.xml"/><Relationship Id="rId11" Type="http://schemas.openxmlformats.org/officeDocument/2006/relationships/image" Target="../media/image5.png"/><Relationship Id="rId5" Type="http://schemas.openxmlformats.org/officeDocument/2006/relationships/tags" Target="../tags/tag39.xml"/><Relationship Id="rId10" Type="http://schemas.openxmlformats.org/officeDocument/2006/relationships/slideMaster" Target="../slideMasters/slideMaster1.xml"/><Relationship Id="rId4" Type="http://schemas.openxmlformats.org/officeDocument/2006/relationships/tags" Target="../tags/tag38.xml"/><Relationship Id="rId9" Type="http://schemas.openxmlformats.org/officeDocument/2006/relationships/tags" Target="../tags/tag43.xml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tags" Target="../tags/tag51.xml"/><Relationship Id="rId13" Type="http://schemas.openxmlformats.org/officeDocument/2006/relationships/image" Target="../media/image7.png"/><Relationship Id="rId3" Type="http://schemas.openxmlformats.org/officeDocument/2006/relationships/tags" Target="../tags/tag46.xml"/><Relationship Id="rId7" Type="http://schemas.openxmlformats.org/officeDocument/2006/relationships/tags" Target="../tags/tag50.xml"/><Relationship Id="rId12" Type="http://schemas.openxmlformats.org/officeDocument/2006/relationships/image" Target="../media/image6.png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tags" Target="../tags/tag49.xml"/><Relationship Id="rId11" Type="http://schemas.openxmlformats.org/officeDocument/2006/relationships/image" Target="../media/image5.png"/><Relationship Id="rId5" Type="http://schemas.openxmlformats.org/officeDocument/2006/relationships/tags" Target="../tags/tag48.xml"/><Relationship Id="rId10" Type="http://schemas.openxmlformats.org/officeDocument/2006/relationships/slideMaster" Target="../slideMasters/slideMaster1.xml"/><Relationship Id="rId4" Type="http://schemas.openxmlformats.org/officeDocument/2006/relationships/tags" Target="../tags/tag47.xml"/><Relationship Id="rId9" Type="http://schemas.openxmlformats.org/officeDocument/2006/relationships/tags" Target="../tags/tag52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tags" Target="../tags/tag60.xml"/><Relationship Id="rId13" Type="http://schemas.openxmlformats.org/officeDocument/2006/relationships/image" Target="../media/image10.png"/><Relationship Id="rId3" Type="http://schemas.openxmlformats.org/officeDocument/2006/relationships/tags" Target="../tags/tag55.xml"/><Relationship Id="rId7" Type="http://schemas.openxmlformats.org/officeDocument/2006/relationships/tags" Target="../tags/tag59.xml"/><Relationship Id="rId12" Type="http://schemas.openxmlformats.org/officeDocument/2006/relationships/image" Target="../media/image9.png"/><Relationship Id="rId2" Type="http://schemas.openxmlformats.org/officeDocument/2006/relationships/tags" Target="../tags/tag54.xml"/><Relationship Id="rId16" Type="http://schemas.openxmlformats.org/officeDocument/2006/relationships/image" Target="../media/image5.png"/><Relationship Id="rId1" Type="http://schemas.openxmlformats.org/officeDocument/2006/relationships/tags" Target="../tags/tag53.xml"/><Relationship Id="rId6" Type="http://schemas.openxmlformats.org/officeDocument/2006/relationships/tags" Target="../tags/tag58.xml"/><Relationship Id="rId11" Type="http://schemas.openxmlformats.org/officeDocument/2006/relationships/slideMaster" Target="../slideMasters/slideMaster1.xml"/><Relationship Id="rId5" Type="http://schemas.openxmlformats.org/officeDocument/2006/relationships/tags" Target="../tags/tag57.xml"/><Relationship Id="rId15" Type="http://schemas.openxmlformats.org/officeDocument/2006/relationships/image" Target="../media/image7.png"/><Relationship Id="rId10" Type="http://schemas.openxmlformats.org/officeDocument/2006/relationships/tags" Target="../tags/tag62.xml"/><Relationship Id="rId4" Type="http://schemas.openxmlformats.org/officeDocument/2006/relationships/tags" Target="../tags/tag56.xml"/><Relationship Id="rId9" Type="http://schemas.openxmlformats.org/officeDocument/2006/relationships/tags" Target="../tags/tag61.xml"/><Relationship Id="rId14" Type="http://schemas.openxmlformats.org/officeDocument/2006/relationships/image" Target="../media/image14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tags" Target="../tags/tag70.xml"/><Relationship Id="rId3" Type="http://schemas.openxmlformats.org/officeDocument/2006/relationships/tags" Target="../tags/tag65.xml"/><Relationship Id="rId7" Type="http://schemas.openxmlformats.org/officeDocument/2006/relationships/tags" Target="../tags/tag69.xml"/><Relationship Id="rId12" Type="http://schemas.openxmlformats.org/officeDocument/2006/relationships/image" Target="../media/image5.png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6" Type="http://schemas.openxmlformats.org/officeDocument/2006/relationships/tags" Target="../tags/tag68.xml"/><Relationship Id="rId11" Type="http://schemas.openxmlformats.org/officeDocument/2006/relationships/image" Target="../media/image7.png"/><Relationship Id="rId5" Type="http://schemas.openxmlformats.org/officeDocument/2006/relationships/tags" Target="../tags/tag67.xml"/><Relationship Id="rId10" Type="http://schemas.openxmlformats.org/officeDocument/2006/relationships/image" Target="../media/image12.gif"/><Relationship Id="rId4" Type="http://schemas.openxmlformats.org/officeDocument/2006/relationships/tags" Target="../tags/tag66.xml"/><Relationship Id="rId9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tags" Target="../tags/tag78.xml"/><Relationship Id="rId13" Type="http://schemas.openxmlformats.org/officeDocument/2006/relationships/image" Target="../media/image7.png"/><Relationship Id="rId3" Type="http://schemas.openxmlformats.org/officeDocument/2006/relationships/tags" Target="../tags/tag73.xml"/><Relationship Id="rId7" Type="http://schemas.openxmlformats.org/officeDocument/2006/relationships/tags" Target="../tags/tag77.xml"/><Relationship Id="rId12" Type="http://schemas.openxmlformats.org/officeDocument/2006/relationships/slideMaster" Target="../slideMasters/slideMaster1.xml"/><Relationship Id="rId17" Type="http://schemas.openxmlformats.org/officeDocument/2006/relationships/image" Target="../media/image5.png"/><Relationship Id="rId2" Type="http://schemas.openxmlformats.org/officeDocument/2006/relationships/tags" Target="../tags/tag72.xml"/><Relationship Id="rId16" Type="http://schemas.openxmlformats.org/officeDocument/2006/relationships/image" Target="../media/image17.png"/><Relationship Id="rId1" Type="http://schemas.openxmlformats.org/officeDocument/2006/relationships/tags" Target="../tags/tag71.xml"/><Relationship Id="rId6" Type="http://schemas.openxmlformats.org/officeDocument/2006/relationships/tags" Target="../tags/tag76.xml"/><Relationship Id="rId11" Type="http://schemas.openxmlformats.org/officeDocument/2006/relationships/tags" Target="../tags/tag81.xml"/><Relationship Id="rId5" Type="http://schemas.openxmlformats.org/officeDocument/2006/relationships/tags" Target="../tags/tag75.xml"/><Relationship Id="rId15" Type="http://schemas.openxmlformats.org/officeDocument/2006/relationships/image" Target="../media/image16.png"/><Relationship Id="rId10" Type="http://schemas.openxmlformats.org/officeDocument/2006/relationships/tags" Target="../tags/tag80.xml"/><Relationship Id="rId4" Type="http://schemas.openxmlformats.org/officeDocument/2006/relationships/tags" Target="../tags/tag74.xml"/><Relationship Id="rId9" Type="http://schemas.openxmlformats.org/officeDocument/2006/relationships/tags" Target="../tags/tag79.xml"/><Relationship Id="rId14" Type="http://schemas.openxmlformats.org/officeDocument/2006/relationships/image" Target="../media/image15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tags" Target="../tags/tag18.xml"/><Relationship Id="rId13" Type="http://schemas.openxmlformats.org/officeDocument/2006/relationships/image" Target="../media/image5.png"/><Relationship Id="rId3" Type="http://schemas.openxmlformats.org/officeDocument/2006/relationships/tags" Target="../tags/tag13.xml"/><Relationship Id="rId7" Type="http://schemas.openxmlformats.org/officeDocument/2006/relationships/tags" Target="../tags/tag17.xml"/><Relationship Id="rId12" Type="http://schemas.openxmlformats.org/officeDocument/2006/relationships/image" Target="../media/image4.png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tags" Target="../tags/tag16.xml"/><Relationship Id="rId11" Type="http://schemas.openxmlformats.org/officeDocument/2006/relationships/slideMaster" Target="../slideMasters/slideMaster1.xml"/><Relationship Id="rId5" Type="http://schemas.openxmlformats.org/officeDocument/2006/relationships/tags" Target="../tags/tag15.xml"/><Relationship Id="rId15" Type="http://schemas.openxmlformats.org/officeDocument/2006/relationships/image" Target="../media/image7.png"/><Relationship Id="rId10" Type="http://schemas.openxmlformats.org/officeDocument/2006/relationships/tags" Target="../tags/tag20.xml"/><Relationship Id="rId4" Type="http://schemas.openxmlformats.org/officeDocument/2006/relationships/tags" Target="../tags/tag14.xml"/><Relationship Id="rId9" Type="http://schemas.openxmlformats.org/officeDocument/2006/relationships/tags" Target="../tags/tag19.xml"/><Relationship Id="rId1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tags" Target="../tags/tag25.xml"/><Relationship Id="rId7" Type="http://schemas.openxmlformats.org/officeDocument/2006/relationships/image" Target="../media/image10.png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image" Target="../media/image9.png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6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4" Type="http://schemas.openxmlformats.org/officeDocument/2006/relationships/image" Target="../media/image12.gif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4" Type="http://schemas.openxmlformats.org/officeDocument/2006/relationships/image" Target="../media/image1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4" Type="http://schemas.openxmlformats.org/officeDocument/2006/relationships/image" Target="../media/image1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4" Type="http://schemas.openxmlformats.org/officeDocument/2006/relationships/image" Target="../media/image1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3"/>
          <p:cNvSpPr>
            <a:spLocks noGrp="1"/>
          </p:cNvSpPr>
          <p:nvPr userDrawn="1">
            <p:custDataLst>
              <p:tags r:id="rId1"/>
            </p:custDataLst>
          </p:nvPr>
        </p:nvSpPr>
        <p:spPr>
          <a:xfrm>
            <a:off x="8719185" y="0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  <a:effectLst/>
              </a:rPr>
              <a:t>2026年8月22日星期六8时11分47秒</a:t>
            </a:fld>
            <a:endParaRPr lang="zh-CN" altLang="en-US" sz="1400">
              <a:ln w="15875"/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  <a:effectLst/>
            </a:endParaRPr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情景导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11">
            <a:alphaModFix amt="20000"/>
          </a:blip>
          <a:srcRect t="13756" b="30111"/>
          <a:stretch>
            <a:fillRect/>
          </a:stretch>
        </p:blipFill>
        <p:spPr>
          <a:xfrm>
            <a:off x="-1" y="0"/>
            <a:ext cx="12192002" cy="6857999"/>
          </a:xfrm>
          <a:prstGeom prst="rect">
            <a:avLst/>
          </a:prstGeom>
        </p:spPr>
      </p:pic>
      <p:grpSp>
        <p:nvGrpSpPr>
          <p:cNvPr id="10" name="组合 9"/>
          <p:cNvGrpSpPr/>
          <p:nvPr userDrawn="1">
            <p:custDataLst>
              <p:tags r:id="rId2"/>
            </p:custDataLst>
          </p:nvPr>
        </p:nvGrpSpPr>
        <p:grpSpPr>
          <a:xfrm>
            <a:off x="5225415" y="-635635"/>
            <a:ext cx="3026764" cy="1966595"/>
            <a:chOff x="-136" y="-1398"/>
            <a:chExt cx="6914" cy="4230"/>
          </a:xfrm>
        </p:grpSpPr>
        <p:pic>
          <p:nvPicPr>
            <p:cNvPr id="12" name="图片 11" descr="c67ac3986204442d866c335f8949a408"/>
            <p:cNvPicPr>
              <a:picLocks noChangeAspect="1"/>
            </p:cNvPicPr>
            <p:nvPr userDrawn="1">
              <p:custDataLst>
                <p:tags r:id="rId8"/>
              </p:custDataLst>
            </p:nvPr>
          </p:nvPicPr>
          <p:blipFill>
            <a:blip r:embed="rId12"/>
            <a:stretch>
              <a:fillRect/>
            </a:stretch>
          </p:blipFill>
          <p:spPr>
            <a:xfrm>
              <a:off x="-136" y="-1398"/>
              <a:ext cx="4230" cy="4230"/>
            </a:xfrm>
            <a:prstGeom prst="rect">
              <a:avLst/>
            </a:prstGeom>
          </p:spPr>
        </p:pic>
        <p:sp>
          <p:nvSpPr>
            <p:cNvPr id="13" name="文本框 12"/>
            <p:cNvSpPr txBox="1"/>
            <p:nvPr userDrawn="1">
              <p:custDataLst>
                <p:tags r:id="rId9"/>
              </p:custDataLst>
            </p:nvPr>
          </p:nvSpPr>
          <p:spPr>
            <a:xfrm>
              <a:off x="378" y="154"/>
              <a:ext cx="6400" cy="99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</a:bodyPr>
            <a:lstStyle/>
            <a:p>
              <a:r>
                <a:rPr lang="zh-CN" altLang="en-US" sz="2400" b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</a:rPr>
                <a:t>情景导入</a:t>
              </a:r>
            </a:p>
          </p:txBody>
        </p:sp>
      </p:grpSp>
      <p:grpSp>
        <p:nvGrpSpPr>
          <p:cNvPr id="14" name="组合 13"/>
          <p:cNvGrpSpPr/>
          <p:nvPr userDrawn="1">
            <p:custDataLst>
              <p:tags r:id="rId3"/>
            </p:custDataLst>
          </p:nvPr>
        </p:nvGrpSpPr>
        <p:grpSpPr>
          <a:xfrm>
            <a:off x="29909" y="43244"/>
            <a:ext cx="12121387" cy="6779133"/>
            <a:chOff x="72454" y="39434"/>
            <a:chExt cx="12121387" cy="6779133"/>
          </a:xfrm>
        </p:grpSpPr>
        <p:pic>
          <p:nvPicPr>
            <p:cNvPr id="15" name="图片 6"/>
            <p:cNvPicPr>
              <a:picLocks noChangeAspect="1"/>
            </p:cNvPicPr>
            <p:nvPr userDrawn="1">
              <p:custDataLst>
                <p:tags r:id="rId4"/>
              </p:custDataLst>
            </p:nvPr>
          </p:nvPicPr>
          <p:blipFill>
            <a:blip r:embed="rId13"/>
            <a:stretch>
              <a:fillRect/>
            </a:stretch>
          </p:blipFill>
          <p:spPr>
            <a:xfrm>
              <a:off x="11249724" y="5875587"/>
              <a:ext cx="944117" cy="942980"/>
            </a:xfrm>
            <a:prstGeom prst="rect">
              <a:avLst/>
            </a:prstGeom>
          </p:spPr>
        </p:pic>
        <p:pic>
          <p:nvPicPr>
            <p:cNvPr id="16" name="图片 7"/>
            <p:cNvPicPr>
              <a:picLocks noChangeAspect="1"/>
            </p:cNvPicPr>
            <p:nvPr userDrawn="1">
              <p:custDataLst>
                <p:tags r:id="rId5"/>
              </p:custDataLst>
            </p:nvPr>
          </p:nvPicPr>
          <p:blipFill>
            <a:blip r:embed="rId13"/>
            <a:stretch>
              <a:fillRect/>
            </a:stretch>
          </p:blipFill>
          <p:spPr>
            <a:xfrm rot="10800000">
              <a:off x="88964" y="39434"/>
              <a:ext cx="944117" cy="942980"/>
            </a:xfrm>
            <a:prstGeom prst="rect">
              <a:avLst/>
            </a:prstGeom>
          </p:spPr>
        </p:pic>
        <p:pic>
          <p:nvPicPr>
            <p:cNvPr id="17" name="图片 9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13"/>
            <a:stretch>
              <a:fillRect/>
            </a:stretch>
          </p:blipFill>
          <p:spPr>
            <a:xfrm rot="16200000">
              <a:off x="11250292" y="64768"/>
              <a:ext cx="944117" cy="942980"/>
            </a:xfrm>
            <a:prstGeom prst="rect">
              <a:avLst/>
            </a:prstGeom>
          </p:spPr>
        </p:pic>
        <p:pic>
          <p:nvPicPr>
            <p:cNvPr id="18" name="图片 10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13"/>
            <a:stretch>
              <a:fillRect/>
            </a:stretch>
          </p:blipFill>
          <p:spPr>
            <a:xfrm rot="5400000">
              <a:off x="71885" y="5866763"/>
              <a:ext cx="944117" cy="942980"/>
            </a:xfrm>
            <a:prstGeom prst="rect">
              <a:avLst/>
            </a:prstGeom>
          </p:spPr>
        </p:pic>
      </p:grp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探究新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25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11">
            <a:alphaModFix amt="20000"/>
          </a:blip>
          <a:srcRect t="13756" b="30111"/>
          <a:stretch>
            <a:fillRect/>
          </a:stretch>
        </p:blipFill>
        <p:spPr>
          <a:xfrm>
            <a:off x="-1" y="0"/>
            <a:ext cx="12192002" cy="6857999"/>
          </a:xfrm>
          <a:prstGeom prst="rect">
            <a:avLst/>
          </a:prstGeom>
        </p:spPr>
      </p:pic>
      <p:grpSp>
        <p:nvGrpSpPr>
          <p:cNvPr id="27" name="组合 26"/>
          <p:cNvGrpSpPr/>
          <p:nvPr userDrawn="1">
            <p:custDataLst>
              <p:tags r:id="rId2"/>
            </p:custDataLst>
          </p:nvPr>
        </p:nvGrpSpPr>
        <p:grpSpPr>
          <a:xfrm>
            <a:off x="2578735" y="-612775"/>
            <a:ext cx="6096000" cy="1868805"/>
            <a:chOff x="4345" y="-1007"/>
            <a:chExt cx="9600" cy="2943"/>
          </a:xfrm>
        </p:grpSpPr>
        <p:pic>
          <p:nvPicPr>
            <p:cNvPr id="28" name="图片 27" descr="c67ac3986204442d866c335f8949a408"/>
            <p:cNvPicPr>
              <a:picLocks noChangeAspect="1"/>
            </p:cNvPicPr>
            <p:nvPr userDrawn="1">
              <p:custDataLst>
                <p:tags r:id="rId8"/>
              </p:custDataLst>
            </p:nvPr>
          </p:nvPicPr>
          <p:blipFill>
            <a:blip r:embed="rId12"/>
            <a:stretch>
              <a:fillRect/>
            </a:stretch>
          </p:blipFill>
          <p:spPr>
            <a:xfrm>
              <a:off x="7673" y="-1007"/>
              <a:ext cx="2943" cy="2943"/>
            </a:xfrm>
            <a:prstGeom prst="rect">
              <a:avLst/>
            </a:prstGeom>
          </p:spPr>
        </p:pic>
        <p:sp>
          <p:nvSpPr>
            <p:cNvPr id="29" name="文本框 28"/>
            <p:cNvSpPr txBox="1"/>
            <p:nvPr>
              <p:custDataLst>
                <p:tags r:id="rId9"/>
              </p:custDataLst>
            </p:nvPr>
          </p:nvSpPr>
          <p:spPr>
            <a:xfrm>
              <a:off x="4345" y="102"/>
              <a:ext cx="9600" cy="72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  <a:scene3d>
                <a:camera prst="orthographicFront"/>
                <a:lightRig rig="threePt" dir="t"/>
              </a:scene3d>
            </a:bodyPr>
            <a:lstStyle/>
            <a:p>
              <a:pPr algn="ctr"/>
              <a:r>
                <a:rPr lang="zh-CN" altLang="en-US" sz="2400" b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  <a:sym typeface="+mn-ea"/>
                </a:rPr>
                <a:t>探究新知</a:t>
              </a:r>
            </a:p>
          </p:txBody>
        </p:sp>
      </p:grpSp>
      <p:grpSp>
        <p:nvGrpSpPr>
          <p:cNvPr id="30" name="组合 13"/>
          <p:cNvGrpSpPr/>
          <p:nvPr userDrawn="1">
            <p:custDataLst>
              <p:tags r:id="rId3"/>
            </p:custDataLst>
          </p:nvPr>
        </p:nvGrpSpPr>
        <p:grpSpPr>
          <a:xfrm>
            <a:off x="-16446" y="64"/>
            <a:ext cx="12121387" cy="6779133"/>
            <a:chOff x="72454" y="39434"/>
            <a:chExt cx="12121387" cy="6779133"/>
          </a:xfrm>
        </p:grpSpPr>
        <p:pic>
          <p:nvPicPr>
            <p:cNvPr id="31" name="图片 6"/>
            <p:cNvPicPr>
              <a:picLocks noChangeAspect="1"/>
            </p:cNvPicPr>
            <p:nvPr userDrawn="1">
              <p:custDataLst>
                <p:tags r:id="rId4"/>
              </p:custDataLst>
            </p:nvPr>
          </p:nvPicPr>
          <p:blipFill>
            <a:blip r:embed="rId13"/>
            <a:stretch>
              <a:fillRect/>
            </a:stretch>
          </p:blipFill>
          <p:spPr>
            <a:xfrm>
              <a:off x="11249724" y="5875587"/>
              <a:ext cx="944117" cy="942980"/>
            </a:xfrm>
            <a:prstGeom prst="rect">
              <a:avLst/>
            </a:prstGeom>
          </p:spPr>
        </p:pic>
        <p:pic>
          <p:nvPicPr>
            <p:cNvPr id="32" name="图片 7"/>
            <p:cNvPicPr>
              <a:picLocks noChangeAspect="1"/>
            </p:cNvPicPr>
            <p:nvPr userDrawn="1">
              <p:custDataLst>
                <p:tags r:id="rId5"/>
              </p:custDataLst>
            </p:nvPr>
          </p:nvPicPr>
          <p:blipFill>
            <a:blip r:embed="rId13"/>
            <a:stretch>
              <a:fillRect/>
            </a:stretch>
          </p:blipFill>
          <p:spPr>
            <a:xfrm rot="10800000">
              <a:off x="88964" y="39434"/>
              <a:ext cx="944117" cy="942980"/>
            </a:xfrm>
            <a:prstGeom prst="rect">
              <a:avLst/>
            </a:prstGeom>
          </p:spPr>
        </p:pic>
        <p:pic>
          <p:nvPicPr>
            <p:cNvPr id="33" name="图片 9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13"/>
            <a:stretch>
              <a:fillRect/>
            </a:stretch>
          </p:blipFill>
          <p:spPr>
            <a:xfrm rot="16200000">
              <a:off x="11250292" y="64768"/>
              <a:ext cx="944117" cy="942980"/>
            </a:xfrm>
            <a:prstGeom prst="rect">
              <a:avLst/>
            </a:prstGeom>
          </p:spPr>
        </p:pic>
        <p:pic>
          <p:nvPicPr>
            <p:cNvPr id="34" name="图片 10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13"/>
            <a:stretch>
              <a:fillRect/>
            </a:stretch>
          </p:blipFill>
          <p:spPr>
            <a:xfrm rot="5400000">
              <a:off x="71885" y="5866763"/>
              <a:ext cx="944117" cy="942980"/>
            </a:xfrm>
            <a:prstGeom prst="rect">
              <a:avLst/>
            </a:prstGeom>
          </p:spPr>
        </p:pic>
      </p:grp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考试考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bd50cfcec5b74011ae064c777db4c463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397635" y="-588010"/>
            <a:ext cx="1874520" cy="1874520"/>
          </a:xfrm>
          <a:prstGeom prst="rect">
            <a:avLst/>
          </a:prstGeom>
        </p:spPr>
      </p:pic>
      <p:pic>
        <p:nvPicPr>
          <p:cNvPr id="5" name="图片 4" descr="c576aabd75d74d21b492643eba8ecd45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1073150" y="0"/>
            <a:ext cx="676275" cy="577215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3"/>
            </p:custDataLst>
          </p:nvPr>
        </p:nvSpPr>
        <p:spPr>
          <a:xfrm>
            <a:off x="-713105" y="117475"/>
            <a:ext cx="6096000" cy="46037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400"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考试考法</a:t>
            </a:r>
          </a:p>
        </p:txBody>
      </p:sp>
      <p:pic>
        <p:nvPicPr>
          <p:cNvPr id="7" name="图片 6" descr="56b3135f77bc4c28a4c3e3de299fbf14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9869805" y="5451475"/>
            <a:ext cx="1924050" cy="904875"/>
          </a:xfrm>
          <a:prstGeom prst="rect">
            <a:avLst/>
          </a:prstGeom>
        </p:spPr>
      </p:pic>
      <p:grpSp>
        <p:nvGrpSpPr>
          <p:cNvPr id="34" name="组合 13"/>
          <p:cNvGrpSpPr/>
          <p:nvPr userDrawn="1">
            <p:custDataLst>
              <p:tags r:id="rId5"/>
            </p:custDataLst>
          </p:nvPr>
        </p:nvGrpSpPr>
        <p:grpSpPr>
          <a:xfrm>
            <a:off x="29909" y="43244"/>
            <a:ext cx="12121387" cy="6779133"/>
            <a:chOff x="72454" y="39434"/>
            <a:chExt cx="12121387" cy="6779133"/>
          </a:xfrm>
        </p:grpSpPr>
        <p:pic>
          <p:nvPicPr>
            <p:cNvPr id="2097152" name="图片 6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15"/>
            <a:stretch>
              <a:fillRect/>
            </a:stretch>
          </p:blipFill>
          <p:spPr>
            <a:xfrm>
              <a:off x="11249724" y="5875587"/>
              <a:ext cx="944117" cy="942980"/>
            </a:xfrm>
            <a:prstGeom prst="rect">
              <a:avLst/>
            </a:prstGeom>
          </p:spPr>
        </p:pic>
        <p:pic>
          <p:nvPicPr>
            <p:cNvPr id="2097153" name="图片 7"/>
            <p:cNvPicPr>
              <a:picLocks noChangeAspect="1"/>
            </p:cNvPicPr>
            <p:nvPr userDrawn="1">
              <p:custDataLst>
                <p:tags r:id="rId8"/>
              </p:custDataLst>
            </p:nvPr>
          </p:nvPicPr>
          <p:blipFill>
            <a:blip r:embed="rId15"/>
            <a:stretch>
              <a:fillRect/>
            </a:stretch>
          </p:blipFill>
          <p:spPr>
            <a:xfrm rot="10800000">
              <a:off x="88964" y="39434"/>
              <a:ext cx="944117" cy="942980"/>
            </a:xfrm>
            <a:prstGeom prst="rect">
              <a:avLst/>
            </a:prstGeom>
          </p:spPr>
        </p:pic>
        <p:pic>
          <p:nvPicPr>
            <p:cNvPr id="2097154" name="图片 9"/>
            <p:cNvPicPr>
              <a:picLocks noChangeAspect="1"/>
            </p:cNvPicPr>
            <p:nvPr userDrawn="1">
              <p:custDataLst>
                <p:tags r:id="rId9"/>
              </p:custDataLst>
            </p:nvPr>
          </p:nvPicPr>
          <p:blipFill>
            <a:blip r:embed="rId15"/>
            <a:stretch>
              <a:fillRect/>
            </a:stretch>
          </p:blipFill>
          <p:spPr>
            <a:xfrm rot="16200000">
              <a:off x="11250292" y="64768"/>
              <a:ext cx="944117" cy="942980"/>
            </a:xfrm>
            <a:prstGeom prst="rect">
              <a:avLst/>
            </a:prstGeom>
          </p:spPr>
        </p:pic>
        <p:pic>
          <p:nvPicPr>
            <p:cNvPr id="2097155" name="图片 10"/>
            <p:cNvPicPr>
              <a:picLocks noChangeAspect="1"/>
            </p:cNvPicPr>
            <p:nvPr userDrawn="1">
              <p:custDataLst>
                <p:tags r:id="rId10"/>
              </p:custDataLst>
            </p:nvPr>
          </p:nvPicPr>
          <p:blipFill>
            <a:blip r:embed="rId15"/>
            <a:stretch>
              <a:fillRect/>
            </a:stretch>
          </p:blipFill>
          <p:spPr>
            <a:xfrm rot="5400000">
              <a:off x="71885" y="5866763"/>
              <a:ext cx="944117" cy="942980"/>
            </a:xfrm>
            <a:prstGeom prst="rect">
              <a:avLst/>
            </a:prstGeom>
          </p:spPr>
        </p:pic>
      </p:grpSp>
      <p:pic>
        <p:nvPicPr>
          <p:cNvPr id="26" name="图片 25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16">
            <a:alphaModFix amt="20000"/>
          </a:blip>
          <a:srcRect t="13756" b="30111"/>
          <a:stretch>
            <a:fillRect/>
          </a:stretch>
        </p:blipFill>
        <p:spPr>
          <a:xfrm>
            <a:off x="-1" y="0"/>
            <a:ext cx="12192002" cy="6857999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a11205cca81045b99198edf363278985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336550" y="-308610"/>
            <a:ext cx="1905000" cy="1905000"/>
          </a:xfrm>
          <a:prstGeom prst="rect">
            <a:avLst/>
          </a:prstGeom>
        </p:spPr>
      </p:pic>
      <p:sp>
        <p:nvSpPr>
          <p:cNvPr id="4" name="文本框 3"/>
          <p:cNvSpPr txBox="1"/>
          <p:nvPr userDrawn="1">
            <p:custDataLst>
              <p:tags r:id="rId2"/>
            </p:custDataLst>
          </p:nvPr>
        </p:nvSpPr>
        <p:spPr>
          <a:xfrm>
            <a:off x="-1793875" y="376555"/>
            <a:ext cx="6096000" cy="52197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800"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课堂小结</a:t>
            </a:r>
          </a:p>
        </p:txBody>
      </p:sp>
      <p:grpSp>
        <p:nvGrpSpPr>
          <p:cNvPr id="34" name="组合 13"/>
          <p:cNvGrpSpPr/>
          <p:nvPr userDrawn="1">
            <p:custDataLst>
              <p:tags r:id="rId3"/>
            </p:custDataLst>
          </p:nvPr>
        </p:nvGrpSpPr>
        <p:grpSpPr>
          <a:xfrm>
            <a:off x="29909" y="43244"/>
            <a:ext cx="12121387" cy="6779133"/>
            <a:chOff x="72454" y="39434"/>
            <a:chExt cx="12121387" cy="6779133"/>
          </a:xfrm>
        </p:grpSpPr>
        <p:pic>
          <p:nvPicPr>
            <p:cNvPr id="2097152" name="图片 6"/>
            <p:cNvPicPr>
              <a:picLocks noChangeAspect="1"/>
            </p:cNvPicPr>
            <p:nvPr userDrawn="1">
              <p:custDataLst>
                <p:tags r:id="rId5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11249724" y="5875587"/>
              <a:ext cx="944117" cy="942980"/>
            </a:xfrm>
            <a:prstGeom prst="rect">
              <a:avLst/>
            </a:prstGeom>
          </p:spPr>
        </p:pic>
        <p:pic>
          <p:nvPicPr>
            <p:cNvPr id="2097153" name="图片 7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 rot="10800000">
              <a:off x="88964" y="39434"/>
              <a:ext cx="944117" cy="942980"/>
            </a:xfrm>
            <a:prstGeom prst="rect">
              <a:avLst/>
            </a:prstGeom>
          </p:spPr>
        </p:pic>
        <p:pic>
          <p:nvPicPr>
            <p:cNvPr id="2097154" name="图片 9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 rot="16200000">
              <a:off x="11250292" y="64768"/>
              <a:ext cx="944117" cy="942980"/>
            </a:xfrm>
            <a:prstGeom prst="rect">
              <a:avLst/>
            </a:prstGeom>
          </p:spPr>
        </p:pic>
        <p:pic>
          <p:nvPicPr>
            <p:cNvPr id="2097155" name="图片 10"/>
            <p:cNvPicPr>
              <a:picLocks noChangeAspect="1"/>
            </p:cNvPicPr>
            <p:nvPr userDrawn="1">
              <p:custDataLst>
                <p:tags r:id="rId8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 rot="5400000">
              <a:off x="71885" y="5866763"/>
              <a:ext cx="944117" cy="942980"/>
            </a:xfrm>
            <a:prstGeom prst="rect">
              <a:avLst/>
            </a:prstGeom>
          </p:spPr>
        </p:pic>
      </p:grpSp>
      <p:pic>
        <p:nvPicPr>
          <p:cNvPr id="26" name="图片 25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12">
            <a:alphaModFix amt="20000"/>
          </a:blip>
          <a:srcRect t="13756" b="30111"/>
          <a:stretch>
            <a:fillRect/>
          </a:stretch>
        </p:blipFill>
        <p:spPr>
          <a:xfrm>
            <a:off x="-1" y="0"/>
            <a:ext cx="12192002" cy="6857999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课后作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组合 13"/>
          <p:cNvGrpSpPr/>
          <p:nvPr userDrawn="1">
            <p:custDataLst>
              <p:tags r:id="rId1"/>
            </p:custDataLst>
          </p:nvPr>
        </p:nvGrpSpPr>
        <p:grpSpPr>
          <a:xfrm>
            <a:off x="29909" y="43244"/>
            <a:ext cx="12121387" cy="6779133"/>
            <a:chOff x="72454" y="39434"/>
            <a:chExt cx="12121387" cy="6779133"/>
          </a:xfrm>
        </p:grpSpPr>
        <p:pic>
          <p:nvPicPr>
            <p:cNvPr id="2097152" name="图片 6"/>
            <p:cNvPicPr>
              <a:picLocks noChangeAspect="1"/>
            </p:cNvPicPr>
            <p:nvPr userDrawn="1">
              <p:custDataLst>
                <p:tags r:id="rId8"/>
              </p:custDataLst>
            </p:nvPr>
          </p:nvPicPr>
          <p:blipFill>
            <a:blip r:embed="rId13"/>
            <a:stretch>
              <a:fillRect/>
            </a:stretch>
          </p:blipFill>
          <p:spPr>
            <a:xfrm>
              <a:off x="11249724" y="5875587"/>
              <a:ext cx="944117" cy="942980"/>
            </a:xfrm>
            <a:prstGeom prst="rect">
              <a:avLst/>
            </a:prstGeom>
          </p:spPr>
        </p:pic>
        <p:pic>
          <p:nvPicPr>
            <p:cNvPr id="2097153" name="图片 7"/>
            <p:cNvPicPr>
              <a:picLocks noChangeAspect="1"/>
            </p:cNvPicPr>
            <p:nvPr userDrawn="1">
              <p:custDataLst>
                <p:tags r:id="rId9"/>
              </p:custDataLst>
            </p:nvPr>
          </p:nvPicPr>
          <p:blipFill>
            <a:blip r:embed="rId13"/>
            <a:stretch>
              <a:fillRect/>
            </a:stretch>
          </p:blipFill>
          <p:spPr>
            <a:xfrm rot="10800000">
              <a:off x="88964" y="39434"/>
              <a:ext cx="944117" cy="942980"/>
            </a:xfrm>
            <a:prstGeom prst="rect">
              <a:avLst/>
            </a:prstGeom>
          </p:spPr>
        </p:pic>
        <p:pic>
          <p:nvPicPr>
            <p:cNvPr id="2097154" name="图片 9"/>
            <p:cNvPicPr>
              <a:picLocks noChangeAspect="1"/>
            </p:cNvPicPr>
            <p:nvPr userDrawn="1">
              <p:custDataLst>
                <p:tags r:id="rId10"/>
              </p:custDataLst>
            </p:nvPr>
          </p:nvPicPr>
          <p:blipFill>
            <a:blip r:embed="rId13"/>
            <a:stretch>
              <a:fillRect/>
            </a:stretch>
          </p:blipFill>
          <p:spPr>
            <a:xfrm rot="16200000">
              <a:off x="11250292" y="64768"/>
              <a:ext cx="944117" cy="942980"/>
            </a:xfrm>
            <a:prstGeom prst="rect">
              <a:avLst/>
            </a:prstGeom>
          </p:spPr>
        </p:pic>
        <p:pic>
          <p:nvPicPr>
            <p:cNvPr id="2097155" name="图片 10"/>
            <p:cNvPicPr>
              <a:picLocks noChangeAspect="1"/>
            </p:cNvPicPr>
            <p:nvPr userDrawn="1">
              <p:custDataLst>
                <p:tags r:id="rId11"/>
              </p:custDataLst>
            </p:nvPr>
          </p:nvPicPr>
          <p:blipFill>
            <a:blip r:embed="rId13"/>
            <a:stretch>
              <a:fillRect/>
            </a:stretch>
          </p:blipFill>
          <p:spPr>
            <a:xfrm rot="5400000">
              <a:off x="71885" y="5866763"/>
              <a:ext cx="944117" cy="942980"/>
            </a:xfrm>
            <a:prstGeom prst="rect">
              <a:avLst/>
            </a:prstGeom>
          </p:spPr>
        </p:pic>
      </p:grpSp>
      <p:pic>
        <p:nvPicPr>
          <p:cNvPr id="2" name="图片 1" descr="7e842f88daed44588876949602eb7586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8461375" y="4283075"/>
            <a:ext cx="2686050" cy="2686050"/>
          </a:xfrm>
          <a:prstGeom prst="rect">
            <a:avLst/>
          </a:prstGeom>
        </p:spPr>
      </p:pic>
      <p:grpSp>
        <p:nvGrpSpPr>
          <p:cNvPr id="7" name="组合 6"/>
          <p:cNvGrpSpPr/>
          <p:nvPr userDrawn="1">
            <p:custDataLst>
              <p:tags r:id="rId3"/>
            </p:custDataLst>
          </p:nvPr>
        </p:nvGrpSpPr>
        <p:grpSpPr>
          <a:xfrm>
            <a:off x="396875" y="333375"/>
            <a:ext cx="2686050" cy="2686050"/>
            <a:chOff x="7235" y="365"/>
            <a:chExt cx="4230" cy="4230"/>
          </a:xfrm>
        </p:grpSpPr>
        <p:pic>
          <p:nvPicPr>
            <p:cNvPr id="5" name="图片 4" descr="a5078f42d5a543ec91cdce727204313c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15"/>
            <a:stretch>
              <a:fillRect/>
            </a:stretch>
          </p:blipFill>
          <p:spPr>
            <a:xfrm>
              <a:off x="7235" y="365"/>
              <a:ext cx="4230" cy="4230"/>
            </a:xfrm>
            <a:prstGeom prst="rect">
              <a:avLst/>
            </a:prstGeom>
          </p:spPr>
        </p:pic>
        <p:sp>
          <p:nvSpPr>
            <p:cNvPr id="6" name="矩形 5"/>
            <p:cNvSpPr/>
            <p:nvPr userDrawn="1">
              <p:custDataLst>
                <p:tags r:id="rId7"/>
              </p:custDataLst>
            </p:nvPr>
          </p:nvSpPr>
          <p:spPr>
            <a:xfrm>
              <a:off x="8476" y="1881"/>
              <a:ext cx="1568" cy="919"/>
            </a:xfrm>
            <a:prstGeom prst="rect">
              <a:avLst/>
            </a:prstGeom>
            <a:noFill/>
            <a:ln>
              <a:noFill/>
            </a:ln>
            <a:scene3d>
              <a:camera prst="obliqueBottomLeft"/>
              <a:lightRig rig="threePt" dir="t"/>
            </a:scene3d>
          </p:spPr>
          <p:txBody>
            <a:bodyPr wrap="none" rtlCol="0" anchor="t">
              <a:spAutoFit/>
              <a:scene3d>
                <a:camera prst="orthographicFront"/>
                <a:lightRig rig="threePt" dir="t"/>
              </a:scene3d>
            </a:bodyPr>
            <a:lstStyle/>
            <a:p>
              <a:pPr algn="ctr"/>
              <a:r>
                <a:rPr lang="zh-CN" altLang="en-US" sz="3200" b="1">
                  <a:ln w="15875"/>
                  <a:gradFill>
                    <a:gsLst>
                      <a:gs pos="0">
                        <a:schemeClr val="accent1">
                          <a:hueMod val="80000"/>
                        </a:schemeClr>
                      </a:gs>
                      <a:gs pos="100000">
                        <a:schemeClr val="accent1">
                          <a:alpha val="100000"/>
                        </a:schemeClr>
                      </a:gs>
                    </a:gsLst>
                    <a:lin ang="2700000" scaled="0"/>
                  </a:gradFill>
                  <a:effectLst/>
                </a:rPr>
                <a:t>作业</a:t>
              </a:r>
            </a:p>
          </p:txBody>
        </p:sp>
      </p:grpSp>
      <p:pic>
        <p:nvPicPr>
          <p:cNvPr id="8" name="图片 7" descr="3c04dd2fb4ce4f9f84977a15e9ef7e6e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612775" y="244475"/>
            <a:ext cx="2686050" cy="2686050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17">
            <a:alphaModFix amt="20000"/>
          </a:blip>
          <a:srcRect t="13756" b="30111"/>
          <a:stretch>
            <a:fillRect/>
          </a:stretch>
        </p:blipFill>
        <p:spPr>
          <a:xfrm>
            <a:off x="-1" y="0"/>
            <a:ext cx="12192002" cy="6857999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教学目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513dfe9c9c28449c81de7d3f4655699a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0259060" y="4739005"/>
            <a:ext cx="1932940" cy="193294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13">
            <a:alphaModFix amt="20000"/>
          </a:blip>
          <a:srcRect t="13756" b="30111"/>
          <a:stretch>
            <a:fillRect/>
          </a:stretch>
        </p:blipFill>
        <p:spPr>
          <a:xfrm>
            <a:off x="-1" y="-43815"/>
            <a:ext cx="12192002" cy="6857999"/>
          </a:xfrm>
          <a:prstGeom prst="rect">
            <a:avLst/>
          </a:prstGeom>
        </p:spPr>
      </p:pic>
      <p:grpSp>
        <p:nvGrpSpPr>
          <p:cNvPr id="12" name="组合 11"/>
          <p:cNvGrpSpPr/>
          <p:nvPr userDrawn="1">
            <p:custDataLst>
              <p:tags r:id="rId3"/>
            </p:custDataLst>
          </p:nvPr>
        </p:nvGrpSpPr>
        <p:grpSpPr>
          <a:xfrm>
            <a:off x="4478020" y="-887730"/>
            <a:ext cx="4537075" cy="2686050"/>
            <a:chOff x="7052" y="-1398"/>
            <a:chExt cx="7145" cy="4230"/>
          </a:xfrm>
        </p:grpSpPr>
        <p:pic>
          <p:nvPicPr>
            <p:cNvPr id="13" name="图片 12" descr="c67ac3986204442d866c335f8949a408"/>
            <p:cNvPicPr>
              <a:picLocks noChangeAspect="1"/>
            </p:cNvPicPr>
            <p:nvPr userDrawn="1">
              <p:custDataLst>
                <p:tags r:id="rId9"/>
              </p:custDataLst>
            </p:nvPr>
          </p:nvPicPr>
          <p:blipFill>
            <a:blip r:embed="rId14"/>
            <a:stretch>
              <a:fillRect/>
            </a:stretch>
          </p:blipFill>
          <p:spPr>
            <a:xfrm>
              <a:off x="7052" y="-1398"/>
              <a:ext cx="4230" cy="4230"/>
            </a:xfrm>
            <a:prstGeom prst="rect">
              <a:avLst/>
            </a:prstGeom>
          </p:spPr>
        </p:pic>
        <p:sp>
          <p:nvSpPr>
            <p:cNvPr id="14" name="文本框 13"/>
            <p:cNvSpPr txBox="1"/>
            <p:nvPr userDrawn="1">
              <p:custDataLst>
                <p:tags r:id="rId10"/>
              </p:custDataLst>
            </p:nvPr>
          </p:nvSpPr>
          <p:spPr>
            <a:xfrm>
              <a:off x="7797" y="239"/>
              <a:ext cx="6400" cy="822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</a:bodyPr>
            <a:lstStyle/>
            <a:p>
              <a:r>
                <a:rPr lang="zh-CN" altLang="en-US" sz="2800" b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</a:rPr>
                <a:t>学习目标</a:t>
              </a:r>
            </a:p>
          </p:txBody>
        </p:sp>
      </p:grpSp>
      <p:grpSp>
        <p:nvGrpSpPr>
          <p:cNvPr id="15" name="组合 13"/>
          <p:cNvGrpSpPr/>
          <p:nvPr userDrawn="1">
            <p:custDataLst>
              <p:tags r:id="rId4"/>
            </p:custDataLst>
          </p:nvPr>
        </p:nvGrpSpPr>
        <p:grpSpPr>
          <a:xfrm>
            <a:off x="29909" y="43244"/>
            <a:ext cx="12121387" cy="6779133"/>
            <a:chOff x="72454" y="39434"/>
            <a:chExt cx="12121387" cy="6779133"/>
          </a:xfrm>
        </p:grpSpPr>
        <p:pic>
          <p:nvPicPr>
            <p:cNvPr id="16" name="图片 15"/>
            <p:cNvPicPr>
              <a:picLocks noChangeAspect="1"/>
            </p:cNvPicPr>
            <p:nvPr userDrawn="1">
              <p:custDataLst>
                <p:tags r:id="rId5"/>
              </p:custDataLst>
            </p:nvPr>
          </p:nvPicPr>
          <p:blipFill>
            <a:blip r:embed="rId15"/>
            <a:stretch>
              <a:fillRect/>
            </a:stretch>
          </p:blipFill>
          <p:spPr>
            <a:xfrm>
              <a:off x="11249724" y="5875587"/>
              <a:ext cx="944117" cy="942980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15"/>
            <a:stretch>
              <a:fillRect/>
            </a:stretch>
          </p:blipFill>
          <p:spPr>
            <a:xfrm rot="10800000">
              <a:off x="88964" y="39434"/>
              <a:ext cx="944117" cy="942980"/>
            </a:xfrm>
            <a:prstGeom prst="rect">
              <a:avLst/>
            </a:prstGeom>
          </p:spPr>
        </p:pic>
        <p:pic>
          <p:nvPicPr>
            <p:cNvPr id="18" name="图片 9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15"/>
            <a:stretch>
              <a:fillRect/>
            </a:stretch>
          </p:blipFill>
          <p:spPr>
            <a:xfrm rot="16200000">
              <a:off x="11250292" y="64768"/>
              <a:ext cx="944117" cy="942980"/>
            </a:xfrm>
            <a:prstGeom prst="rect">
              <a:avLst/>
            </a:prstGeom>
          </p:spPr>
        </p:pic>
        <p:pic>
          <p:nvPicPr>
            <p:cNvPr id="19" name="图片 10"/>
            <p:cNvPicPr>
              <a:picLocks noChangeAspect="1"/>
            </p:cNvPicPr>
            <p:nvPr userDrawn="1">
              <p:custDataLst>
                <p:tags r:id="rId8"/>
              </p:custDataLst>
            </p:nvPr>
          </p:nvPicPr>
          <p:blipFill>
            <a:blip r:embed="rId15"/>
            <a:stretch>
              <a:fillRect/>
            </a:stretch>
          </p:blipFill>
          <p:spPr>
            <a:xfrm rot="5400000">
              <a:off x="71885" y="5866763"/>
              <a:ext cx="944117" cy="942980"/>
            </a:xfrm>
            <a:prstGeom prst="rect">
              <a:avLst/>
            </a:prstGeom>
          </p:spPr>
        </p:pic>
      </p:grp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流程图: 可选过程 1"/>
          <p:cNvSpPr/>
          <p:nvPr userDrawn="1">
            <p:custDataLst>
              <p:tags r:id="rId1"/>
            </p:custDataLst>
          </p:nvPr>
        </p:nvSpPr>
        <p:spPr>
          <a:xfrm>
            <a:off x="5441315" y="114935"/>
            <a:ext cx="1727835" cy="431800"/>
          </a:xfrm>
          <a:prstGeom prst="flowChartAlternateProcess">
            <a:avLst/>
          </a:prstGeom>
          <a:gradFill>
            <a:gsLst>
              <a:gs pos="50410">
                <a:srgbClr val="FB9B36"/>
              </a:gs>
              <a:gs pos="0">
                <a:srgbClr val="FE564D"/>
              </a:gs>
              <a:gs pos="100000">
                <a:srgbClr val="F9CA26"/>
              </a:gs>
            </a:gsLst>
            <a:lin ang="5400000" scaled="1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/>
              <a:t>学习目标</a:t>
            </a:r>
          </a:p>
        </p:txBody>
      </p:sp>
      <p:pic>
        <p:nvPicPr>
          <p:cNvPr id="6" name="图片 5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856"/>
          <a:stretch>
            <a:fillRect/>
          </a:stretch>
        </p:blipFill>
        <p:spPr>
          <a:xfrm>
            <a:off x="-97790" y="4173855"/>
            <a:ext cx="2082165" cy="300418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bd50cfcec5b74011ae064c777db4c463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467360" y="-484505"/>
            <a:ext cx="1506220" cy="1506220"/>
          </a:xfrm>
          <a:prstGeom prst="rect">
            <a:avLst/>
          </a:prstGeom>
        </p:spPr>
      </p:pic>
      <p:pic>
        <p:nvPicPr>
          <p:cNvPr id="5" name="图片 4" descr="c576aabd75d74d21b492643eba8ecd45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7315" y="0"/>
            <a:ext cx="597535" cy="509905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3"/>
            </p:custDataLst>
          </p:nvPr>
        </p:nvSpPr>
        <p:spPr>
          <a:xfrm>
            <a:off x="-180975" y="72390"/>
            <a:ext cx="2814320" cy="447040"/>
          </a:xfrm>
          <a:prstGeom prst="rect">
            <a:avLst/>
          </a:prstGeom>
          <a:noFill/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20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 panose="02010609060101010101" charset="-122"/>
                <a:sym typeface="+mn-ea"/>
              </a:rPr>
              <a:t>考试考法</a:t>
            </a:r>
          </a:p>
        </p:txBody>
      </p:sp>
      <p:pic>
        <p:nvPicPr>
          <p:cNvPr id="7" name="图片 6" descr="t04ff8d5ab070a50132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8"/>
          <a:stretch>
            <a:fillRect/>
          </a:stretch>
        </p:blipFill>
        <p:spPr>
          <a:xfrm flipH="1">
            <a:off x="10603865" y="4311650"/>
            <a:ext cx="1588135" cy="2431415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a11205cca81045b99198edf363278985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84150" y="-193834"/>
            <a:ext cx="1790700" cy="1790700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2"/>
            </p:custDataLst>
          </p:nvPr>
        </p:nvSpPr>
        <p:spPr>
          <a:xfrm>
            <a:off x="-1260792" y="482918"/>
            <a:ext cx="4572000" cy="46037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400"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课堂小结</a:t>
            </a:r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内容#df=9a34a71f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asterShapeName" descr="preencoded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64096"/>
          </a:xfrm>
          <a:prstGeom prst="rect">
            <a:avLst/>
          </a:prstGeom>
        </p:spPr>
      </p:pic>
      <p:sp>
        <p:nvSpPr>
          <p:cNvPr id="3" name="MasterShapeName"/>
          <p:cNvSpPr/>
          <p:nvPr>
            <p:custDataLst>
              <p:tags r:id="rId2"/>
            </p:custDataLst>
          </p:nvPr>
        </p:nvSpPr>
        <p:spPr>
          <a:xfrm>
            <a:off x="865632" y="12192"/>
            <a:ext cx="2438400" cy="5242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l">
              <a:lnSpc>
                <a:spcPct val="100000"/>
              </a:lnSpc>
            </a:pPr>
            <a:r>
              <a:rPr lang="en-US" sz="2665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知识巩固练</a:t>
            </a:r>
            <a:endParaRPr lang="en-US" sz="2665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内容#df=b723d297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asterShapeName" descr="preencoded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64096"/>
          </a:xfrm>
          <a:prstGeom prst="rect">
            <a:avLst/>
          </a:prstGeom>
        </p:spPr>
      </p:pic>
      <p:sp>
        <p:nvSpPr>
          <p:cNvPr id="3" name="MasterShapeName"/>
          <p:cNvSpPr/>
          <p:nvPr>
            <p:custDataLst>
              <p:tags r:id="rId2"/>
            </p:custDataLst>
          </p:nvPr>
        </p:nvSpPr>
        <p:spPr>
          <a:xfrm>
            <a:off x="865632" y="12192"/>
            <a:ext cx="2438400" cy="5242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l">
              <a:lnSpc>
                <a:spcPct val="100000"/>
              </a:lnSpc>
            </a:pPr>
            <a:r>
              <a:rPr lang="en-US" sz="2665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情境迁移练</a:t>
            </a:r>
            <a:endParaRPr lang="en-US" sz="2665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内容#df=46832a82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asterShapeName" descr="preencoded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64096"/>
          </a:xfrm>
          <a:prstGeom prst="rect">
            <a:avLst/>
          </a:prstGeom>
        </p:spPr>
      </p:pic>
      <p:sp>
        <p:nvSpPr>
          <p:cNvPr id="3" name="MasterShapeName"/>
          <p:cNvSpPr/>
          <p:nvPr>
            <p:custDataLst>
              <p:tags r:id="rId2"/>
            </p:custDataLst>
          </p:nvPr>
        </p:nvSpPr>
        <p:spPr>
          <a:xfrm>
            <a:off x="865632" y="12192"/>
            <a:ext cx="2438400" cy="5242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l">
              <a:lnSpc>
                <a:spcPct val="100000"/>
              </a:lnSpc>
            </a:pPr>
            <a:r>
              <a:rPr lang="en-US" sz="2665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物理思维练</a:t>
            </a:r>
            <a:endParaRPr lang="en-US" sz="2665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ags" Target="../tags/tag4.xml"/><Relationship Id="rId26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21" Type="http://schemas.openxmlformats.org/officeDocument/2006/relationships/tags" Target="../tags/tag7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ags" Target="../tags/tag3.xml"/><Relationship Id="rId25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2.xml"/><Relationship Id="rId20" Type="http://schemas.openxmlformats.org/officeDocument/2006/relationships/tags" Target="../tags/tag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23" Type="http://schemas.openxmlformats.org/officeDocument/2006/relationships/tags" Target="../tags/tag9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ags" Target="../tags/tag8.xml"/><Relationship Id="rId27" Type="http://schemas.openxmlformats.org/officeDocument/2006/relationships/image" Target="file:///D:\qq&#25991;&#20214;\712321467\Image\C2C\Image2\%7b75232B38-A165-1FB7-499C-2E1C792CACB5%7d.png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 userDrawn="1">
            <p:custDataLst>
              <p:tags r:id="rId16"/>
            </p:custDataLst>
          </p:nvPr>
        </p:nvGrpSpPr>
        <p:grpSpPr>
          <a:xfrm>
            <a:off x="0" y="0"/>
            <a:ext cx="12192000" cy="6883976"/>
            <a:chOff x="0" y="0"/>
            <a:chExt cx="12192000" cy="6883976"/>
          </a:xfrm>
        </p:grpSpPr>
        <p:sp>
          <p:nvSpPr>
            <p:cNvPr id="8" name="矩形 7"/>
            <p:cNvSpPr/>
            <p:nvPr>
              <p:custDataLst>
                <p:tags r:id="rId18"/>
              </p:custData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E0663E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MiSans" panose="00000500000000000000" pitchFamily="2" charset="-122"/>
                <a:ea typeface="MiSans" panose="00000500000000000000" pitchFamily="2" charset="-122"/>
              </a:endParaRPr>
            </a:p>
          </p:txBody>
        </p:sp>
        <p:pic>
          <p:nvPicPr>
            <p:cNvPr id="9" name="图片 8"/>
            <p:cNvPicPr>
              <a:picLocks noChangeAspect="1"/>
            </p:cNvPicPr>
            <p:nvPr>
              <p:custDataLst>
                <p:tags r:id="rId19"/>
              </p:custDataLst>
            </p:nvPr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" y="0"/>
              <a:ext cx="12191779" cy="6858000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25"/>
            <a:stretch>
              <a:fillRect/>
            </a:stretch>
          </p:blipFill>
          <p:spPr>
            <a:xfrm>
              <a:off x="0" y="3092264"/>
              <a:ext cx="12192000" cy="3791712"/>
            </a:xfrm>
            <a:prstGeom prst="rect">
              <a:avLst/>
            </a:prstGeom>
          </p:spPr>
        </p:pic>
        <p:sp>
          <p:nvSpPr>
            <p:cNvPr id="11" name="任意多边形: 形状 10"/>
            <p:cNvSpPr/>
            <p:nvPr>
              <p:custDataLst>
                <p:tags r:id="rId21"/>
              </p:custDataLst>
            </p:nvPr>
          </p:nvSpPr>
          <p:spPr>
            <a:xfrm>
              <a:off x="3565003" y="0"/>
              <a:ext cx="4085863" cy="1006997"/>
            </a:xfrm>
            <a:custGeom>
              <a:avLst/>
              <a:gdLst>
                <a:gd name="connsiteX0" fmla="*/ 653969 w 4085863"/>
                <a:gd name="connsiteY0" fmla="*/ 0 h 1006997"/>
                <a:gd name="connsiteX1" fmla="*/ 3957684 w 4085863"/>
                <a:gd name="connsiteY1" fmla="*/ 0 h 1006997"/>
                <a:gd name="connsiteX2" fmla="*/ 4085863 w 4085863"/>
                <a:gd name="connsiteY2" fmla="*/ 266218 h 1006997"/>
                <a:gd name="connsiteX3" fmla="*/ 3565002 w 4085863"/>
                <a:gd name="connsiteY3" fmla="*/ 844952 h 1006997"/>
                <a:gd name="connsiteX4" fmla="*/ 1539432 w 4085863"/>
                <a:gd name="connsiteY4" fmla="*/ 1006997 h 1006997"/>
                <a:gd name="connsiteX5" fmla="*/ 0 w 4085863"/>
                <a:gd name="connsiteY5" fmla="*/ 578734 h 1006997"/>
                <a:gd name="connsiteX6" fmla="*/ 254643 w 4085863"/>
                <a:gd name="connsiteY6" fmla="*/ 266218 h 1006997"/>
                <a:gd name="connsiteX7" fmla="*/ 601883 w 4085863"/>
                <a:gd name="connsiteY7" fmla="*/ 69448 h 1006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085863" h="1006997">
                  <a:moveTo>
                    <a:pt x="653969" y="0"/>
                  </a:moveTo>
                  <a:lnTo>
                    <a:pt x="3957684" y="0"/>
                  </a:lnTo>
                  <a:lnTo>
                    <a:pt x="4085863" y="266218"/>
                  </a:lnTo>
                  <a:lnTo>
                    <a:pt x="3565002" y="844952"/>
                  </a:lnTo>
                  <a:lnTo>
                    <a:pt x="1539432" y="1006997"/>
                  </a:lnTo>
                  <a:lnTo>
                    <a:pt x="0" y="578734"/>
                  </a:lnTo>
                  <a:lnTo>
                    <a:pt x="254643" y="266218"/>
                  </a:lnTo>
                  <a:lnTo>
                    <a:pt x="601883" y="69448"/>
                  </a:lnTo>
                  <a:close/>
                </a:path>
              </a:pathLst>
            </a:custGeom>
            <a:solidFill>
              <a:srgbClr val="E066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latin typeface="MiSans" panose="00000500000000000000" pitchFamily="2" charset="-122"/>
                <a:ea typeface="MiSans" panose="00000500000000000000" pitchFamily="2" charset="-122"/>
              </a:endParaRPr>
            </a:p>
          </p:txBody>
        </p:sp>
        <p:pic>
          <p:nvPicPr>
            <p:cNvPr id="12" name="图片 11"/>
            <p:cNvPicPr>
              <a:picLocks noChangeAspect="1"/>
            </p:cNvPicPr>
            <p:nvPr>
              <p:custDataLst>
                <p:tags r:id="rId22"/>
              </p:custDataLst>
            </p:nvPr>
          </p:nvPicPr>
          <p:blipFill>
            <a:blip r:embed="rId25"/>
            <a:srcRect t="21743" b="21585"/>
            <a:stretch>
              <a:fillRect/>
            </a:stretch>
          </p:blipFill>
          <p:spPr>
            <a:xfrm>
              <a:off x="0" y="1097280"/>
              <a:ext cx="12192000" cy="4968240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>
              <p:custDataLst>
                <p:tags r:id="rId23"/>
              </p:custDataLst>
            </p:nvPr>
          </p:nvPicPr>
          <p:blipFill>
            <a:blip r:embed="rId25"/>
            <a:srcRect b="78257"/>
            <a:stretch>
              <a:fillRect/>
            </a:stretch>
          </p:blipFill>
          <p:spPr>
            <a:xfrm>
              <a:off x="0" y="319164"/>
              <a:ext cx="12192000" cy="824416"/>
            </a:xfrm>
            <a:prstGeom prst="rect">
              <a:avLst/>
            </a:prstGeom>
          </p:spPr>
        </p:pic>
      </p:grpSp>
      <p:pic>
        <p:nvPicPr>
          <p:cNvPr id="14" name="图片 1073743875" descr="学科网 zxxk.com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26" r:link="rId27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tags" Target="../tags/tag104.xml"/><Relationship Id="rId18" Type="http://schemas.openxmlformats.org/officeDocument/2006/relationships/tags" Target="../tags/tag109.xml"/><Relationship Id="rId26" Type="http://schemas.microsoft.com/office/2007/relationships/hdphoto" Target="../media/hdphoto2.wdp"/><Relationship Id="rId3" Type="http://schemas.openxmlformats.org/officeDocument/2006/relationships/tags" Target="../tags/tag94.xml"/><Relationship Id="rId21" Type="http://schemas.openxmlformats.org/officeDocument/2006/relationships/tags" Target="../tags/tag112.xml"/><Relationship Id="rId34" Type="http://schemas.openxmlformats.org/officeDocument/2006/relationships/image" Target="../media/image25.png"/><Relationship Id="rId7" Type="http://schemas.openxmlformats.org/officeDocument/2006/relationships/tags" Target="../tags/tag98.xml"/><Relationship Id="rId12" Type="http://schemas.openxmlformats.org/officeDocument/2006/relationships/tags" Target="../tags/tag103.xml"/><Relationship Id="rId17" Type="http://schemas.openxmlformats.org/officeDocument/2006/relationships/tags" Target="../tags/tag108.xml"/><Relationship Id="rId25" Type="http://schemas.openxmlformats.org/officeDocument/2006/relationships/image" Target="../media/image18.png"/><Relationship Id="rId33" Type="http://schemas.openxmlformats.org/officeDocument/2006/relationships/image" Target="../media/image24.png"/><Relationship Id="rId2" Type="http://schemas.openxmlformats.org/officeDocument/2006/relationships/tags" Target="../tags/tag93.xml"/><Relationship Id="rId16" Type="http://schemas.openxmlformats.org/officeDocument/2006/relationships/tags" Target="../tags/tag107.xml"/><Relationship Id="rId20" Type="http://schemas.openxmlformats.org/officeDocument/2006/relationships/tags" Target="../tags/tag111.xml"/><Relationship Id="rId29" Type="http://schemas.openxmlformats.org/officeDocument/2006/relationships/image" Target="../media/image20.png"/><Relationship Id="rId1" Type="http://schemas.openxmlformats.org/officeDocument/2006/relationships/tags" Target="../tags/tag92.xml"/><Relationship Id="rId6" Type="http://schemas.openxmlformats.org/officeDocument/2006/relationships/tags" Target="../tags/tag97.xml"/><Relationship Id="rId11" Type="http://schemas.openxmlformats.org/officeDocument/2006/relationships/tags" Target="../tags/tag102.xml"/><Relationship Id="rId24" Type="http://schemas.openxmlformats.org/officeDocument/2006/relationships/image" Target="../media/image1.png"/><Relationship Id="rId32" Type="http://schemas.openxmlformats.org/officeDocument/2006/relationships/image" Target="../media/image23.gif"/><Relationship Id="rId5" Type="http://schemas.openxmlformats.org/officeDocument/2006/relationships/tags" Target="../tags/tag96.xml"/><Relationship Id="rId15" Type="http://schemas.openxmlformats.org/officeDocument/2006/relationships/tags" Target="../tags/tag106.xml"/><Relationship Id="rId23" Type="http://schemas.openxmlformats.org/officeDocument/2006/relationships/slideLayout" Target="../slideLayouts/slideLayout1.xml"/><Relationship Id="rId28" Type="http://schemas.microsoft.com/office/2007/relationships/hdphoto" Target="../media/hdphoto3.wdp"/><Relationship Id="rId10" Type="http://schemas.openxmlformats.org/officeDocument/2006/relationships/tags" Target="../tags/tag101.xml"/><Relationship Id="rId19" Type="http://schemas.openxmlformats.org/officeDocument/2006/relationships/tags" Target="../tags/tag110.xml"/><Relationship Id="rId31" Type="http://schemas.openxmlformats.org/officeDocument/2006/relationships/image" Target="../media/image22.png"/><Relationship Id="rId4" Type="http://schemas.openxmlformats.org/officeDocument/2006/relationships/tags" Target="../tags/tag95.xml"/><Relationship Id="rId9" Type="http://schemas.openxmlformats.org/officeDocument/2006/relationships/tags" Target="../tags/tag100.xml"/><Relationship Id="rId14" Type="http://schemas.openxmlformats.org/officeDocument/2006/relationships/tags" Target="../tags/tag105.xml"/><Relationship Id="rId22" Type="http://schemas.openxmlformats.org/officeDocument/2006/relationships/tags" Target="../tags/tag113.xml"/><Relationship Id="rId27" Type="http://schemas.openxmlformats.org/officeDocument/2006/relationships/image" Target="../media/image19.png"/><Relationship Id="rId30" Type="http://schemas.openxmlformats.org/officeDocument/2006/relationships/image" Target="../media/image21.png"/><Relationship Id="rId35" Type="http://schemas.openxmlformats.org/officeDocument/2006/relationships/image" Target="../media/image26.png"/><Relationship Id="rId8" Type="http://schemas.openxmlformats.org/officeDocument/2006/relationships/tags" Target="../tags/tag9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178.xml"/><Relationship Id="rId2" Type="http://schemas.openxmlformats.org/officeDocument/2006/relationships/tags" Target="../tags/tag177.xml"/><Relationship Id="rId1" Type="http://schemas.openxmlformats.org/officeDocument/2006/relationships/tags" Target="../tags/tag176.xml"/><Relationship Id="rId5" Type="http://schemas.openxmlformats.org/officeDocument/2006/relationships/image" Target="../media/image41.jpeg"/><Relationship Id="rId4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186.xml"/><Relationship Id="rId13" Type="http://schemas.openxmlformats.org/officeDocument/2006/relationships/slide" Target="slide14.xml"/><Relationship Id="rId18" Type="http://schemas.openxmlformats.org/officeDocument/2006/relationships/image" Target="../media/image42.gif"/><Relationship Id="rId3" Type="http://schemas.openxmlformats.org/officeDocument/2006/relationships/tags" Target="../tags/tag181.xml"/><Relationship Id="rId7" Type="http://schemas.openxmlformats.org/officeDocument/2006/relationships/tags" Target="../tags/tag185.xml"/><Relationship Id="rId12" Type="http://schemas.openxmlformats.org/officeDocument/2006/relationships/slide" Target="slide13.xml"/><Relationship Id="rId17" Type="http://schemas.openxmlformats.org/officeDocument/2006/relationships/slide" Target="slide18.xml"/><Relationship Id="rId2" Type="http://schemas.openxmlformats.org/officeDocument/2006/relationships/tags" Target="../tags/tag180.xml"/><Relationship Id="rId16" Type="http://schemas.openxmlformats.org/officeDocument/2006/relationships/slide" Target="slide17.xml"/><Relationship Id="rId1" Type="http://schemas.openxmlformats.org/officeDocument/2006/relationships/tags" Target="../tags/tag179.xml"/><Relationship Id="rId6" Type="http://schemas.openxmlformats.org/officeDocument/2006/relationships/tags" Target="../tags/tag184.xml"/><Relationship Id="rId11" Type="http://schemas.openxmlformats.org/officeDocument/2006/relationships/notesSlide" Target="../notesSlides/notesSlide4.xml"/><Relationship Id="rId5" Type="http://schemas.openxmlformats.org/officeDocument/2006/relationships/tags" Target="../tags/tag183.xml"/><Relationship Id="rId15" Type="http://schemas.openxmlformats.org/officeDocument/2006/relationships/slide" Target="slide16.xml"/><Relationship Id="rId10" Type="http://schemas.openxmlformats.org/officeDocument/2006/relationships/slideLayout" Target="../slideLayouts/slideLayout11.xml"/><Relationship Id="rId19" Type="http://schemas.openxmlformats.org/officeDocument/2006/relationships/image" Target="../media/image43.jpeg"/><Relationship Id="rId4" Type="http://schemas.openxmlformats.org/officeDocument/2006/relationships/tags" Target="../tags/tag182.xml"/><Relationship Id="rId9" Type="http://schemas.openxmlformats.org/officeDocument/2006/relationships/tags" Target="../tags/tag187.xml"/><Relationship Id="rId14" Type="http://schemas.openxmlformats.org/officeDocument/2006/relationships/slide" Target="slide15.xml"/></Relationships>
</file>

<file path=ppt/slides/_rels/slide12.xml.rels><?xml version="1.0" encoding="UTF-8" standalone="yes"?>
<Relationships xmlns="http://schemas.openxmlformats.org/package/2006/relationships"><Relationship Id="rId13" Type="http://schemas.openxmlformats.org/officeDocument/2006/relationships/tags" Target="../tags/tag203.xml"/><Relationship Id="rId18" Type="http://schemas.openxmlformats.org/officeDocument/2006/relationships/tags" Target="../tags/tag208.xml"/><Relationship Id="rId26" Type="http://schemas.openxmlformats.org/officeDocument/2006/relationships/slideLayout" Target="../slideLayouts/slideLayout11.xml"/><Relationship Id="rId3" Type="http://schemas.openxmlformats.org/officeDocument/2006/relationships/tags" Target="../tags/tag193.xml"/><Relationship Id="rId21" Type="http://schemas.openxmlformats.org/officeDocument/2006/relationships/tags" Target="../tags/tag211.xml"/><Relationship Id="rId34" Type="http://schemas.openxmlformats.org/officeDocument/2006/relationships/slide" Target="slide18.xml"/><Relationship Id="rId7" Type="http://schemas.openxmlformats.org/officeDocument/2006/relationships/tags" Target="../tags/tag197.xml"/><Relationship Id="rId12" Type="http://schemas.openxmlformats.org/officeDocument/2006/relationships/tags" Target="../tags/tag202.xml"/><Relationship Id="rId17" Type="http://schemas.openxmlformats.org/officeDocument/2006/relationships/tags" Target="../tags/tag207.xml"/><Relationship Id="rId25" Type="http://schemas.openxmlformats.org/officeDocument/2006/relationships/tags" Target="../tags/tag215.xml"/><Relationship Id="rId33" Type="http://schemas.openxmlformats.org/officeDocument/2006/relationships/slide" Target="slide17.xml"/><Relationship Id="rId2" Type="http://schemas.openxmlformats.org/officeDocument/2006/relationships/tags" Target="../tags/tag192.xml"/><Relationship Id="rId16" Type="http://schemas.openxmlformats.org/officeDocument/2006/relationships/tags" Target="../tags/tag206.xml"/><Relationship Id="rId20" Type="http://schemas.openxmlformats.org/officeDocument/2006/relationships/tags" Target="../tags/tag210.xml"/><Relationship Id="rId29" Type="http://schemas.openxmlformats.org/officeDocument/2006/relationships/slide" Target="slide13.xml"/><Relationship Id="rId1" Type="http://schemas.openxmlformats.org/officeDocument/2006/relationships/tags" Target="../tags/tag191.xml"/><Relationship Id="rId6" Type="http://schemas.openxmlformats.org/officeDocument/2006/relationships/tags" Target="../tags/tag196.xml"/><Relationship Id="rId11" Type="http://schemas.openxmlformats.org/officeDocument/2006/relationships/tags" Target="../tags/tag201.xml"/><Relationship Id="rId24" Type="http://schemas.openxmlformats.org/officeDocument/2006/relationships/tags" Target="../tags/tag214.xml"/><Relationship Id="rId32" Type="http://schemas.openxmlformats.org/officeDocument/2006/relationships/slide" Target="slide16.xml"/><Relationship Id="rId5" Type="http://schemas.openxmlformats.org/officeDocument/2006/relationships/tags" Target="../tags/tag195.xml"/><Relationship Id="rId15" Type="http://schemas.openxmlformats.org/officeDocument/2006/relationships/tags" Target="../tags/tag205.xml"/><Relationship Id="rId23" Type="http://schemas.openxmlformats.org/officeDocument/2006/relationships/tags" Target="../tags/tag213.xml"/><Relationship Id="rId28" Type="http://schemas.openxmlformats.org/officeDocument/2006/relationships/image" Target="../media/image43.jpeg"/><Relationship Id="rId10" Type="http://schemas.openxmlformats.org/officeDocument/2006/relationships/tags" Target="../tags/tag200.xml"/><Relationship Id="rId19" Type="http://schemas.openxmlformats.org/officeDocument/2006/relationships/tags" Target="../tags/tag209.xml"/><Relationship Id="rId31" Type="http://schemas.openxmlformats.org/officeDocument/2006/relationships/slide" Target="slide15.xml"/><Relationship Id="rId4" Type="http://schemas.openxmlformats.org/officeDocument/2006/relationships/tags" Target="../tags/tag194.xml"/><Relationship Id="rId9" Type="http://schemas.openxmlformats.org/officeDocument/2006/relationships/tags" Target="../tags/tag199.xml"/><Relationship Id="rId14" Type="http://schemas.openxmlformats.org/officeDocument/2006/relationships/tags" Target="../tags/tag204.xml"/><Relationship Id="rId22" Type="http://schemas.openxmlformats.org/officeDocument/2006/relationships/tags" Target="../tags/tag212.xml"/><Relationship Id="rId27" Type="http://schemas.openxmlformats.org/officeDocument/2006/relationships/notesSlide" Target="../notesSlides/notesSlide5.xml"/><Relationship Id="rId30" Type="http://schemas.openxmlformats.org/officeDocument/2006/relationships/slide" Target="slide14.xml"/><Relationship Id="rId35" Type="http://schemas.openxmlformats.org/officeDocument/2006/relationships/image" Target="../media/image42.gif"/><Relationship Id="rId8" Type="http://schemas.openxmlformats.org/officeDocument/2006/relationships/tags" Target="../tags/tag198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226.xml"/><Relationship Id="rId13" Type="http://schemas.openxmlformats.org/officeDocument/2006/relationships/image" Target="../media/image44.gif"/><Relationship Id="rId18" Type="http://schemas.openxmlformats.org/officeDocument/2006/relationships/slide" Target="slide17.xml"/><Relationship Id="rId3" Type="http://schemas.openxmlformats.org/officeDocument/2006/relationships/tags" Target="../tags/tag221.xml"/><Relationship Id="rId7" Type="http://schemas.openxmlformats.org/officeDocument/2006/relationships/tags" Target="../tags/tag225.xml"/><Relationship Id="rId12" Type="http://schemas.openxmlformats.org/officeDocument/2006/relationships/notesSlide" Target="../notesSlides/notesSlide6.xml"/><Relationship Id="rId17" Type="http://schemas.openxmlformats.org/officeDocument/2006/relationships/slide" Target="slide16.xml"/><Relationship Id="rId2" Type="http://schemas.openxmlformats.org/officeDocument/2006/relationships/tags" Target="../tags/tag220.xml"/><Relationship Id="rId16" Type="http://schemas.openxmlformats.org/officeDocument/2006/relationships/slide" Target="slide15.xml"/><Relationship Id="rId20" Type="http://schemas.openxmlformats.org/officeDocument/2006/relationships/image" Target="../media/image42.gif"/><Relationship Id="rId1" Type="http://schemas.openxmlformats.org/officeDocument/2006/relationships/tags" Target="../tags/tag219.xml"/><Relationship Id="rId6" Type="http://schemas.openxmlformats.org/officeDocument/2006/relationships/tags" Target="../tags/tag224.xml"/><Relationship Id="rId11" Type="http://schemas.openxmlformats.org/officeDocument/2006/relationships/slideLayout" Target="../slideLayouts/slideLayout11.xml"/><Relationship Id="rId5" Type="http://schemas.openxmlformats.org/officeDocument/2006/relationships/tags" Target="../tags/tag223.xml"/><Relationship Id="rId15" Type="http://schemas.openxmlformats.org/officeDocument/2006/relationships/slide" Target="slide14.xml"/><Relationship Id="rId10" Type="http://schemas.openxmlformats.org/officeDocument/2006/relationships/tags" Target="../tags/tag228.xml"/><Relationship Id="rId19" Type="http://schemas.openxmlformats.org/officeDocument/2006/relationships/slide" Target="slide18.xml"/><Relationship Id="rId4" Type="http://schemas.openxmlformats.org/officeDocument/2006/relationships/tags" Target="../tags/tag222.xml"/><Relationship Id="rId9" Type="http://schemas.openxmlformats.org/officeDocument/2006/relationships/tags" Target="../tags/tag227.xml"/><Relationship Id="rId14" Type="http://schemas.openxmlformats.org/officeDocument/2006/relationships/slide" Target="slide1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239.xml"/><Relationship Id="rId13" Type="http://schemas.openxmlformats.org/officeDocument/2006/relationships/image" Target="../media/image45.gif"/><Relationship Id="rId18" Type="http://schemas.openxmlformats.org/officeDocument/2006/relationships/slide" Target="slide17.xml"/><Relationship Id="rId3" Type="http://schemas.openxmlformats.org/officeDocument/2006/relationships/tags" Target="../tags/tag234.xml"/><Relationship Id="rId7" Type="http://schemas.openxmlformats.org/officeDocument/2006/relationships/tags" Target="../tags/tag238.xml"/><Relationship Id="rId12" Type="http://schemas.openxmlformats.org/officeDocument/2006/relationships/notesSlide" Target="../notesSlides/notesSlide7.xml"/><Relationship Id="rId17" Type="http://schemas.openxmlformats.org/officeDocument/2006/relationships/slide" Target="slide16.xml"/><Relationship Id="rId2" Type="http://schemas.openxmlformats.org/officeDocument/2006/relationships/tags" Target="../tags/tag233.xml"/><Relationship Id="rId16" Type="http://schemas.openxmlformats.org/officeDocument/2006/relationships/slide" Target="slide15.xml"/><Relationship Id="rId20" Type="http://schemas.openxmlformats.org/officeDocument/2006/relationships/image" Target="../media/image42.gif"/><Relationship Id="rId1" Type="http://schemas.openxmlformats.org/officeDocument/2006/relationships/tags" Target="../tags/tag232.xml"/><Relationship Id="rId6" Type="http://schemas.openxmlformats.org/officeDocument/2006/relationships/tags" Target="../tags/tag237.xml"/><Relationship Id="rId11" Type="http://schemas.openxmlformats.org/officeDocument/2006/relationships/slideLayout" Target="../slideLayouts/slideLayout11.xml"/><Relationship Id="rId5" Type="http://schemas.openxmlformats.org/officeDocument/2006/relationships/tags" Target="../tags/tag236.xml"/><Relationship Id="rId15" Type="http://schemas.openxmlformats.org/officeDocument/2006/relationships/slide" Target="slide14.xml"/><Relationship Id="rId10" Type="http://schemas.openxmlformats.org/officeDocument/2006/relationships/tags" Target="../tags/tag241.xml"/><Relationship Id="rId19" Type="http://schemas.openxmlformats.org/officeDocument/2006/relationships/slide" Target="slide18.xml"/><Relationship Id="rId4" Type="http://schemas.openxmlformats.org/officeDocument/2006/relationships/tags" Target="../tags/tag235.xml"/><Relationship Id="rId9" Type="http://schemas.openxmlformats.org/officeDocument/2006/relationships/tags" Target="../tags/tag240.xml"/><Relationship Id="rId14" Type="http://schemas.openxmlformats.org/officeDocument/2006/relationships/slide" Target="slide1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252.xml"/><Relationship Id="rId13" Type="http://schemas.openxmlformats.org/officeDocument/2006/relationships/notesSlide" Target="../notesSlides/notesSlide8.xml"/><Relationship Id="rId18" Type="http://schemas.openxmlformats.org/officeDocument/2006/relationships/slide" Target="slide16.xml"/><Relationship Id="rId3" Type="http://schemas.openxmlformats.org/officeDocument/2006/relationships/tags" Target="../tags/tag247.xml"/><Relationship Id="rId21" Type="http://schemas.openxmlformats.org/officeDocument/2006/relationships/image" Target="../media/image42.gif"/><Relationship Id="rId7" Type="http://schemas.openxmlformats.org/officeDocument/2006/relationships/tags" Target="../tags/tag251.xml"/><Relationship Id="rId12" Type="http://schemas.openxmlformats.org/officeDocument/2006/relationships/slideLayout" Target="../slideLayouts/slideLayout11.xml"/><Relationship Id="rId17" Type="http://schemas.openxmlformats.org/officeDocument/2006/relationships/slide" Target="slide15.xml"/><Relationship Id="rId2" Type="http://schemas.openxmlformats.org/officeDocument/2006/relationships/tags" Target="../tags/tag246.xml"/><Relationship Id="rId16" Type="http://schemas.openxmlformats.org/officeDocument/2006/relationships/slide" Target="slide14.xml"/><Relationship Id="rId20" Type="http://schemas.openxmlformats.org/officeDocument/2006/relationships/slide" Target="slide18.xml"/><Relationship Id="rId1" Type="http://schemas.openxmlformats.org/officeDocument/2006/relationships/tags" Target="../tags/tag245.xml"/><Relationship Id="rId6" Type="http://schemas.openxmlformats.org/officeDocument/2006/relationships/tags" Target="../tags/tag250.xml"/><Relationship Id="rId11" Type="http://schemas.openxmlformats.org/officeDocument/2006/relationships/tags" Target="../tags/tag255.xml"/><Relationship Id="rId5" Type="http://schemas.openxmlformats.org/officeDocument/2006/relationships/tags" Target="../tags/tag249.xml"/><Relationship Id="rId15" Type="http://schemas.openxmlformats.org/officeDocument/2006/relationships/slide" Target="slide13.xml"/><Relationship Id="rId10" Type="http://schemas.openxmlformats.org/officeDocument/2006/relationships/tags" Target="../tags/tag254.xml"/><Relationship Id="rId19" Type="http://schemas.openxmlformats.org/officeDocument/2006/relationships/slide" Target="slide17.xml"/><Relationship Id="rId4" Type="http://schemas.openxmlformats.org/officeDocument/2006/relationships/tags" Target="../tags/tag248.xml"/><Relationship Id="rId9" Type="http://schemas.openxmlformats.org/officeDocument/2006/relationships/tags" Target="../tags/tag253.xml"/><Relationship Id="rId14" Type="http://schemas.openxmlformats.org/officeDocument/2006/relationships/image" Target="../media/image46.gif"/><Relationship Id="rId22" Type="http://schemas.openxmlformats.org/officeDocument/2006/relationships/image" Target="../media/image4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tags" Target="../tags/tag266.xml"/><Relationship Id="rId13" Type="http://schemas.openxmlformats.org/officeDocument/2006/relationships/image" Target="../media/image48.gif"/><Relationship Id="rId18" Type="http://schemas.openxmlformats.org/officeDocument/2006/relationships/slide" Target="slide17.xml"/><Relationship Id="rId3" Type="http://schemas.openxmlformats.org/officeDocument/2006/relationships/tags" Target="../tags/tag261.xml"/><Relationship Id="rId7" Type="http://schemas.openxmlformats.org/officeDocument/2006/relationships/tags" Target="../tags/tag265.xml"/><Relationship Id="rId12" Type="http://schemas.openxmlformats.org/officeDocument/2006/relationships/notesSlide" Target="../notesSlides/notesSlide9.xml"/><Relationship Id="rId17" Type="http://schemas.openxmlformats.org/officeDocument/2006/relationships/slide" Target="slide16.xml"/><Relationship Id="rId2" Type="http://schemas.openxmlformats.org/officeDocument/2006/relationships/tags" Target="../tags/tag260.xml"/><Relationship Id="rId16" Type="http://schemas.openxmlformats.org/officeDocument/2006/relationships/slide" Target="slide15.xml"/><Relationship Id="rId20" Type="http://schemas.openxmlformats.org/officeDocument/2006/relationships/image" Target="../media/image42.gif"/><Relationship Id="rId1" Type="http://schemas.openxmlformats.org/officeDocument/2006/relationships/tags" Target="../tags/tag259.xml"/><Relationship Id="rId6" Type="http://schemas.openxmlformats.org/officeDocument/2006/relationships/tags" Target="../tags/tag264.xml"/><Relationship Id="rId11" Type="http://schemas.openxmlformats.org/officeDocument/2006/relationships/slideLayout" Target="../slideLayouts/slideLayout11.xml"/><Relationship Id="rId5" Type="http://schemas.openxmlformats.org/officeDocument/2006/relationships/tags" Target="../tags/tag263.xml"/><Relationship Id="rId15" Type="http://schemas.openxmlformats.org/officeDocument/2006/relationships/slide" Target="slide14.xml"/><Relationship Id="rId10" Type="http://schemas.openxmlformats.org/officeDocument/2006/relationships/tags" Target="../tags/tag268.xml"/><Relationship Id="rId19" Type="http://schemas.openxmlformats.org/officeDocument/2006/relationships/slide" Target="slide18.xml"/><Relationship Id="rId4" Type="http://schemas.openxmlformats.org/officeDocument/2006/relationships/tags" Target="../tags/tag262.xml"/><Relationship Id="rId9" Type="http://schemas.openxmlformats.org/officeDocument/2006/relationships/tags" Target="../tags/tag267.xml"/><Relationship Id="rId14" Type="http://schemas.openxmlformats.org/officeDocument/2006/relationships/slide" Target="slide13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279.xml"/><Relationship Id="rId13" Type="http://schemas.openxmlformats.org/officeDocument/2006/relationships/image" Target="../media/image49.gif"/><Relationship Id="rId18" Type="http://schemas.openxmlformats.org/officeDocument/2006/relationships/slide" Target="slide17.xml"/><Relationship Id="rId3" Type="http://schemas.openxmlformats.org/officeDocument/2006/relationships/tags" Target="../tags/tag274.xml"/><Relationship Id="rId7" Type="http://schemas.openxmlformats.org/officeDocument/2006/relationships/tags" Target="../tags/tag278.xml"/><Relationship Id="rId12" Type="http://schemas.openxmlformats.org/officeDocument/2006/relationships/notesSlide" Target="../notesSlides/notesSlide10.xml"/><Relationship Id="rId17" Type="http://schemas.openxmlformats.org/officeDocument/2006/relationships/slide" Target="slide16.xml"/><Relationship Id="rId2" Type="http://schemas.openxmlformats.org/officeDocument/2006/relationships/tags" Target="../tags/tag273.xml"/><Relationship Id="rId16" Type="http://schemas.openxmlformats.org/officeDocument/2006/relationships/slide" Target="slide15.xml"/><Relationship Id="rId20" Type="http://schemas.openxmlformats.org/officeDocument/2006/relationships/image" Target="../media/image42.gif"/><Relationship Id="rId1" Type="http://schemas.openxmlformats.org/officeDocument/2006/relationships/tags" Target="../tags/tag272.xml"/><Relationship Id="rId6" Type="http://schemas.openxmlformats.org/officeDocument/2006/relationships/tags" Target="../tags/tag277.xml"/><Relationship Id="rId11" Type="http://schemas.openxmlformats.org/officeDocument/2006/relationships/slideLayout" Target="../slideLayouts/slideLayout11.xml"/><Relationship Id="rId5" Type="http://schemas.openxmlformats.org/officeDocument/2006/relationships/tags" Target="../tags/tag276.xml"/><Relationship Id="rId15" Type="http://schemas.openxmlformats.org/officeDocument/2006/relationships/slide" Target="slide14.xml"/><Relationship Id="rId10" Type="http://schemas.openxmlformats.org/officeDocument/2006/relationships/tags" Target="../tags/tag281.xml"/><Relationship Id="rId19" Type="http://schemas.openxmlformats.org/officeDocument/2006/relationships/slide" Target="slide18.xml"/><Relationship Id="rId4" Type="http://schemas.openxmlformats.org/officeDocument/2006/relationships/tags" Target="../tags/tag275.xml"/><Relationship Id="rId9" Type="http://schemas.openxmlformats.org/officeDocument/2006/relationships/tags" Target="../tags/tag280.xml"/><Relationship Id="rId14" Type="http://schemas.openxmlformats.org/officeDocument/2006/relationships/slide" Target="slide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tags" Target="../tags/tag286.xml"/><Relationship Id="rId1" Type="http://schemas.openxmlformats.org/officeDocument/2006/relationships/tags" Target="../tags/tag28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tags" Target="../tags/tag287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5" Type="http://schemas.openxmlformats.org/officeDocument/2006/relationships/image" Target="../media/image50.png"/><Relationship Id="rId4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tags" Target="../tags/tag116.xml"/><Relationship Id="rId7" Type="http://schemas.openxmlformats.org/officeDocument/2006/relationships/image" Target="../media/image28.jpeg"/><Relationship Id="rId2" Type="http://schemas.openxmlformats.org/officeDocument/2006/relationships/tags" Target="../tags/tag115.xml"/><Relationship Id="rId1" Type="http://schemas.openxmlformats.org/officeDocument/2006/relationships/tags" Target="../tags/tag114.xml"/><Relationship Id="rId6" Type="http://schemas.openxmlformats.org/officeDocument/2006/relationships/image" Target="../media/image27.jpeg"/><Relationship Id="rId5" Type="http://schemas.openxmlformats.org/officeDocument/2006/relationships/slideLayout" Target="../slideLayouts/slideLayout10.xml"/><Relationship Id="rId4" Type="http://schemas.openxmlformats.org/officeDocument/2006/relationships/tags" Target="../tags/tag11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tags" Target="../tags/tag295.xml"/><Relationship Id="rId13" Type="http://schemas.openxmlformats.org/officeDocument/2006/relationships/tags" Target="../tags/tag300.xml"/><Relationship Id="rId18" Type="http://schemas.openxmlformats.org/officeDocument/2006/relationships/tags" Target="../tags/tag305.xml"/><Relationship Id="rId26" Type="http://schemas.openxmlformats.org/officeDocument/2006/relationships/tags" Target="../tags/tag313.xml"/><Relationship Id="rId3" Type="http://schemas.openxmlformats.org/officeDocument/2006/relationships/tags" Target="../tags/tag290.xml"/><Relationship Id="rId21" Type="http://schemas.openxmlformats.org/officeDocument/2006/relationships/tags" Target="../tags/tag308.xml"/><Relationship Id="rId7" Type="http://schemas.openxmlformats.org/officeDocument/2006/relationships/tags" Target="../tags/tag294.xml"/><Relationship Id="rId12" Type="http://schemas.openxmlformats.org/officeDocument/2006/relationships/tags" Target="../tags/tag299.xml"/><Relationship Id="rId17" Type="http://schemas.openxmlformats.org/officeDocument/2006/relationships/tags" Target="../tags/tag304.xml"/><Relationship Id="rId25" Type="http://schemas.openxmlformats.org/officeDocument/2006/relationships/tags" Target="../tags/tag312.xml"/><Relationship Id="rId2" Type="http://schemas.openxmlformats.org/officeDocument/2006/relationships/tags" Target="../tags/tag289.xml"/><Relationship Id="rId16" Type="http://schemas.openxmlformats.org/officeDocument/2006/relationships/tags" Target="../tags/tag303.xml"/><Relationship Id="rId20" Type="http://schemas.openxmlformats.org/officeDocument/2006/relationships/tags" Target="../tags/tag307.xml"/><Relationship Id="rId29" Type="http://schemas.openxmlformats.org/officeDocument/2006/relationships/slideLayout" Target="../slideLayouts/slideLayout11.xml"/><Relationship Id="rId1" Type="http://schemas.openxmlformats.org/officeDocument/2006/relationships/tags" Target="../tags/tag288.xml"/><Relationship Id="rId6" Type="http://schemas.openxmlformats.org/officeDocument/2006/relationships/tags" Target="../tags/tag293.xml"/><Relationship Id="rId11" Type="http://schemas.openxmlformats.org/officeDocument/2006/relationships/tags" Target="../tags/tag298.xml"/><Relationship Id="rId24" Type="http://schemas.openxmlformats.org/officeDocument/2006/relationships/tags" Target="../tags/tag311.xml"/><Relationship Id="rId5" Type="http://schemas.openxmlformats.org/officeDocument/2006/relationships/tags" Target="../tags/tag292.xml"/><Relationship Id="rId15" Type="http://schemas.openxmlformats.org/officeDocument/2006/relationships/tags" Target="../tags/tag302.xml"/><Relationship Id="rId23" Type="http://schemas.openxmlformats.org/officeDocument/2006/relationships/tags" Target="../tags/tag310.xml"/><Relationship Id="rId28" Type="http://schemas.openxmlformats.org/officeDocument/2006/relationships/tags" Target="../tags/tag315.xml"/><Relationship Id="rId10" Type="http://schemas.openxmlformats.org/officeDocument/2006/relationships/tags" Target="../tags/tag297.xml"/><Relationship Id="rId19" Type="http://schemas.openxmlformats.org/officeDocument/2006/relationships/tags" Target="../tags/tag306.xml"/><Relationship Id="rId4" Type="http://schemas.openxmlformats.org/officeDocument/2006/relationships/tags" Target="../tags/tag291.xml"/><Relationship Id="rId9" Type="http://schemas.openxmlformats.org/officeDocument/2006/relationships/tags" Target="../tags/tag296.xml"/><Relationship Id="rId14" Type="http://schemas.openxmlformats.org/officeDocument/2006/relationships/tags" Target="../tags/tag301.xml"/><Relationship Id="rId22" Type="http://schemas.openxmlformats.org/officeDocument/2006/relationships/tags" Target="../tags/tag309.xml"/><Relationship Id="rId27" Type="http://schemas.openxmlformats.org/officeDocument/2006/relationships/tags" Target="../tags/tag3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tags" Target="../tags/tag318.xml"/><Relationship Id="rId7" Type="http://schemas.openxmlformats.org/officeDocument/2006/relationships/image" Target="../media/image52.gif"/><Relationship Id="rId2" Type="http://schemas.openxmlformats.org/officeDocument/2006/relationships/tags" Target="../tags/tag317.xml"/><Relationship Id="rId1" Type="http://schemas.openxmlformats.org/officeDocument/2006/relationships/tags" Target="../tags/tag316.xml"/><Relationship Id="rId6" Type="http://schemas.openxmlformats.org/officeDocument/2006/relationships/image" Target="../media/image51.jpeg"/><Relationship Id="rId5" Type="http://schemas.openxmlformats.org/officeDocument/2006/relationships/slideLayout" Target="../slideLayouts/slideLayout11.xml"/><Relationship Id="rId4" Type="http://schemas.openxmlformats.org/officeDocument/2006/relationships/tags" Target="../tags/tag319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tags" Target="../tags/tag322.xml"/><Relationship Id="rId7" Type="http://schemas.openxmlformats.org/officeDocument/2006/relationships/notesSlide" Target="../notesSlides/notesSlide11.xml"/><Relationship Id="rId2" Type="http://schemas.openxmlformats.org/officeDocument/2006/relationships/tags" Target="../tags/tag321.xml"/><Relationship Id="rId1" Type="http://schemas.openxmlformats.org/officeDocument/2006/relationships/tags" Target="../tags/tag320.xml"/><Relationship Id="rId6" Type="http://schemas.openxmlformats.org/officeDocument/2006/relationships/slideLayout" Target="../slideLayouts/slideLayout12.xml"/><Relationship Id="rId5" Type="http://schemas.openxmlformats.org/officeDocument/2006/relationships/tags" Target="../tags/tag324.xml"/><Relationship Id="rId4" Type="http://schemas.openxmlformats.org/officeDocument/2006/relationships/tags" Target="../tags/tag323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tags" Target="../tags/tag330.xml"/><Relationship Id="rId7" Type="http://schemas.openxmlformats.org/officeDocument/2006/relationships/notesSlide" Target="../notesSlides/notesSlide12.xml"/><Relationship Id="rId2" Type="http://schemas.openxmlformats.org/officeDocument/2006/relationships/tags" Target="../tags/tag329.xml"/><Relationship Id="rId1" Type="http://schemas.openxmlformats.org/officeDocument/2006/relationships/tags" Target="../tags/tag328.xml"/><Relationship Id="rId6" Type="http://schemas.openxmlformats.org/officeDocument/2006/relationships/slideLayout" Target="../slideLayouts/slideLayout12.xml"/><Relationship Id="rId5" Type="http://schemas.openxmlformats.org/officeDocument/2006/relationships/tags" Target="../tags/tag332.xml"/><Relationship Id="rId4" Type="http://schemas.openxmlformats.org/officeDocument/2006/relationships/tags" Target="../tags/tag331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3.xml"/><Relationship Id="rId3" Type="http://schemas.openxmlformats.org/officeDocument/2006/relationships/tags" Target="../tags/tag338.xml"/><Relationship Id="rId7" Type="http://schemas.openxmlformats.org/officeDocument/2006/relationships/slideLayout" Target="../slideLayouts/slideLayout12.xml"/><Relationship Id="rId2" Type="http://schemas.openxmlformats.org/officeDocument/2006/relationships/tags" Target="../tags/tag337.xml"/><Relationship Id="rId1" Type="http://schemas.openxmlformats.org/officeDocument/2006/relationships/tags" Target="../tags/tag336.xml"/><Relationship Id="rId6" Type="http://schemas.openxmlformats.org/officeDocument/2006/relationships/tags" Target="../tags/tag341.xml"/><Relationship Id="rId11" Type="http://schemas.openxmlformats.org/officeDocument/2006/relationships/slide" Target="slide2.xml"/><Relationship Id="rId5" Type="http://schemas.openxmlformats.org/officeDocument/2006/relationships/tags" Target="../tags/tag340.xml"/><Relationship Id="rId10" Type="http://schemas.openxmlformats.org/officeDocument/2006/relationships/image" Target="../media/image53.jpeg"/><Relationship Id="rId4" Type="http://schemas.openxmlformats.org/officeDocument/2006/relationships/tags" Target="../tags/tag339.xml"/><Relationship Id="rId9" Type="http://schemas.openxmlformats.org/officeDocument/2006/relationships/image" Target="../media/image54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352.xml"/><Relationship Id="rId13" Type="http://schemas.openxmlformats.org/officeDocument/2006/relationships/tags" Target="../tags/tag357.xml"/><Relationship Id="rId18" Type="http://schemas.openxmlformats.org/officeDocument/2006/relationships/tags" Target="../tags/tag412.xml"/><Relationship Id="rId3" Type="http://schemas.openxmlformats.org/officeDocument/2006/relationships/tags" Target="../tags/tag347.xml"/><Relationship Id="rId7" Type="http://schemas.openxmlformats.org/officeDocument/2006/relationships/tags" Target="../tags/tag351.xml"/><Relationship Id="rId12" Type="http://schemas.openxmlformats.org/officeDocument/2006/relationships/tags" Target="../tags/tag356.xml"/><Relationship Id="rId17" Type="http://schemas.openxmlformats.org/officeDocument/2006/relationships/image" Target="../media/image40.jpeg"/><Relationship Id="rId2" Type="http://schemas.openxmlformats.org/officeDocument/2006/relationships/tags" Target="../tags/tag346.xml"/><Relationship Id="rId16" Type="http://schemas.openxmlformats.org/officeDocument/2006/relationships/image" Target="../media/image55.jpeg"/><Relationship Id="rId20" Type="http://schemas.openxmlformats.org/officeDocument/2006/relationships/slide" Target="slide2.xml"/><Relationship Id="rId1" Type="http://schemas.openxmlformats.org/officeDocument/2006/relationships/tags" Target="../tags/tag345.xml"/><Relationship Id="rId6" Type="http://schemas.openxmlformats.org/officeDocument/2006/relationships/tags" Target="../tags/tag350.xml"/><Relationship Id="rId11" Type="http://schemas.openxmlformats.org/officeDocument/2006/relationships/tags" Target="../tags/tag355.xml"/><Relationship Id="rId5" Type="http://schemas.openxmlformats.org/officeDocument/2006/relationships/tags" Target="../tags/tag349.xml"/><Relationship Id="rId15" Type="http://schemas.openxmlformats.org/officeDocument/2006/relationships/notesSlide" Target="../notesSlides/notesSlide14.xml"/><Relationship Id="rId10" Type="http://schemas.openxmlformats.org/officeDocument/2006/relationships/tags" Target="../tags/tag354.xml"/><Relationship Id="rId19" Type="http://schemas.openxmlformats.org/officeDocument/2006/relationships/image" Target="../media/image57.png"/><Relationship Id="rId4" Type="http://schemas.openxmlformats.org/officeDocument/2006/relationships/tags" Target="../tags/tag348.xml"/><Relationship Id="rId9" Type="http://schemas.openxmlformats.org/officeDocument/2006/relationships/tags" Target="../tags/tag353.xml"/><Relationship Id="rId14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tags" Target="../tags/tag362.xml"/><Relationship Id="rId1" Type="http://schemas.openxmlformats.org/officeDocument/2006/relationships/tags" Target="../tags/tag36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tags" Target="../tags/tag365.xml"/><Relationship Id="rId2" Type="http://schemas.openxmlformats.org/officeDocument/2006/relationships/tags" Target="../tags/tag364.xml"/><Relationship Id="rId1" Type="http://schemas.openxmlformats.org/officeDocument/2006/relationships/tags" Target="../tags/tag363.xml"/><Relationship Id="rId6" Type="http://schemas.openxmlformats.org/officeDocument/2006/relationships/image" Target="../media/image56.jpeg"/><Relationship Id="rId5" Type="http://schemas.openxmlformats.org/officeDocument/2006/relationships/slideLayout" Target="../slideLayouts/slideLayout11.xml"/><Relationship Id="rId4" Type="http://schemas.openxmlformats.org/officeDocument/2006/relationships/tags" Target="../tags/tag366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tags" Target="../tags/tag374.xml"/><Relationship Id="rId13" Type="http://schemas.openxmlformats.org/officeDocument/2006/relationships/slideLayout" Target="../slideLayouts/slideLayout11.xml"/><Relationship Id="rId3" Type="http://schemas.openxmlformats.org/officeDocument/2006/relationships/tags" Target="../tags/tag369.xml"/><Relationship Id="rId7" Type="http://schemas.openxmlformats.org/officeDocument/2006/relationships/tags" Target="../tags/tag373.xml"/><Relationship Id="rId12" Type="http://schemas.openxmlformats.org/officeDocument/2006/relationships/tags" Target="../tags/tag378.xml"/><Relationship Id="rId17" Type="http://schemas.openxmlformats.org/officeDocument/2006/relationships/image" Target="../media/image61.png"/><Relationship Id="rId2" Type="http://schemas.openxmlformats.org/officeDocument/2006/relationships/tags" Target="../tags/tag368.xml"/><Relationship Id="rId16" Type="http://schemas.openxmlformats.org/officeDocument/2006/relationships/image" Target="../media/image60.png"/><Relationship Id="rId1" Type="http://schemas.openxmlformats.org/officeDocument/2006/relationships/tags" Target="../tags/tag367.xml"/><Relationship Id="rId6" Type="http://schemas.openxmlformats.org/officeDocument/2006/relationships/tags" Target="../tags/tag372.xml"/><Relationship Id="rId11" Type="http://schemas.openxmlformats.org/officeDocument/2006/relationships/tags" Target="../tags/tag377.xml"/><Relationship Id="rId5" Type="http://schemas.openxmlformats.org/officeDocument/2006/relationships/tags" Target="../tags/tag371.xml"/><Relationship Id="rId15" Type="http://schemas.openxmlformats.org/officeDocument/2006/relationships/image" Target="../media/image59.png"/><Relationship Id="rId10" Type="http://schemas.openxmlformats.org/officeDocument/2006/relationships/tags" Target="../tags/tag376.xml"/><Relationship Id="rId4" Type="http://schemas.openxmlformats.org/officeDocument/2006/relationships/tags" Target="../tags/tag370.xml"/><Relationship Id="rId9" Type="http://schemas.openxmlformats.org/officeDocument/2006/relationships/tags" Target="../tags/tag375.xml"/><Relationship Id="rId14" Type="http://schemas.openxmlformats.org/officeDocument/2006/relationships/image" Target="../media/image5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tags" Target="../tags/tag381.xml"/><Relationship Id="rId7" Type="http://schemas.openxmlformats.org/officeDocument/2006/relationships/image" Target="../media/image58.png"/><Relationship Id="rId2" Type="http://schemas.openxmlformats.org/officeDocument/2006/relationships/tags" Target="../tags/tag380.xml"/><Relationship Id="rId1" Type="http://schemas.openxmlformats.org/officeDocument/2006/relationships/tags" Target="../tags/tag379.xml"/><Relationship Id="rId6" Type="http://schemas.openxmlformats.org/officeDocument/2006/relationships/slideLayout" Target="../slideLayouts/slideLayout11.xml"/><Relationship Id="rId5" Type="http://schemas.openxmlformats.org/officeDocument/2006/relationships/tags" Target="../tags/tag383.xml"/><Relationship Id="rId4" Type="http://schemas.openxmlformats.org/officeDocument/2006/relationships/tags" Target="../tags/tag38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125.xml"/><Relationship Id="rId13" Type="http://schemas.openxmlformats.org/officeDocument/2006/relationships/tags" Target="../tags/tag130.xml"/><Relationship Id="rId18" Type="http://schemas.openxmlformats.org/officeDocument/2006/relationships/image" Target="../media/image31.jpeg"/><Relationship Id="rId3" Type="http://schemas.openxmlformats.org/officeDocument/2006/relationships/tags" Target="../tags/tag120.xml"/><Relationship Id="rId7" Type="http://schemas.openxmlformats.org/officeDocument/2006/relationships/tags" Target="../tags/tag124.xml"/><Relationship Id="rId12" Type="http://schemas.openxmlformats.org/officeDocument/2006/relationships/tags" Target="../tags/tag129.xml"/><Relationship Id="rId17" Type="http://schemas.openxmlformats.org/officeDocument/2006/relationships/image" Target="../media/image30.png"/><Relationship Id="rId2" Type="http://schemas.openxmlformats.org/officeDocument/2006/relationships/tags" Target="../tags/tag119.xml"/><Relationship Id="rId16" Type="http://schemas.openxmlformats.org/officeDocument/2006/relationships/notesSlide" Target="../notesSlides/notesSlide1.xml"/><Relationship Id="rId20" Type="http://schemas.openxmlformats.org/officeDocument/2006/relationships/image" Target="../media/image33.jpeg"/><Relationship Id="rId1" Type="http://schemas.openxmlformats.org/officeDocument/2006/relationships/tags" Target="../tags/tag118.xml"/><Relationship Id="rId6" Type="http://schemas.openxmlformats.org/officeDocument/2006/relationships/tags" Target="../tags/tag123.xml"/><Relationship Id="rId11" Type="http://schemas.openxmlformats.org/officeDocument/2006/relationships/tags" Target="../tags/tag128.xml"/><Relationship Id="rId5" Type="http://schemas.openxmlformats.org/officeDocument/2006/relationships/tags" Target="../tags/tag122.xml"/><Relationship Id="rId15" Type="http://schemas.openxmlformats.org/officeDocument/2006/relationships/slideLayout" Target="../slideLayouts/slideLayout11.xml"/><Relationship Id="rId10" Type="http://schemas.openxmlformats.org/officeDocument/2006/relationships/tags" Target="../tags/tag127.xml"/><Relationship Id="rId19" Type="http://schemas.openxmlformats.org/officeDocument/2006/relationships/image" Target="../media/image32.png"/><Relationship Id="rId4" Type="http://schemas.openxmlformats.org/officeDocument/2006/relationships/tags" Target="../tags/tag121.xml"/><Relationship Id="rId9" Type="http://schemas.openxmlformats.org/officeDocument/2006/relationships/tags" Target="../tags/tag126.xml"/><Relationship Id="rId14" Type="http://schemas.openxmlformats.org/officeDocument/2006/relationships/tags" Target="../tags/tag13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tags" Target="../tags/tag386.xml"/><Relationship Id="rId2" Type="http://schemas.openxmlformats.org/officeDocument/2006/relationships/tags" Target="../tags/tag385.xml"/><Relationship Id="rId1" Type="http://schemas.openxmlformats.org/officeDocument/2006/relationships/tags" Target="../tags/tag384.xml"/><Relationship Id="rId5" Type="http://schemas.openxmlformats.org/officeDocument/2006/relationships/image" Target="../media/image59.png"/><Relationship Id="rId4" Type="http://schemas.openxmlformats.org/officeDocument/2006/relationships/slideLayout" Target="../slideLayouts/slideLayout1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tags" Target="../tags/tag389.xml"/><Relationship Id="rId2" Type="http://schemas.openxmlformats.org/officeDocument/2006/relationships/tags" Target="../tags/tag388.xml"/><Relationship Id="rId1" Type="http://schemas.openxmlformats.org/officeDocument/2006/relationships/tags" Target="../tags/tag387.xml"/><Relationship Id="rId5" Type="http://schemas.openxmlformats.org/officeDocument/2006/relationships/image" Target="../media/image60.png"/><Relationship Id="rId4" Type="http://schemas.openxmlformats.org/officeDocument/2006/relationships/slideLayout" Target="../slideLayouts/slideLayout1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tags" Target="../tags/tag392.xml"/><Relationship Id="rId7" Type="http://schemas.openxmlformats.org/officeDocument/2006/relationships/image" Target="../media/image61.png"/><Relationship Id="rId2" Type="http://schemas.openxmlformats.org/officeDocument/2006/relationships/tags" Target="../tags/tag391.xml"/><Relationship Id="rId1" Type="http://schemas.openxmlformats.org/officeDocument/2006/relationships/tags" Target="../tags/tag390.xml"/><Relationship Id="rId6" Type="http://schemas.openxmlformats.org/officeDocument/2006/relationships/slideLayout" Target="../slideLayouts/slideLayout11.xml"/><Relationship Id="rId5" Type="http://schemas.openxmlformats.org/officeDocument/2006/relationships/tags" Target="../tags/tag394.xml"/><Relationship Id="rId4" Type="http://schemas.openxmlformats.org/officeDocument/2006/relationships/tags" Target="../tags/tag39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tags" Target="../tags/tag395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5" Type="http://schemas.openxmlformats.org/officeDocument/2006/relationships/image" Target="../media/image62.png"/><Relationship Id="rId4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tags" Target="../tags/tag397.xml"/><Relationship Id="rId1" Type="http://schemas.openxmlformats.org/officeDocument/2006/relationships/tags" Target="../tags/tag39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tags" Target="../tags/tag399.xml"/><Relationship Id="rId1" Type="http://schemas.openxmlformats.org/officeDocument/2006/relationships/tags" Target="../tags/tag398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tags" Target="../tags/tag407.xml"/><Relationship Id="rId13" Type="http://schemas.openxmlformats.org/officeDocument/2006/relationships/tags" Target="../tags/tag413.xml"/><Relationship Id="rId3" Type="http://schemas.openxmlformats.org/officeDocument/2006/relationships/tags" Target="../tags/tag402.xml"/><Relationship Id="rId7" Type="http://schemas.openxmlformats.org/officeDocument/2006/relationships/tags" Target="../tags/tag406.xml"/><Relationship Id="rId12" Type="http://schemas.openxmlformats.org/officeDocument/2006/relationships/tags" Target="../tags/tag411.xml"/><Relationship Id="rId2" Type="http://schemas.openxmlformats.org/officeDocument/2006/relationships/tags" Target="../tags/tag401.xml"/><Relationship Id="rId16" Type="http://schemas.openxmlformats.org/officeDocument/2006/relationships/slideLayout" Target="../slideLayouts/slideLayout11.xml"/><Relationship Id="rId1" Type="http://schemas.openxmlformats.org/officeDocument/2006/relationships/tags" Target="../tags/tag400.xml"/><Relationship Id="rId6" Type="http://schemas.openxmlformats.org/officeDocument/2006/relationships/tags" Target="../tags/tag405.xml"/><Relationship Id="rId11" Type="http://schemas.openxmlformats.org/officeDocument/2006/relationships/tags" Target="../tags/tag410.xml"/><Relationship Id="rId5" Type="http://schemas.openxmlformats.org/officeDocument/2006/relationships/tags" Target="../tags/tag404.xml"/><Relationship Id="rId15" Type="http://schemas.openxmlformats.org/officeDocument/2006/relationships/tags" Target="../tags/tag415.xml"/><Relationship Id="rId10" Type="http://schemas.openxmlformats.org/officeDocument/2006/relationships/tags" Target="../tags/tag409.xml"/><Relationship Id="rId4" Type="http://schemas.openxmlformats.org/officeDocument/2006/relationships/tags" Target="../tags/tag403.xml"/><Relationship Id="rId9" Type="http://schemas.openxmlformats.org/officeDocument/2006/relationships/tags" Target="../tags/tag408.xml"/><Relationship Id="rId14" Type="http://schemas.openxmlformats.org/officeDocument/2006/relationships/tags" Target="../tags/tag414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gif"/><Relationship Id="rId3" Type="http://schemas.openxmlformats.org/officeDocument/2006/relationships/tags" Target="../tags/tag418.xml"/><Relationship Id="rId7" Type="http://schemas.openxmlformats.org/officeDocument/2006/relationships/slideLayout" Target="../slideLayouts/slideLayout11.xml"/><Relationship Id="rId2" Type="http://schemas.openxmlformats.org/officeDocument/2006/relationships/tags" Target="../tags/tag417.xml"/><Relationship Id="rId1" Type="http://schemas.openxmlformats.org/officeDocument/2006/relationships/tags" Target="../tags/tag416.xml"/><Relationship Id="rId6" Type="http://schemas.openxmlformats.org/officeDocument/2006/relationships/tags" Target="../tags/tag421.xml"/><Relationship Id="rId5" Type="http://schemas.openxmlformats.org/officeDocument/2006/relationships/tags" Target="../tags/tag420.xml"/><Relationship Id="rId10" Type="http://schemas.openxmlformats.org/officeDocument/2006/relationships/image" Target="../media/image65.jpeg"/><Relationship Id="rId4" Type="http://schemas.openxmlformats.org/officeDocument/2006/relationships/tags" Target="../tags/tag419.xml"/><Relationship Id="rId9" Type="http://schemas.openxmlformats.org/officeDocument/2006/relationships/image" Target="../media/image64.gi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tags" Target="../tags/tag424.xml"/><Relationship Id="rId7" Type="http://schemas.openxmlformats.org/officeDocument/2006/relationships/image" Target="../media/image67.jpeg"/><Relationship Id="rId2" Type="http://schemas.openxmlformats.org/officeDocument/2006/relationships/tags" Target="../tags/tag423.xml"/><Relationship Id="rId1" Type="http://schemas.openxmlformats.org/officeDocument/2006/relationships/tags" Target="../tags/tag422.xml"/><Relationship Id="rId6" Type="http://schemas.openxmlformats.org/officeDocument/2006/relationships/image" Target="../media/image66.jpeg"/><Relationship Id="rId5" Type="http://schemas.openxmlformats.org/officeDocument/2006/relationships/slideLayout" Target="../slideLayouts/slideLayout11.xml"/><Relationship Id="rId4" Type="http://schemas.openxmlformats.org/officeDocument/2006/relationships/tags" Target="../tags/tag425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tags" Target="../tags/tag428.xml"/><Relationship Id="rId7" Type="http://schemas.openxmlformats.org/officeDocument/2006/relationships/tags" Target="../tags/tag432.xml"/><Relationship Id="rId12" Type="http://schemas.openxmlformats.org/officeDocument/2006/relationships/image" Target="../media/image69.jpeg"/><Relationship Id="rId2" Type="http://schemas.openxmlformats.org/officeDocument/2006/relationships/tags" Target="../tags/tag427.xml"/><Relationship Id="rId1" Type="http://schemas.openxmlformats.org/officeDocument/2006/relationships/tags" Target="../tags/tag426.xml"/><Relationship Id="rId6" Type="http://schemas.openxmlformats.org/officeDocument/2006/relationships/tags" Target="../tags/tag431.xml"/><Relationship Id="rId11" Type="http://schemas.openxmlformats.org/officeDocument/2006/relationships/image" Target="../media/image68.jpeg"/><Relationship Id="rId5" Type="http://schemas.openxmlformats.org/officeDocument/2006/relationships/tags" Target="../tags/tag430.xml"/><Relationship Id="rId10" Type="http://schemas.openxmlformats.org/officeDocument/2006/relationships/image" Target="../media/image40.jpeg"/><Relationship Id="rId4" Type="http://schemas.openxmlformats.org/officeDocument/2006/relationships/tags" Target="../tags/tag429.xml"/><Relationship Id="rId9" Type="http://schemas.openxmlformats.org/officeDocument/2006/relationships/notesSlide" Target="../notesSlides/notesSlide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137.xml"/><Relationship Id="rId2" Type="http://schemas.openxmlformats.org/officeDocument/2006/relationships/tags" Target="../tags/tag136.xml"/><Relationship Id="rId1" Type="http://schemas.openxmlformats.org/officeDocument/2006/relationships/tags" Target="../tags/tag135.xml"/><Relationship Id="rId6" Type="http://schemas.openxmlformats.org/officeDocument/2006/relationships/image" Target="../media/image34.jpeg"/><Relationship Id="rId5" Type="http://schemas.openxmlformats.org/officeDocument/2006/relationships/slideLayout" Target="../slideLayouts/slideLayout11.xml"/><Relationship Id="rId4" Type="http://schemas.openxmlformats.org/officeDocument/2006/relationships/tags" Target="../tags/tag138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tags" Target="../tags/tag438.xml"/><Relationship Id="rId7" Type="http://schemas.openxmlformats.org/officeDocument/2006/relationships/tags" Target="../tags/tag442.xml"/><Relationship Id="rId2" Type="http://schemas.openxmlformats.org/officeDocument/2006/relationships/tags" Target="../tags/tag437.xml"/><Relationship Id="rId1" Type="http://schemas.openxmlformats.org/officeDocument/2006/relationships/tags" Target="../tags/tag436.xml"/><Relationship Id="rId6" Type="http://schemas.openxmlformats.org/officeDocument/2006/relationships/tags" Target="../tags/tag441.xml"/><Relationship Id="rId11" Type="http://schemas.openxmlformats.org/officeDocument/2006/relationships/image" Target="../media/image69.jpeg"/><Relationship Id="rId5" Type="http://schemas.openxmlformats.org/officeDocument/2006/relationships/tags" Target="../tags/tag440.xml"/><Relationship Id="rId10" Type="http://schemas.openxmlformats.org/officeDocument/2006/relationships/image" Target="../media/image68.jpeg"/><Relationship Id="rId4" Type="http://schemas.openxmlformats.org/officeDocument/2006/relationships/tags" Target="../tags/tag439.xml"/><Relationship Id="rId9" Type="http://schemas.openxmlformats.org/officeDocument/2006/relationships/notesSlide" Target="../notesSlides/notesSlide16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tags" Target="../tags/tag453.xml"/><Relationship Id="rId13" Type="http://schemas.openxmlformats.org/officeDocument/2006/relationships/image" Target="../media/image68.jpeg"/><Relationship Id="rId3" Type="http://schemas.openxmlformats.org/officeDocument/2006/relationships/tags" Target="../tags/tag448.xml"/><Relationship Id="rId7" Type="http://schemas.openxmlformats.org/officeDocument/2006/relationships/tags" Target="../tags/tag452.xml"/><Relationship Id="rId12" Type="http://schemas.openxmlformats.org/officeDocument/2006/relationships/notesSlide" Target="../notesSlides/notesSlide17.xml"/><Relationship Id="rId2" Type="http://schemas.openxmlformats.org/officeDocument/2006/relationships/tags" Target="../tags/tag447.xml"/><Relationship Id="rId1" Type="http://schemas.openxmlformats.org/officeDocument/2006/relationships/tags" Target="../tags/tag446.xml"/><Relationship Id="rId6" Type="http://schemas.openxmlformats.org/officeDocument/2006/relationships/tags" Target="../tags/tag451.xml"/><Relationship Id="rId11" Type="http://schemas.openxmlformats.org/officeDocument/2006/relationships/slideLayout" Target="../slideLayouts/slideLayout12.xml"/><Relationship Id="rId5" Type="http://schemas.openxmlformats.org/officeDocument/2006/relationships/tags" Target="../tags/tag450.xml"/><Relationship Id="rId15" Type="http://schemas.openxmlformats.org/officeDocument/2006/relationships/slide" Target="slide2.xml"/><Relationship Id="rId10" Type="http://schemas.openxmlformats.org/officeDocument/2006/relationships/tags" Target="../tags/tag455.xml"/><Relationship Id="rId4" Type="http://schemas.openxmlformats.org/officeDocument/2006/relationships/tags" Target="../tags/tag449.xml"/><Relationship Id="rId9" Type="http://schemas.openxmlformats.org/officeDocument/2006/relationships/tags" Target="../tags/tag454.xml"/><Relationship Id="rId14" Type="http://schemas.openxmlformats.org/officeDocument/2006/relationships/image" Target="../media/image69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tags" Target="../tags/tag461.xml"/><Relationship Id="rId7" Type="http://schemas.openxmlformats.org/officeDocument/2006/relationships/slide" Target="slide2.xml"/><Relationship Id="rId2" Type="http://schemas.openxmlformats.org/officeDocument/2006/relationships/tags" Target="../tags/tag460.xml"/><Relationship Id="rId1" Type="http://schemas.openxmlformats.org/officeDocument/2006/relationships/tags" Target="../tags/tag459.xml"/><Relationship Id="rId6" Type="http://schemas.openxmlformats.org/officeDocument/2006/relationships/notesSlide" Target="../notesSlides/notesSlide18.xml"/><Relationship Id="rId5" Type="http://schemas.openxmlformats.org/officeDocument/2006/relationships/slideLayout" Target="../slideLayouts/slideLayout12.xml"/><Relationship Id="rId4" Type="http://schemas.openxmlformats.org/officeDocument/2006/relationships/tags" Target="../tags/tag462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tags" Target="../tags/tag468.xml"/><Relationship Id="rId7" Type="http://schemas.openxmlformats.org/officeDocument/2006/relationships/tags" Target="../tags/tag472.xml"/><Relationship Id="rId12" Type="http://schemas.openxmlformats.org/officeDocument/2006/relationships/slide" Target="slide2.xml"/><Relationship Id="rId2" Type="http://schemas.openxmlformats.org/officeDocument/2006/relationships/tags" Target="../tags/tag467.xml"/><Relationship Id="rId1" Type="http://schemas.openxmlformats.org/officeDocument/2006/relationships/tags" Target="../tags/tag466.xml"/><Relationship Id="rId6" Type="http://schemas.openxmlformats.org/officeDocument/2006/relationships/tags" Target="../tags/tag471.xml"/><Relationship Id="rId11" Type="http://schemas.openxmlformats.org/officeDocument/2006/relationships/image" Target="../media/image71.jpeg"/><Relationship Id="rId5" Type="http://schemas.openxmlformats.org/officeDocument/2006/relationships/tags" Target="../tags/tag470.xml"/><Relationship Id="rId10" Type="http://schemas.openxmlformats.org/officeDocument/2006/relationships/image" Target="../media/image70.jpeg"/><Relationship Id="rId4" Type="http://schemas.openxmlformats.org/officeDocument/2006/relationships/tags" Target="../tags/tag469.xml"/><Relationship Id="rId9" Type="http://schemas.openxmlformats.org/officeDocument/2006/relationships/notesSlide" Target="../notesSlides/notesSlide19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tags" Target="../tags/tag483.xml"/><Relationship Id="rId13" Type="http://schemas.openxmlformats.org/officeDocument/2006/relationships/tags" Target="../tags/tag488.xml"/><Relationship Id="rId18" Type="http://schemas.openxmlformats.org/officeDocument/2006/relationships/slideLayout" Target="../slideLayouts/slideLayout13.xml"/><Relationship Id="rId3" Type="http://schemas.openxmlformats.org/officeDocument/2006/relationships/tags" Target="../tags/tag478.xml"/><Relationship Id="rId7" Type="http://schemas.openxmlformats.org/officeDocument/2006/relationships/tags" Target="../tags/tag482.xml"/><Relationship Id="rId12" Type="http://schemas.openxmlformats.org/officeDocument/2006/relationships/tags" Target="../tags/tag487.xml"/><Relationship Id="rId17" Type="http://schemas.openxmlformats.org/officeDocument/2006/relationships/tags" Target="../tags/tag492.xml"/><Relationship Id="rId2" Type="http://schemas.openxmlformats.org/officeDocument/2006/relationships/tags" Target="../tags/tag477.xml"/><Relationship Id="rId16" Type="http://schemas.openxmlformats.org/officeDocument/2006/relationships/tags" Target="../tags/tag491.xml"/><Relationship Id="rId1" Type="http://schemas.openxmlformats.org/officeDocument/2006/relationships/tags" Target="../tags/tag476.xml"/><Relationship Id="rId6" Type="http://schemas.openxmlformats.org/officeDocument/2006/relationships/tags" Target="../tags/tag481.xml"/><Relationship Id="rId11" Type="http://schemas.openxmlformats.org/officeDocument/2006/relationships/tags" Target="../tags/tag486.xml"/><Relationship Id="rId5" Type="http://schemas.openxmlformats.org/officeDocument/2006/relationships/tags" Target="../tags/tag480.xml"/><Relationship Id="rId15" Type="http://schemas.openxmlformats.org/officeDocument/2006/relationships/tags" Target="../tags/tag490.xml"/><Relationship Id="rId10" Type="http://schemas.openxmlformats.org/officeDocument/2006/relationships/tags" Target="../tags/tag485.xml"/><Relationship Id="rId4" Type="http://schemas.openxmlformats.org/officeDocument/2006/relationships/tags" Target="../tags/tag479.xml"/><Relationship Id="rId9" Type="http://schemas.openxmlformats.org/officeDocument/2006/relationships/tags" Target="../tags/tag484.xml"/><Relationship Id="rId14" Type="http://schemas.openxmlformats.org/officeDocument/2006/relationships/tags" Target="../tags/tag489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tags" Target="../tags/tag49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tags" Target="../tags/tag141.xml"/><Relationship Id="rId7" Type="http://schemas.openxmlformats.org/officeDocument/2006/relationships/slideLayout" Target="../slideLayouts/slideLayout11.xml"/><Relationship Id="rId2" Type="http://schemas.openxmlformats.org/officeDocument/2006/relationships/tags" Target="../tags/tag140.xml"/><Relationship Id="rId1" Type="http://schemas.openxmlformats.org/officeDocument/2006/relationships/tags" Target="../tags/tag139.xml"/><Relationship Id="rId6" Type="http://schemas.openxmlformats.org/officeDocument/2006/relationships/tags" Target="../tags/tag144.xml"/><Relationship Id="rId5" Type="http://schemas.openxmlformats.org/officeDocument/2006/relationships/tags" Target="../tags/tag143.xml"/><Relationship Id="rId4" Type="http://schemas.openxmlformats.org/officeDocument/2006/relationships/tags" Target="../tags/tag14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tags" Target="../tags/tag147.xml"/><Relationship Id="rId7" Type="http://schemas.openxmlformats.org/officeDocument/2006/relationships/slideLayout" Target="../slideLayouts/slideLayout11.xml"/><Relationship Id="rId2" Type="http://schemas.openxmlformats.org/officeDocument/2006/relationships/tags" Target="../tags/tag146.xml"/><Relationship Id="rId1" Type="http://schemas.openxmlformats.org/officeDocument/2006/relationships/tags" Target="../tags/tag145.xml"/><Relationship Id="rId6" Type="http://schemas.openxmlformats.org/officeDocument/2006/relationships/tags" Target="../tags/tag150.xml"/><Relationship Id="rId5" Type="http://schemas.openxmlformats.org/officeDocument/2006/relationships/tags" Target="../tags/tag149.xml"/><Relationship Id="rId4" Type="http://schemas.openxmlformats.org/officeDocument/2006/relationships/tags" Target="../tags/tag148.xml"/><Relationship Id="rId9" Type="http://schemas.openxmlformats.org/officeDocument/2006/relationships/image" Target="../media/image36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gif"/><Relationship Id="rId3" Type="http://schemas.openxmlformats.org/officeDocument/2006/relationships/tags" Target="../tags/tag153.xml"/><Relationship Id="rId7" Type="http://schemas.openxmlformats.org/officeDocument/2006/relationships/slideLayout" Target="../slideLayouts/slideLayout11.xml"/><Relationship Id="rId2" Type="http://schemas.openxmlformats.org/officeDocument/2006/relationships/tags" Target="../tags/tag152.xml"/><Relationship Id="rId1" Type="http://schemas.openxmlformats.org/officeDocument/2006/relationships/tags" Target="../tags/tag151.xml"/><Relationship Id="rId6" Type="http://schemas.openxmlformats.org/officeDocument/2006/relationships/tags" Target="../tags/tag156.xml"/><Relationship Id="rId5" Type="http://schemas.openxmlformats.org/officeDocument/2006/relationships/tags" Target="../tags/tag155.xml"/><Relationship Id="rId4" Type="http://schemas.openxmlformats.org/officeDocument/2006/relationships/tags" Target="../tags/tag154.xml"/><Relationship Id="rId9" Type="http://schemas.openxmlformats.org/officeDocument/2006/relationships/image" Target="../media/image38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tags" Target="../tags/tag159.xml"/><Relationship Id="rId7" Type="http://schemas.openxmlformats.org/officeDocument/2006/relationships/notesSlide" Target="../notesSlides/notesSlide2.xml"/><Relationship Id="rId2" Type="http://schemas.openxmlformats.org/officeDocument/2006/relationships/tags" Target="../tags/tag158.xml"/><Relationship Id="rId1" Type="http://schemas.openxmlformats.org/officeDocument/2006/relationships/tags" Target="../tags/tag157.xml"/><Relationship Id="rId6" Type="http://schemas.openxmlformats.org/officeDocument/2006/relationships/slideLayout" Target="../slideLayouts/slideLayout12.xml"/><Relationship Id="rId5" Type="http://schemas.openxmlformats.org/officeDocument/2006/relationships/tags" Target="../tags/tag161.xml"/><Relationship Id="rId4" Type="http://schemas.openxmlformats.org/officeDocument/2006/relationships/tags" Target="../tags/tag160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72.xml"/><Relationship Id="rId13" Type="http://schemas.openxmlformats.org/officeDocument/2006/relationships/slide" Target="slide2.xml"/><Relationship Id="rId3" Type="http://schemas.openxmlformats.org/officeDocument/2006/relationships/tags" Target="../tags/tag167.xml"/><Relationship Id="rId7" Type="http://schemas.openxmlformats.org/officeDocument/2006/relationships/tags" Target="../tags/tag171.xml"/><Relationship Id="rId12" Type="http://schemas.openxmlformats.org/officeDocument/2006/relationships/image" Target="../media/image40.jpeg"/><Relationship Id="rId2" Type="http://schemas.openxmlformats.org/officeDocument/2006/relationships/tags" Target="../tags/tag166.xml"/><Relationship Id="rId1" Type="http://schemas.openxmlformats.org/officeDocument/2006/relationships/tags" Target="../tags/tag165.xml"/><Relationship Id="rId6" Type="http://schemas.openxmlformats.org/officeDocument/2006/relationships/tags" Target="../tags/tag170.xml"/><Relationship Id="rId11" Type="http://schemas.openxmlformats.org/officeDocument/2006/relationships/image" Target="../media/image39.jpeg"/><Relationship Id="rId5" Type="http://schemas.openxmlformats.org/officeDocument/2006/relationships/tags" Target="../tags/tag169.xml"/><Relationship Id="rId10" Type="http://schemas.openxmlformats.org/officeDocument/2006/relationships/notesSlide" Target="../notesSlides/notesSlide3.xml"/><Relationship Id="rId4" Type="http://schemas.openxmlformats.org/officeDocument/2006/relationships/tags" Target="../tags/tag168.xml"/><Relationship Id="rId9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【公众号：阿拉丁PPT】1"/>
          <p:cNvSpPr/>
          <p:nvPr>
            <p:custDataLst>
              <p:tags r:id="rId1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0663E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MiSans" panose="00000500000000000000" pitchFamily="2" charset="-122"/>
              <a:ea typeface="MiSans" panose="00000500000000000000" pitchFamily="2" charset="-122"/>
            </a:endParaRPr>
          </a:p>
        </p:txBody>
      </p:sp>
      <p:pic>
        <p:nvPicPr>
          <p:cNvPr id="3" name="【公众号：阿拉丁PPT】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" y="0"/>
            <a:ext cx="12191779" cy="6858000"/>
          </a:xfrm>
          <a:prstGeom prst="rect">
            <a:avLst/>
          </a:prstGeom>
        </p:spPr>
      </p:pic>
      <p:grpSp>
        <p:nvGrpSpPr>
          <p:cNvPr id="10" name="【公众号：阿拉丁PPT】3"/>
          <p:cNvGrpSpPr/>
          <p:nvPr>
            <p:custDataLst>
              <p:tags r:id="rId3"/>
            </p:custDataLst>
          </p:nvPr>
        </p:nvGrpSpPr>
        <p:grpSpPr>
          <a:xfrm>
            <a:off x="-111" y="91633"/>
            <a:ext cx="12192000" cy="6824237"/>
            <a:chOff x="-111" y="91633"/>
            <a:chExt cx="12192000" cy="6824237"/>
          </a:xfrm>
        </p:grpSpPr>
        <p:pic>
          <p:nvPicPr>
            <p:cNvPr id="7" name="【公众号：阿拉丁PPT】3-1"/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25" cstate="print">
              <a:extLst>
                <a:ext uri="{BEBA8EAE-BF5A-486C-A8C5-ECC9F3942E4B}">
                  <a14:imgProps xmlns:a14="http://schemas.microsoft.com/office/drawing/2010/main">
                    <a14:imgLayer r:embed="rId26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6820"/>
            <a:stretch>
              <a:fillRect/>
            </a:stretch>
          </p:blipFill>
          <p:spPr>
            <a:xfrm>
              <a:off x="-111" y="91633"/>
              <a:ext cx="12192000" cy="1413076"/>
            </a:xfrm>
            <a:prstGeom prst="rect">
              <a:avLst/>
            </a:prstGeom>
          </p:spPr>
        </p:pic>
        <p:pic>
          <p:nvPicPr>
            <p:cNvPr id="8" name="【公众号：阿拉丁PPT】3-2"/>
            <p:cNvPicPr>
              <a:picLocks noChangeAspect="1"/>
            </p:cNvPicPr>
            <p:nvPr>
              <p:custDataLst>
                <p:tags r:id="rId21"/>
              </p:custDataLst>
            </p:nvPr>
          </p:nvPicPr>
          <p:blipFill>
            <a:blip r:embed="rId27" cstate="print">
              <a:extLst>
                <a:ext uri="{BEBA8EAE-BF5A-486C-A8C5-ECC9F3942E4B}">
                  <a14:imgProps xmlns:a14="http://schemas.microsoft.com/office/drawing/2010/main">
                    <a14:imgLayer r:embed="rId28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181" b="16820"/>
            <a:stretch>
              <a:fillRect/>
            </a:stretch>
          </p:blipFill>
          <p:spPr>
            <a:xfrm>
              <a:off x="-111" y="1504709"/>
              <a:ext cx="12192000" cy="4444678"/>
            </a:xfrm>
            <a:prstGeom prst="rect">
              <a:avLst/>
            </a:prstGeom>
          </p:spPr>
        </p:pic>
        <p:pic>
          <p:nvPicPr>
            <p:cNvPr id="9" name="【公众号：阿拉丁PPT】3-3"/>
            <p:cNvPicPr>
              <a:picLocks noChangeAspect="1"/>
            </p:cNvPicPr>
            <p:nvPr>
              <p:custDataLst>
                <p:tags r:id="rId22"/>
              </p:custDataLst>
            </p:nvPr>
          </p:nvPicPr>
          <p:blipFill>
            <a:blip r:embed="rId25" cstate="print">
              <a:extLst>
                <a:ext uri="{BEBA8EAE-BF5A-486C-A8C5-ECC9F3942E4B}">
                  <a14:imgProps xmlns:a14="http://schemas.microsoft.com/office/drawing/2010/main">
                    <a14:imgLayer r:embed="rId26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3180" b="-1503"/>
            <a:stretch>
              <a:fillRect/>
            </a:stretch>
          </p:blipFill>
          <p:spPr>
            <a:xfrm>
              <a:off x="-111" y="5798914"/>
              <a:ext cx="12192000" cy="1116956"/>
            </a:xfrm>
            <a:prstGeom prst="rect">
              <a:avLst/>
            </a:prstGeom>
          </p:spPr>
        </p:pic>
      </p:grpSp>
      <p:pic>
        <p:nvPicPr>
          <p:cNvPr id="26" name="【公众号：阿拉丁PPT】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53"/>
          <a:stretch>
            <a:fillRect/>
          </a:stretch>
        </p:blipFill>
        <p:spPr>
          <a:xfrm>
            <a:off x="9407061" y="548641"/>
            <a:ext cx="2955235" cy="1969765"/>
          </a:xfrm>
          <a:custGeom>
            <a:avLst/>
            <a:gdLst>
              <a:gd name="connsiteX0" fmla="*/ 0 w 2955235"/>
              <a:gd name="connsiteY0" fmla="*/ 0 h 1969765"/>
              <a:gd name="connsiteX1" fmla="*/ 2955235 w 2955235"/>
              <a:gd name="connsiteY1" fmla="*/ 0 h 1969765"/>
              <a:gd name="connsiteX2" fmla="*/ 2955235 w 2955235"/>
              <a:gd name="connsiteY2" fmla="*/ 1969765 h 1969765"/>
              <a:gd name="connsiteX3" fmla="*/ 0 w 2955235"/>
              <a:gd name="connsiteY3" fmla="*/ 1969765 h 1969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55235" h="1969765">
                <a:moveTo>
                  <a:pt x="0" y="0"/>
                </a:moveTo>
                <a:lnTo>
                  <a:pt x="2955235" y="0"/>
                </a:lnTo>
                <a:lnTo>
                  <a:pt x="2955235" y="1969765"/>
                </a:lnTo>
                <a:lnTo>
                  <a:pt x="0" y="1969765"/>
                </a:lnTo>
                <a:close/>
              </a:path>
            </a:pathLst>
          </a:custGeom>
        </p:spPr>
      </p:pic>
      <p:pic>
        <p:nvPicPr>
          <p:cNvPr id="20" name="【公众号：阿拉丁PPT】7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2882" y="5724343"/>
            <a:ext cx="1444503" cy="1440417"/>
          </a:xfrm>
          <a:prstGeom prst="rect">
            <a:avLst/>
          </a:prstGeom>
        </p:spPr>
      </p:pic>
      <p:pic>
        <p:nvPicPr>
          <p:cNvPr id="27" name="【公众号：阿拉丁PPT】9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83" y="-87818"/>
            <a:ext cx="1470305" cy="1504709"/>
          </a:xfrm>
          <a:prstGeom prst="rect">
            <a:avLst/>
          </a:prstGeom>
        </p:spPr>
      </p:pic>
      <p:grpSp>
        <p:nvGrpSpPr>
          <p:cNvPr id="31" name="【公众号：阿拉丁PPT】12"/>
          <p:cNvGrpSpPr/>
          <p:nvPr>
            <p:custDataLst>
              <p:tags r:id="rId7"/>
            </p:custDataLst>
          </p:nvPr>
        </p:nvGrpSpPr>
        <p:grpSpPr>
          <a:xfrm>
            <a:off x="3998115" y="1326157"/>
            <a:ext cx="4195770" cy="337185"/>
            <a:chOff x="4047684" y="1112644"/>
            <a:chExt cx="4195770" cy="337185"/>
          </a:xfrm>
        </p:grpSpPr>
        <p:sp>
          <p:nvSpPr>
            <p:cNvPr id="32" name="【公众号：阿拉丁PPT】12-1"/>
            <p:cNvSpPr txBox="1"/>
            <p:nvPr>
              <p:custDataLst>
                <p:tags r:id="rId17"/>
              </p:custDataLst>
            </p:nvPr>
          </p:nvSpPr>
          <p:spPr>
            <a:xfrm>
              <a:off x="4047684" y="1112644"/>
              <a:ext cx="4195770" cy="3371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600">
                  <a:latin typeface="MiSans" panose="00000500000000000000" pitchFamily="2" charset="-122"/>
                  <a:ea typeface="MiSans" panose="00000500000000000000" pitchFamily="2" charset="-122"/>
                  <a:sym typeface="汉仪旗黑-50S" panose="00020600040101010101" pitchFamily="18" charset="-122"/>
                </a:rPr>
                <a:t>北师大版九年级全一册（</a:t>
              </a:r>
              <a:r>
                <a:rPr lang="en-US" altLang="zh-CN" sz="1600">
                  <a:latin typeface="MiSans" panose="00000500000000000000" pitchFamily="2" charset="-122"/>
                  <a:ea typeface="MiSans" panose="00000500000000000000" pitchFamily="2" charset="-122"/>
                  <a:sym typeface="汉仪旗黑-50S" panose="00020600040101010101" pitchFamily="18" charset="-122"/>
                </a:rPr>
                <a:t>2024</a:t>
              </a:r>
              <a:r>
                <a:rPr lang="zh-CN" altLang="en-US" sz="1600">
                  <a:latin typeface="MiSans" panose="00000500000000000000" pitchFamily="2" charset="-122"/>
                  <a:ea typeface="MiSans" panose="00000500000000000000" pitchFamily="2" charset="-122"/>
                  <a:sym typeface="汉仪旗黑-50S" panose="00020600040101010101" pitchFamily="18" charset="-122"/>
                </a:rPr>
                <a:t>）</a:t>
              </a:r>
            </a:p>
          </p:txBody>
        </p:sp>
        <p:cxnSp>
          <p:nvCxnSpPr>
            <p:cNvPr id="33" name="【公众号：阿拉丁PPT】12-2"/>
            <p:cNvCxnSpPr/>
            <p:nvPr>
              <p:custDataLst>
                <p:tags r:id="rId18"/>
              </p:custDataLst>
            </p:nvPr>
          </p:nvCxnSpPr>
          <p:spPr>
            <a:xfrm>
              <a:off x="4097253" y="1273522"/>
              <a:ext cx="365760" cy="0"/>
            </a:xfrm>
            <a:prstGeom prst="line">
              <a:avLst/>
            </a:prstGeom>
            <a:ln w="28575">
              <a:solidFill>
                <a:srgbClr val="F394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【公众号：阿拉丁PPT】12-3"/>
            <p:cNvCxnSpPr/>
            <p:nvPr>
              <p:custDataLst>
                <p:tags r:id="rId19"/>
              </p:custDataLst>
            </p:nvPr>
          </p:nvCxnSpPr>
          <p:spPr>
            <a:xfrm>
              <a:off x="7828125" y="1273522"/>
              <a:ext cx="365760" cy="0"/>
            </a:xfrm>
            <a:prstGeom prst="line">
              <a:avLst/>
            </a:prstGeom>
            <a:ln w="28575">
              <a:solidFill>
                <a:srgbClr val="F394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文本2"/>
          <p:cNvSpPr txBox="1"/>
          <p:nvPr>
            <p:custDataLst>
              <p:tags r:id="rId8"/>
            </p:custDataLst>
          </p:nvPr>
        </p:nvSpPr>
        <p:spPr>
          <a:xfrm>
            <a:off x="2450900" y="1816192"/>
            <a:ext cx="7683500" cy="1045464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4000" b="0" i="0">
                <a:solidFill>
                  <a:srgbClr val="4ABCEB">
                    <a:alpha val="100000"/>
                  </a:srgbClr>
                </a:solidFill>
                <a:latin typeface="庞门正道标题体3.0" panose="02010600030101010101" charset="-122"/>
                <a:ea typeface="庞门正道标题体3.0" panose="02010600030101010101" charset="-122"/>
              </a:rPr>
              <a:t>第十章</a:t>
            </a:r>
            <a:r>
              <a:rPr lang="en-US" altLang="zh-CN" sz="4000" b="0" i="0">
                <a:solidFill>
                  <a:srgbClr val="4ABCEB">
                    <a:alpha val="100000"/>
                  </a:srgbClr>
                </a:solidFill>
                <a:latin typeface="庞门正道标题体3.0" panose="02010600030101010101" charset="-122"/>
                <a:ea typeface="庞门正道标题体3.0" panose="02010600030101010101" charset="-122"/>
              </a:rPr>
              <a:t> </a:t>
            </a:r>
            <a:r>
              <a:rPr lang="zh-CN" altLang="en-US" sz="4000" b="0" i="0">
                <a:solidFill>
                  <a:srgbClr val="4ABCEB">
                    <a:alpha val="100000"/>
                  </a:srgbClr>
                </a:solidFill>
                <a:latin typeface="庞门正道标题体3.0" panose="02010600030101010101" charset="-122"/>
                <a:ea typeface="庞门正道标题体3.0" panose="02010600030101010101" charset="-122"/>
              </a:rPr>
              <a:t>机械能、内能及其转化　</a:t>
            </a:r>
          </a:p>
        </p:txBody>
      </p:sp>
      <p:sp>
        <p:nvSpPr>
          <p:cNvPr id="6" name="文本3"/>
          <p:cNvSpPr txBox="1"/>
          <p:nvPr>
            <p:custDataLst>
              <p:tags r:id="rId9"/>
            </p:custDataLst>
          </p:nvPr>
        </p:nvSpPr>
        <p:spPr>
          <a:xfrm>
            <a:off x="4047547" y="2968542"/>
            <a:ext cx="4797393" cy="871569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en-US" altLang="zh-CN" sz="4700" b="0" i="0">
                <a:solidFill>
                  <a:srgbClr val="000000">
                    <a:alpha val="100000"/>
                  </a:srgbClr>
                </a:solidFill>
                <a:latin typeface="庞门正道标题体3.0" panose="02010600030101010101" charset="-122"/>
                <a:ea typeface="庞门正道标题体3.0" panose="02010600030101010101" charset="-122"/>
              </a:rPr>
              <a:t>10.4</a:t>
            </a:r>
            <a:r>
              <a:rPr lang="zh-CN" altLang="en-US" sz="4700" b="0" i="0">
                <a:solidFill>
                  <a:srgbClr val="000000">
                    <a:alpha val="100000"/>
                  </a:srgbClr>
                </a:solidFill>
                <a:latin typeface="庞门正道标题体3.0" panose="02010600030101010101" charset="-122"/>
                <a:ea typeface="庞门正道标题体3.0" panose="02010600030101010101" charset="-122"/>
              </a:rPr>
              <a:t>热机</a:t>
            </a:r>
          </a:p>
          <a:p>
            <a:pPr marL="0" algn="l"/>
            <a:endParaRPr lang="zh-CN" altLang="en-US" sz="4700" b="0" i="0">
              <a:solidFill>
                <a:srgbClr val="000000">
                  <a:alpha val="100000"/>
                </a:srgbClr>
              </a:solidFill>
              <a:latin typeface="庞门正道标题体3.0" panose="02010600030101010101" charset="-122"/>
              <a:ea typeface="庞门正道标题体3.0" panose="02010600030101010101" charset="-122"/>
            </a:endParaRPr>
          </a:p>
        </p:txBody>
      </p:sp>
      <p:pic>
        <p:nvPicPr>
          <p:cNvPr id="17" name="图片 16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32"/>
          <a:stretch>
            <a:fillRect/>
          </a:stretch>
        </p:blipFill>
        <p:spPr>
          <a:xfrm>
            <a:off x="1812925" y="1325880"/>
            <a:ext cx="1231900" cy="123190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33"/>
          <a:stretch>
            <a:fillRect/>
          </a:stretch>
        </p:blipFill>
        <p:spPr>
          <a:xfrm>
            <a:off x="-242570" y="632460"/>
            <a:ext cx="3539490" cy="6532245"/>
          </a:xfrm>
          <a:prstGeom prst="rect">
            <a:avLst/>
          </a:prstGeom>
        </p:spPr>
      </p:pic>
      <p:sp>
        <p:nvSpPr>
          <p:cNvPr id="5" name="TextBox 8"/>
          <p:cNvSpPr txBox="1"/>
          <p:nvPr userDrawn="1">
            <p:custDataLst>
              <p:tags r:id="rId12"/>
            </p:custDataLst>
          </p:nvPr>
        </p:nvSpPr>
        <p:spPr>
          <a:xfrm>
            <a:off x="3978123" y="4472288"/>
            <a:ext cx="4215523" cy="828675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>
              <a:defRPr sz="2000">
                <a:solidFill>
                  <a:schemeClr val="accent2"/>
                </a:solidFill>
                <a:latin typeface="+mn-ea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授课教师：</a:t>
            </a:r>
            <a:r>
              <a:rPr kumimoji="0" lang="en-US" altLang="zh-CN" sz="1600" b="0" i="0" u="sng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班</a:t>
            </a:r>
            <a:r>
              <a:rPr lang="en-US" altLang="zh-CN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级：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9</a:t>
            </a:r>
            <a:r>
              <a:rPr lang="zh-CN" altLang="en-US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年级（</a:t>
            </a:r>
            <a:r>
              <a:rPr lang="en-US" altLang="zh-CN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</a:t>
            </a:r>
            <a:r>
              <a:rPr lang="zh-CN" altLang="en-US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）班</a:t>
            </a:r>
            <a:r>
              <a:rPr lang="en-US" altLang="zh-CN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时</a:t>
            </a:r>
            <a:r>
              <a:rPr lang="en-US" altLang="zh-CN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间：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kumimoji="0" lang="zh-CN" altLang="en-US" sz="1600" b="0" i="0" u="none" strike="noStrike" kern="1200" cap="none" spc="0" normalizeH="0" baseline="0" noProof="0">
              <a:solidFill>
                <a:schemeClr val="accent1"/>
              </a:solidFill>
              <a:effectLst/>
              <a:uLnTx/>
              <a:uFillTx/>
              <a:latin typeface="Arial"/>
              <a:ea typeface="微软雅黑" panose="020B0503020204020204" charset="-122"/>
              <a:cs typeface="Arial"/>
              <a:sym typeface="Arial"/>
            </a:endParaRPr>
          </a:p>
        </p:txBody>
      </p:sp>
      <p:sp>
        <p:nvSpPr>
          <p:cNvPr id="11" name="日期占位符 2"/>
          <p:cNvSpPr>
            <a:spLocks noGrp="1"/>
          </p:cNvSpPr>
          <p:nvPr>
            <p:custDataLst>
              <p:tags r:id="rId13"/>
            </p:custDataLst>
          </p:nvPr>
        </p:nvSpPr>
        <p:spPr>
          <a:xfrm>
            <a:off x="4911090" y="4960620"/>
            <a:ext cx="1821180" cy="245110"/>
          </a:xfrm>
        </p:spPr>
        <p:txBody>
          <a:bodyPr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1">
              <a:rPr lang="zh-CN" altLang="en-US" sz="1600" smtClean="0">
                <a:solidFill>
                  <a:schemeClr val="accent1"/>
                </a:solidFill>
                <a:effectLst/>
              </a:rPr>
              <a:t>2026/8/22</a:t>
            </a:fld>
            <a:r>
              <a:rPr lang="en-US" altLang="zh-CN" sz="1600">
                <a:solidFill>
                  <a:schemeClr val="accent1"/>
                </a:solidFill>
                <a:effectLst/>
              </a:rPr>
              <a:t>   </a:t>
            </a:r>
          </a:p>
        </p:txBody>
      </p:sp>
      <p:pic>
        <p:nvPicPr>
          <p:cNvPr id="12" name="图片 11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937"/>
          <a:stretch>
            <a:fillRect/>
          </a:stretch>
        </p:blipFill>
        <p:spPr>
          <a:xfrm>
            <a:off x="9669780" y="3378200"/>
            <a:ext cx="2552065" cy="3479800"/>
          </a:xfrm>
          <a:custGeom>
            <a:avLst/>
            <a:gdLst>
              <a:gd name="connsiteX0" fmla="*/ 0 w 4083056"/>
              <a:gd name="connsiteY0" fmla="*/ 0 h 5588399"/>
              <a:gd name="connsiteX1" fmla="*/ 4083056 w 4083056"/>
              <a:gd name="connsiteY1" fmla="*/ 0 h 5588399"/>
              <a:gd name="connsiteX2" fmla="*/ 4083056 w 4083056"/>
              <a:gd name="connsiteY2" fmla="*/ 5588399 h 5588399"/>
              <a:gd name="connsiteX3" fmla="*/ 0 w 4083056"/>
              <a:gd name="connsiteY3" fmla="*/ 5588399 h 5588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83055" h="5588399">
                <a:moveTo>
                  <a:pt x="0" y="0"/>
                </a:moveTo>
                <a:lnTo>
                  <a:pt x="4083056" y="0"/>
                </a:lnTo>
                <a:lnTo>
                  <a:pt x="4083056" y="5588399"/>
                </a:lnTo>
                <a:lnTo>
                  <a:pt x="0" y="5588399"/>
                </a:lnTo>
                <a:close/>
              </a:path>
            </a:pathLst>
          </a:custGeom>
        </p:spPr>
      </p:pic>
      <p:pic>
        <p:nvPicPr>
          <p:cNvPr id="18" name="图片 17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66" r="26332" b="5060"/>
          <a:stretch>
            <a:fillRect/>
          </a:stretch>
        </p:blipFill>
        <p:spPr>
          <a:xfrm flipH="1">
            <a:off x="-131445" y="3030220"/>
            <a:ext cx="2448560" cy="3827780"/>
          </a:xfrm>
          <a:custGeom>
            <a:avLst/>
            <a:gdLst>
              <a:gd name="connsiteX0" fmla="*/ 0 w 3792612"/>
              <a:gd name="connsiteY0" fmla="*/ 0 h 4887766"/>
              <a:gd name="connsiteX1" fmla="*/ 3792612 w 3792612"/>
              <a:gd name="connsiteY1" fmla="*/ 0 h 4887766"/>
              <a:gd name="connsiteX2" fmla="*/ 3792612 w 3792612"/>
              <a:gd name="connsiteY2" fmla="*/ 4887766 h 4887766"/>
              <a:gd name="connsiteX3" fmla="*/ 0 w 3792612"/>
              <a:gd name="connsiteY3" fmla="*/ 4887766 h 48877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92612" h="4887766">
                <a:moveTo>
                  <a:pt x="0" y="0"/>
                </a:moveTo>
                <a:lnTo>
                  <a:pt x="3792612" y="0"/>
                </a:lnTo>
                <a:lnTo>
                  <a:pt x="3792612" y="4887766"/>
                </a:lnTo>
                <a:lnTo>
                  <a:pt x="0" y="4887766"/>
                </a:lnTo>
                <a:close/>
              </a:path>
            </a:pathLst>
          </a:custGeom>
        </p:spPr>
      </p:pic>
      <p:sp>
        <p:nvSpPr>
          <p:cNvPr id="19" name="文本框 18"/>
          <p:cNvSpPr txBox="1"/>
          <p:nvPr>
            <p:custDataLst>
              <p:tags r:id="rId16"/>
            </p:custDataLst>
          </p:nvPr>
        </p:nvSpPr>
        <p:spPr>
          <a:xfrm>
            <a:off x="1235075" y="4175760"/>
            <a:ext cx="825500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0">
                <a:noFill/>
              </a:rPr>
              <a:t>北师大版九年级物理</a:t>
            </a:r>
            <a:r>
              <a:rPr lang="en-US" altLang="zh-CN" sz="100">
                <a:noFill/>
              </a:rPr>
              <a:t>10.4</a:t>
            </a:r>
            <a:r>
              <a:rPr lang="zh-CN" altLang="en-US" sz="100">
                <a:noFill/>
              </a:rPr>
              <a:t>《热机》同步练习题（全文约</a:t>
            </a:r>
            <a:r>
              <a:rPr lang="en-US" altLang="zh-CN" sz="100">
                <a:noFill/>
              </a:rPr>
              <a:t>1200</a:t>
            </a:r>
            <a:r>
              <a:rPr lang="zh-CN" altLang="en-US" sz="100">
                <a:noFill/>
              </a:rPr>
              <a:t>字）</a:t>
            </a:r>
          </a:p>
          <a:p>
            <a:r>
              <a:rPr lang="zh-CN" altLang="en-US" sz="100">
                <a:noFill/>
              </a:rPr>
              <a:t>一、填空题（每空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30</a:t>
            </a:r>
            <a:r>
              <a:rPr lang="zh-CN" altLang="en-US" sz="100">
                <a:noFill/>
              </a:rPr>
              <a:t>分）</a:t>
            </a: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利用内能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的机械叫作热机，热机的工作原理是将燃料燃烧释放的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能转化为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能。</a:t>
            </a: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常见的热机种类有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、柴油机、蒸汽机、汽轮机等，日常生活中汽车的发动机属于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。</a:t>
            </a:r>
          </a:p>
          <a:p>
            <a:r>
              <a:rPr lang="en-US" altLang="zh-CN" sz="100">
                <a:noFill/>
              </a:rPr>
              <a:t>3. </a:t>
            </a:r>
            <a:r>
              <a:rPr lang="zh-CN" altLang="en-US" sz="100">
                <a:noFill/>
              </a:rPr>
              <a:t>四冲程汽油机的一个工作循环包括四个冲程：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、压缩冲程、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、排气冲程。</a:t>
            </a:r>
          </a:p>
          <a:p>
            <a:r>
              <a:rPr lang="en-US" altLang="zh-CN" sz="100">
                <a:noFill/>
              </a:rPr>
              <a:t>4. </a:t>
            </a:r>
            <a:r>
              <a:rPr lang="zh-CN" altLang="en-US" sz="100">
                <a:noFill/>
              </a:rPr>
              <a:t>四冲程汽油机工作过程中，</a:t>
            </a:r>
            <a:r>
              <a:rPr lang="en-US" altLang="zh-CN" sz="100">
                <a:noFill/>
              </a:rPr>
              <a:t>**</a:t>
            </a:r>
            <a:r>
              <a:rPr lang="zh-CN" altLang="en-US" sz="100">
                <a:noFill/>
              </a:rPr>
              <a:t>吸气冲程</a:t>
            </a:r>
            <a:r>
              <a:rPr lang="en-US" altLang="zh-CN" sz="100">
                <a:noFill/>
              </a:rPr>
              <a:t>**</a:t>
            </a:r>
            <a:r>
              <a:rPr lang="zh-CN" altLang="en-US" sz="100">
                <a:noFill/>
              </a:rPr>
              <a:t>吸入汽缸的是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的混合物；柴油机吸气冲程吸入的只有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。</a:t>
            </a:r>
          </a:p>
          <a:p>
            <a:r>
              <a:rPr lang="en-US" altLang="zh-CN" sz="100">
                <a:noFill/>
              </a:rPr>
              <a:t>5. </a:t>
            </a:r>
            <a:r>
              <a:rPr lang="zh-CN" altLang="en-US" sz="100">
                <a:noFill/>
              </a:rPr>
              <a:t>压缩冲程中，活塞对汽缸内气体做功，将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能转化为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能，汽缸内气体温度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。</a:t>
            </a:r>
          </a:p>
          <a:p>
            <a:r>
              <a:rPr lang="en-US" altLang="zh-CN" sz="100">
                <a:noFill/>
              </a:rPr>
              <a:t>6. </a:t>
            </a:r>
            <a:r>
              <a:rPr lang="zh-CN" altLang="en-US" sz="100">
                <a:noFill/>
              </a:rPr>
              <a:t>做功冲程是热机获得动力的冲程，燃料燃烧产生高温高压气体推动活塞做功，将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能转化为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能。</a:t>
            </a:r>
          </a:p>
          <a:p>
            <a:r>
              <a:rPr lang="en-US" altLang="zh-CN" sz="100">
                <a:noFill/>
              </a:rPr>
              <a:t>7. </a:t>
            </a:r>
            <a:r>
              <a:rPr lang="zh-CN" altLang="en-US" sz="100">
                <a:noFill/>
              </a:rPr>
              <a:t>四冲程汽油机的一个工作循环中，曲轴转动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圈，活塞往复运动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次，对外做功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次。</a:t>
            </a:r>
          </a:p>
          <a:p>
            <a:r>
              <a:rPr lang="en-US" altLang="zh-CN" sz="100">
                <a:noFill/>
              </a:rPr>
              <a:t>8. </a:t>
            </a:r>
            <a:r>
              <a:rPr lang="zh-CN" altLang="en-US" sz="100">
                <a:noFill/>
              </a:rPr>
              <a:t>热机效率是指热机用来做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的那部分能量，与燃料完全燃烧放出的能量之比，热机效率始终</a:t>
            </a:r>
            <a:r>
              <a:rPr lang="en-US" altLang="zh-CN" sz="100">
                <a:noFill/>
              </a:rPr>
              <a:t>__________1</a:t>
            </a:r>
            <a:r>
              <a:rPr lang="zh-CN" altLang="en-US" sz="100">
                <a:noFill/>
              </a:rPr>
              <a:t>（选填</a:t>
            </a:r>
            <a:r>
              <a:rPr lang="en-US" altLang="zh-CN" sz="100">
                <a:noFill/>
              </a:rPr>
              <a:t>“</a:t>
            </a:r>
            <a:r>
              <a:rPr lang="zh-CN" altLang="en-US" sz="100">
                <a:noFill/>
              </a:rPr>
              <a:t>大于</a:t>
            </a:r>
            <a:r>
              <a:rPr lang="en-US" altLang="zh-CN" sz="100">
                <a:noFill/>
              </a:rPr>
              <a:t>”“</a:t>
            </a:r>
            <a:r>
              <a:rPr lang="zh-CN" altLang="en-US" sz="100">
                <a:noFill/>
              </a:rPr>
              <a:t>小于</a:t>
            </a:r>
            <a:r>
              <a:rPr lang="en-US" altLang="zh-CN" sz="100">
                <a:noFill/>
              </a:rPr>
              <a:t>”</a:t>
            </a:r>
            <a:r>
              <a:rPr lang="zh-CN" altLang="en-US" sz="100">
                <a:noFill/>
              </a:rPr>
              <a:t>或</a:t>
            </a:r>
            <a:r>
              <a:rPr lang="en-US" altLang="zh-CN" sz="100">
                <a:noFill/>
              </a:rPr>
              <a:t>“</a:t>
            </a:r>
            <a:r>
              <a:rPr lang="zh-CN" altLang="en-US" sz="100">
                <a:noFill/>
              </a:rPr>
              <a:t>等于</a:t>
            </a:r>
            <a:r>
              <a:rPr lang="en-US" altLang="zh-CN" sz="100">
                <a:noFill/>
              </a:rPr>
              <a:t>”</a:t>
            </a:r>
            <a:r>
              <a:rPr lang="zh-CN" altLang="en-US" sz="100">
                <a:noFill/>
              </a:rPr>
              <a:t>）。</a:t>
            </a:r>
          </a:p>
          <a:p>
            <a:r>
              <a:rPr lang="en-US" altLang="zh-CN" sz="100">
                <a:noFill/>
              </a:rPr>
              <a:t>9. </a:t>
            </a:r>
            <a:r>
              <a:rPr lang="zh-CN" altLang="en-US" sz="100">
                <a:noFill/>
              </a:rPr>
              <a:t>提高热机效率的常用方法：减少各种热损失、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、保证良好润滑减小摩擦。</a:t>
            </a:r>
          </a:p>
          <a:p>
            <a:r>
              <a:rPr lang="zh-CN" altLang="en-US" sz="100">
                <a:noFill/>
              </a:rPr>
              <a:t>二、选择题（每题</a:t>
            </a:r>
            <a:r>
              <a:rPr lang="en-US" altLang="zh-CN" sz="100">
                <a:noFill/>
              </a:rPr>
              <a:t>3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36</a:t>
            </a:r>
            <a:r>
              <a:rPr lang="zh-CN" altLang="en-US" sz="100">
                <a:noFill/>
              </a:rPr>
              <a:t>分）</a:t>
            </a: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下列机械中，不属于热机的是（）</a:t>
            </a: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汽油机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电动机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柴油机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蒸汽机</a:t>
            </a: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汽油机的四个冲程中，唯一对外做功的冲程是（）</a:t>
            </a: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吸气冲程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压缩冲程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做功冲程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排气冲程</a:t>
            </a:r>
          </a:p>
          <a:p>
            <a:r>
              <a:rPr lang="en-US" altLang="zh-CN" sz="100">
                <a:noFill/>
              </a:rPr>
              <a:t>3. </a:t>
            </a:r>
            <a:r>
              <a:rPr lang="zh-CN" altLang="en-US" sz="100">
                <a:noFill/>
              </a:rPr>
              <a:t>汽油机压缩冲程的能量转化方式是（）</a:t>
            </a: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内能转化为机械能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机械能转化为内能</a:t>
            </a: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内能转化为化学能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化学能转化为内能</a:t>
            </a:r>
          </a:p>
          <a:p>
            <a:r>
              <a:rPr lang="en-US" altLang="zh-CN" sz="100">
                <a:noFill/>
              </a:rPr>
              <a:t>4. </a:t>
            </a:r>
            <a:r>
              <a:rPr lang="zh-CN" altLang="en-US" sz="100">
                <a:noFill/>
              </a:rPr>
              <a:t>关于四冲程汽油机的工作循环，下列说法正确的是（）</a:t>
            </a: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四个冲程全部依靠飞轮惯性完成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每个工作循环对外做功多次</a:t>
            </a: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做功冲程主动带动飞轮转动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压缩冲程对外输出动力</a:t>
            </a:r>
          </a:p>
          <a:p>
            <a:r>
              <a:rPr lang="en-US" altLang="zh-CN" sz="100">
                <a:noFill/>
              </a:rPr>
              <a:t>5. </a:t>
            </a:r>
            <a:r>
              <a:rPr lang="zh-CN" altLang="en-US" sz="100">
                <a:noFill/>
              </a:rPr>
              <a:t>汽车汽油机在工作时，吸入汽缸的物质是（）</a:t>
            </a: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空气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汽油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汽油和空气的混合物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柴油和空气混合物</a:t>
            </a:r>
          </a:p>
          <a:p>
            <a:r>
              <a:rPr lang="en-US" altLang="zh-CN" sz="100">
                <a:noFill/>
              </a:rPr>
              <a:t>6. </a:t>
            </a:r>
            <a:r>
              <a:rPr lang="zh-CN" altLang="en-US" sz="100">
                <a:noFill/>
              </a:rPr>
              <a:t>下列关于热机效率的说法正确的是（）</a:t>
            </a: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热机效率可以达到</a:t>
            </a:r>
            <a:r>
              <a:rPr lang="en-US" altLang="zh-CN" sz="100">
                <a:noFill/>
              </a:rPr>
              <a:t>100% B. </a:t>
            </a:r>
            <a:r>
              <a:rPr lang="zh-CN" altLang="en-US" sz="100">
                <a:noFill/>
              </a:rPr>
              <a:t>热机效率越高，消耗燃料越多</a:t>
            </a: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热机效率越高，能量利用率越高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热机效率与热损失无关</a:t>
            </a:r>
          </a:p>
          <a:p>
            <a:r>
              <a:rPr lang="en-US" altLang="zh-CN" sz="100">
                <a:noFill/>
              </a:rPr>
              <a:t>7. </a:t>
            </a:r>
            <a:r>
              <a:rPr lang="zh-CN" altLang="en-US" sz="100">
                <a:noFill/>
              </a:rPr>
              <a:t>四冲程汽油机曲轴转动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圈，完成的冲程数和做功次数分别是（）</a:t>
            </a:r>
          </a:p>
          <a:p>
            <a:r>
              <a:rPr lang="en-US" altLang="zh-CN" sz="100">
                <a:noFill/>
              </a:rPr>
              <a:t>A. 4</a:t>
            </a:r>
            <a:r>
              <a:rPr lang="zh-CN" altLang="en-US" sz="100">
                <a:noFill/>
              </a:rPr>
              <a:t>个冲程，做功</a:t>
            </a:r>
            <a:r>
              <a:rPr lang="en-US" altLang="zh-CN" sz="100">
                <a:noFill/>
              </a:rPr>
              <a:t>1</a:t>
            </a:r>
            <a:r>
              <a:rPr lang="zh-CN" altLang="en-US" sz="100">
                <a:noFill/>
              </a:rPr>
              <a:t>次</a:t>
            </a:r>
            <a:r>
              <a:rPr lang="en-US" altLang="zh-CN" sz="100">
                <a:noFill/>
              </a:rPr>
              <a:t> B. 2</a:t>
            </a:r>
            <a:r>
              <a:rPr lang="zh-CN" altLang="en-US" sz="100">
                <a:noFill/>
              </a:rPr>
              <a:t>个冲程，做功</a:t>
            </a:r>
            <a:r>
              <a:rPr lang="en-US" altLang="zh-CN" sz="100">
                <a:noFill/>
              </a:rPr>
              <a:t>1</a:t>
            </a:r>
            <a:r>
              <a:rPr lang="zh-CN" altLang="en-US" sz="100">
                <a:noFill/>
              </a:rPr>
              <a:t>次</a:t>
            </a:r>
          </a:p>
          <a:p>
            <a:r>
              <a:rPr lang="en-US" altLang="zh-CN" sz="100">
                <a:noFill/>
              </a:rPr>
              <a:t>C. 4</a:t>
            </a:r>
            <a:r>
              <a:rPr lang="zh-CN" altLang="en-US" sz="100">
                <a:noFill/>
              </a:rPr>
              <a:t>个冲程，做功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次</a:t>
            </a:r>
            <a:r>
              <a:rPr lang="en-US" altLang="zh-CN" sz="100">
                <a:noFill/>
              </a:rPr>
              <a:t> D. 8</a:t>
            </a:r>
            <a:r>
              <a:rPr lang="zh-CN" altLang="en-US" sz="100">
                <a:noFill/>
              </a:rPr>
              <a:t>个冲程，做功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次</a:t>
            </a:r>
          </a:p>
          <a:p>
            <a:r>
              <a:rPr lang="en-US" altLang="zh-CN" sz="100">
                <a:noFill/>
              </a:rPr>
              <a:t>8. </a:t>
            </a:r>
            <a:r>
              <a:rPr lang="zh-CN" altLang="en-US" sz="100">
                <a:noFill/>
              </a:rPr>
              <a:t>下列操作不能提高热机效率的是（）</a:t>
            </a: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及时散热降温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减少废气带走的热量</a:t>
            </a: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减小机械摩擦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使燃料充分燃烧</a:t>
            </a:r>
          </a:p>
          <a:p>
            <a:r>
              <a:rPr lang="en-US" altLang="zh-CN" sz="100">
                <a:noFill/>
              </a:rPr>
              <a:t>9. </a:t>
            </a:r>
            <a:r>
              <a:rPr lang="zh-CN" altLang="en-US" sz="100">
                <a:noFill/>
              </a:rPr>
              <a:t>热机工作过程中，会造成大气污染的主要物质是（）</a:t>
            </a: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水蒸气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废气中的有害气体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氮气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氧气</a:t>
            </a:r>
          </a:p>
          <a:p>
            <a:r>
              <a:rPr lang="en-US" altLang="zh-CN" sz="100">
                <a:noFill/>
              </a:rPr>
              <a:t>10. </a:t>
            </a:r>
            <a:r>
              <a:rPr lang="zh-CN" altLang="en-US" sz="100">
                <a:noFill/>
              </a:rPr>
              <a:t>柴油机和汽油机相比，下列说法正确的是（）</a:t>
            </a: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柴油机吸入汽油和空气混合物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汽油机压缩程度更高</a:t>
            </a: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柴油机点火方式为压燃式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汽油机动力更强</a:t>
            </a:r>
          </a:p>
          <a:p>
            <a:r>
              <a:rPr lang="en-US" altLang="zh-CN" sz="100">
                <a:noFill/>
              </a:rPr>
              <a:t>11. </a:t>
            </a:r>
            <a:r>
              <a:rPr lang="zh-CN" altLang="en-US" sz="100">
                <a:noFill/>
              </a:rPr>
              <a:t>热机的能量转化全过程是（）</a:t>
            </a: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化学能</a:t>
            </a:r>
            <a:r>
              <a:rPr lang="en-US" altLang="en-US" sz="100">
                <a:noFill/>
              </a:rPr>
              <a:t>→</a:t>
            </a:r>
            <a:r>
              <a:rPr lang="zh-CN" altLang="en-US" sz="100">
                <a:noFill/>
              </a:rPr>
              <a:t>内能</a:t>
            </a:r>
            <a:r>
              <a:rPr lang="en-US" altLang="en-US" sz="100">
                <a:noFill/>
              </a:rPr>
              <a:t>→</a:t>
            </a:r>
            <a:r>
              <a:rPr lang="zh-CN" altLang="en-US" sz="100">
                <a:noFill/>
              </a:rPr>
              <a:t>机械能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内能</a:t>
            </a:r>
            <a:r>
              <a:rPr lang="en-US" altLang="en-US" sz="100">
                <a:noFill/>
              </a:rPr>
              <a:t>→</a:t>
            </a:r>
            <a:r>
              <a:rPr lang="zh-CN" altLang="en-US" sz="100">
                <a:noFill/>
              </a:rPr>
              <a:t>化学能</a:t>
            </a:r>
            <a:r>
              <a:rPr lang="en-US" altLang="en-US" sz="100">
                <a:noFill/>
              </a:rPr>
              <a:t>→</a:t>
            </a:r>
            <a:r>
              <a:rPr lang="zh-CN" altLang="en-US" sz="100">
                <a:noFill/>
              </a:rPr>
              <a:t>机械能</a:t>
            </a: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机械能</a:t>
            </a:r>
            <a:r>
              <a:rPr lang="en-US" altLang="en-US" sz="100">
                <a:noFill/>
              </a:rPr>
              <a:t>→</a:t>
            </a:r>
            <a:r>
              <a:rPr lang="zh-CN" altLang="en-US" sz="100">
                <a:noFill/>
              </a:rPr>
              <a:t>内能</a:t>
            </a:r>
            <a:r>
              <a:rPr lang="en-US" altLang="en-US" sz="100">
                <a:noFill/>
              </a:rPr>
              <a:t>→</a:t>
            </a:r>
            <a:r>
              <a:rPr lang="zh-CN" altLang="en-US" sz="100">
                <a:noFill/>
              </a:rPr>
              <a:t>化学能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化学能</a:t>
            </a:r>
            <a:r>
              <a:rPr lang="en-US" altLang="en-US" sz="100">
                <a:noFill/>
              </a:rPr>
              <a:t>→</a:t>
            </a:r>
            <a:r>
              <a:rPr lang="zh-CN" altLang="en-US" sz="100">
                <a:noFill/>
              </a:rPr>
              <a:t>机械能</a:t>
            </a:r>
            <a:r>
              <a:rPr lang="en-US" altLang="en-US" sz="100">
                <a:noFill/>
              </a:rPr>
              <a:t>→</a:t>
            </a:r>
            <a:r>
              <a:rPr lang="zh-CN" altLang="en-US" sz="100">
                <a:noFill/>
              </a:rPr>
              <a:t>内能</a:t>
            </a:r>
          </a:p>
          <a:p>
            <a:r>
              <a:rPr lang="en-US" altLang="zh-CN" sz="100">
                <a:noFill/>
              </a:rPr>
              <a:t>12. </a:t>
            </a:r>
            <a:r>
              <a:rPr lang="zh-CN" altLang="en-US" sz="100">
                <a:noFill/>
              </a:rPr>
              <a:t>汽油机工作时，依靠飞轮惯性完成的冲程有（）</a:t>
            </a:r>
          </a:p>
          <a:p>
            <a:r>
              <a:rPr lang="en-US" altLang="zh-CN" sz="100">
                <a:noFill/>
              </a:rPr>
              <a:t>A. 1</a:t>
            </a:r>
            <a:r>
              <a:rPr lang="zh-CN" altLang="en-US" sz="100">
                <a:noFill/>
              </a:rPr>
              <a:t>个</a:t>
            </a:r>
            <a:r>
              <a:rPr lang="en-US" altLang="zh-CN" sz="100">
                <a:noFill/>
              </a:rPr>
              <a:t> B. 2</a:t>
            </a:r>
            <a:r>
              <a:rPr lang="zh-CN" altLang="en-US" sz="100">
                <a:noFill/>
              </a:rPr>
              <a:t>个</a:t>
            </a:r>
            <a:r>
              <a:rPr lang="en-US" altLang="zh-CN" sz="100">
                <a:noFill/>
              </a:rPr>
              <a:t> C. 3</a:t>
            </a:r>
            <a:r>
              <a:rPr lang="zh-CN" altLang="en-US" sz="100">
                <a:noFill/>
              </a:rPr>
              <a:t>个</a:t>
            </a:r>
            <a:r>
              <a:rPr lang="en-US" altLang="zh-CN" sz="100">
                <a:noFill/>
              </a:rPr>
              <a:t> D. 4</a:t>
            </a:r>
            <a:r>
              <a:rPr lang="zh-CN" altLang="en-US" sz="100">
                <a:noFill/>
              </a:rPr>
              <a:t>个</a:t>
            </a:r>
          </a:p>
          <a:p>
            <a:r>
              <a:rPr lang="zh-CN" altLang="en-US" sz="100">
                <a:noFill/>
              </a:rPr>
              <a:t>三、判断题（对打</a:t>
            </a:r>
            <a:r>
              <a:rPr lang="en-US" altLang="zh-CN" sz="100">
                <a:noFill/>
              </a:rPr>
              <a:t>√</a:t>
            </a:r>
            <a:r>
              <a:rPr lang="zh-CN" altLang="en-US" sz="100">
                <a:noFill/>
              </a:rPr>
              <a:t>，错打</a:t>
            </a:r>
            <a:r>
              <a:rPr lang="en-US" altLang="en-US" sz="100">
                <a:noFill/>
              </a:rPr>
              <a:t>×</a:t>
            </a:r>
            <a:r>
              <a:rPr lang="zh-CN" altLang="en-US" sz="100">
                <a:noFill/>
              </a:rPr>
              <a:t>，每题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12</a:t>
            </a:r>
            <a:r>
              <a:rPr lang="zh-CN" altLang="en-US" sz="100">
                <a:noFill/>
              </a:rPr>
              <a:t>分）</a:t>
            </a: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热机是将内能转化为机械能的装置。（）</a:t>
            </a: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四冲程汽油机的做功冲程是靠飞轮惯性完成的。（）</a:t>
            </a:r>
          </a:p>
          <a:p>
            <a:r>
              <a:rPr lang="en-US" altLang="zh-CN" sz="100">
                <a:noFill/>
              </a:rPr>
              <a:t>3. </a:t>
            </a:r>
            <a:r>
              <a:rPr lang="zh-CN" altLang="en-US" sz="100">
                <a:noFill/>
              </a:rPr>
              <a:t>燃料燃烧越充分，热机的效率越高。（）</a:t>
            </a:r>
          </a:p>
          <a:p>
            <a:r>
              <a:rPr lang="en-US" altLang="zh-CN" sz="100">
                <a:noFill/>
              </a:rPr>
              <a:t>4. </a:t>
            </a:r>
            <a:r>
              <a:rPr lang="zh-CN" altLang="en-US" sz="100">
                <a:noFill/>
              </a:rPr>
              <a:t>柴油机的点火方式是点燃式，汽油机是压燃式。（）</a:t>
            </a:r>
          </a:p>
          <a:p>
            <a:r>
              <a:rPr lang="en-US" altLang="zh-CN" sz="100">
                <a:noFill/>
              </a:rPr>
              <a:t>5. </a:t>
            </a:r>
            <a:r>
              <a:rPr lang="zh-CN" altLang="en-US" sz="100">
                <a:noFill/>
              </a:rPr>
              <a:t>一个工作循环中，汽油机和柴油机都只对外做功一次。（）</a:t>
            </a:r>
          </a:p>
          <a:p>
            <a:r>
              <a:rPr lang="en-US" altLang="zh-CN" sz="100">
                <a:noFill/>
              </a:rPr>
              <a:t>6. </a:t>
            </a:r>
            <a:r>
              <a:rPr lang="zh-CN" altLang="en-US" sz="100">
                <a:noFill/>
              </a:rPr>
              <a:t>热机效率越高，说明热机做功越快。（）</a:t>
            </a:r>
          </a:p>
          <a:p>
            <a:r>
              <a:rPr lang="zh-CN" altLang="en-US" sz="100">
                <a:noFill/>
              </a:rPr>
              <a:t>四、实验与简答题（</a:t>
            </a:r>
            <a:r>
              <a:rPr lang="en-US" altLang="zh-CN" sz="100">
                <a:noFill/>
              </a:rPr>
              <a:t>12</a:t>
            </a:r>
            <a:r>
              <a:rPr lang="zh-CN" altLang="en-US" sz="100">
                <a:noFill/>
              </a:rPr>
              <a:t>分）</a:t>
            </a: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简述四冲程汽油机四个冲程的工作特点，并指出哪个冲程提供动力。（</a:t>
            </a:r>
            <a:r>
              <a:rPr lang="en-US" altLang="zh-CN" sz="100">
                <a:noFill/>
              </a:rPr>
              <a:t>6</a:t>
            </a:r>
            <a:r>
              <a:rPr lang="zh-CN" altLang="en-US" sz="100">
                <a:noFill/>
              </a:rPr>
              <a:t>分）</a:t>
            </a: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生活中热机工作会带来环境污染，请写出两种热机造成的污染，并提出一条改进措施。（</a:t>
            </a:r>
            <a:r>
              <a:rPr lang="en-US" altLang="zh-CN" sz="100">
                <a:noFill/>
              </a:rPr>
              <a:t>6</a:t>
            </a:r>
            <a:r>
              <a:rPr lang="zh-CN" altLang="en-US" sz="100">
                <a:noFill/>
              </a:rPr>
              <a:t>分）</a:t>
            </a:r>
          </a:p>
          <a:p>
            <a:r>
              <a:rPr lang="zh-CN" altLang="en-US" sz="100">
                <a:noFill/>
              </a:rPr>
              <a:t>五、计算题（</a:t>
            </a:r>
            <a:r>
              <a:rPr lang="en-US" altLang="zh-CN" sz="100">
                <a:noFill/>
              </a:rPr>
              <a:t>10</a:t>
            </a:r>
            <a:r>
              <a:rPr lang="zh-CN" altLang="en-US" sz="100">
                <a:noFill/>
              </a:rPr>
              <a:t>分）</a:t>
            </a:r>
          </a:p>
          <a:p>
            <a:r>
              <a:rPr lang="zh-CN" altLang="en-US" sz="100">
                <a:noFill/>
              </a:rPr>
              <a:t>一台四冲程汽油机，一个工作循环对外做功</a:t>
            </a:r>
            <a:r>
              <a:rPr lang="en-US" altLang="zh-CN" sz="100">
                <a:noFill/>
              </a:rPr>
              <a:t>600J</a:t>
            </a:r>
            <a:r>
              <a:rPr lang="zh-CN" altLang="en-US" sz="100">
                <a:noFill/>
              </a:rPr>
              <a:t>，若曲轴转速为</a:t>
            </a:r>
            <a:r>
              <a:rPr lang="en-US" altLang="zh-CN" sz="100">
                <a:noFill/>
              </a:rPr>
              <a:t>3000r/min</a:t>
            </a:r>
            <a:r>
              <a:rPr lang="zh-CN" altLang="en-US" sz="100">
                <a:noFill/>
              </a:rPr>
              <a:t>，求汽油机每分钟对外做功的次数和总做功多少？</a:t>
            </a:r>
          </a:p>
          <a:p>
            <a:r>
              <a:rPr lang="zh-CN" altLang="en-US" sz="100">
                <a:noFill/>
              </a:rPr>
              <a:t>六、综合应用题（</a:t>
            </a:r>
            <a:r>
              <a:rPr lang="en-US" altLang="zh-CN" sz="100">
                <a:noFill/>
              </a:rPr>
              <a:t>10</a:t>
            </a:r>
            <a:r>
              <a:rPr lang="zh-CN" altLang="en-US" sz="100">
                <a:noFill/>
              </a:rPr>
              <a:t>分）</a:t>
            </a:r>
          </a:p>
          <a:p>
            <a:r>
              <a:rPr lang="zh-CN" altLang="en-US" sz="100">
                <a:noFill/>
              </a:rPr>
              <a:t>结合热机效率知识，分析为什么热机效率永远无法达到</a:t>
            </a:r>
            <a:r>
              <a:rPr lang="en-US" altLang="zh-CN" sz="100">
                <a:noFill/>
              </a:rPr>
              <a:t>100%</a:t>
            </a:r>
            <a:r>
              <a:rPr lang="zh-CN" altLang="en-US" sz="100">
                <a:noFill/>
              </a:rPr>
              <a:t>？日常使用汽车时，哪些习惯可以间接提高热机的利用效率？</a:t>
            </a:r>
          </a:p>
          <a:p>
            <a:r>
              <a:rPr lang="zh-CN" altLang="en-US" sz="100">
                <a:noFill/>
              </a:rPr>
              <a:t>参考答案</a:t>
            </a:r>
          </a:p>
          <a:p>
            <a:r>
              <a:rPr lang="zh-CN" altLang="en-US" sz="100">
                <a:noFill/>
              </a:rPr>
              <a:t>一、填空题</a:t>
            </a: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做功；化学；机械</a:t>
            </a: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汽油机；汽油机</a:t>
            </a:r>
          </a:p>
          <a:p>
            <a:r>
              <a:rPr lang="en-US" altLang="zh-CN" sz="100">
                <a:noFill/>
              </a:rPr>
              <a:t>3. </a:t>
            </a:r>
            <a:r>
              <a:rPr lang="zh-CN" altLang="en-US" sz="100">
                <a:noFill/>
              </a:rPr>
              <a:t>吸气冲程；做功冲程</a:t>
            </a:r>
          </a:p>
          <a:p>
            <a:r>
              <a:rPr lang="en-US" altLang="zh-CN" sz="100">
                <a:noFill/>
              </a:rPr>
              <a:t>4. </a:t>
            </a:r>
            <a:r>
              <a:rPr lang="zh-CN" altLang="en-US" sz="100">
                <a:noFill/>
              </a:rPr>
              <a:t>汽油和空气；空气</a:t>
            </a:r>
          </a:p>
          <a:p>
            <a:r>
              <a:rPr lang="en-US" altLang="zh-CN" sz="100">
                <a:noFill/>
              </a:rPr>
              <a:t>5. </a:t>
            </a:r>
            <a:r>
              <a:rPr lang="zh-CN" altLang="en-US" sz="100">
                <a:noFill/>
              </a:rPr>
              <a:t>机械；内；升高</a:t>
            </a:r>
          </a:p>
          <a:p>
            <a:r>
              <a:rPr lang="en-US" altLang="zh-CN" sz="100">
                <a:noFill/>
              </a:rPr>
              <a:t>6. </a:t>
            </a:r>
            <a:r>
              <a:rPr lang="zh-CN" altLang="en-US" sz="100">
                <a:noFill/>
              </a:rPr>
              <a:t>内；机械</a:t>
            </a:r>
          </a:p>
          <a:p>
            <a:r>
              <a:rPr lang="en-US" altLang="zh-CN" sz="100">
                <a:noFill/>
              </a:rPr>
              <a:t>7. 2</a:t>
            </a:r>
            <a:r>
              <a:rPr lang="zh-CN" altLang="en-US" sz="100">
                <a:noFill/>
              </a:rPr>
              <a:t>；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；</a:t>
            </a:r>
            <a:r>
              <a:rPr lang="en-US" altLang="zh-CN" sz="100">
                <a:noFill/>
              </a:rPr>
              <a:t>1</a:t>
            </a:r>
          </a:p>
          <a:p>
            <a:r>
              <a:rPr lang="en-US" altLang="zh-CN" sz="100">
                <a:noFill/>
              </a:rPr>
              <a:t>8. </a:t>
            </a:r>
            <a:r>
              <a:rPr lang="zh-CN" altLang="en-US" sz="100">
                <a:noFill/>
              </a:rPr>
              <a:t>有用功；小于</a:t>
            </a:r>
          </a:p>
          <a:p>
            <a:r>
              <a:rPr lang="en-US" altLang="zh-CN" sz="100">
                <a:noFill/>
              </a:rPr>
              <a:t>9. </a:t>
            </a:r>
            <a:r>
              <a:rPr lang="zh-CN" altLang="en-US" sz="100">
                <a:noFill/>
              </a:rPr>
              <a:t>让燃料充分燃烧</a:t>
            </a:r>
          </a:p>
          <a:p>
            <a:r>
              <a:rPr lang="zh-CN" altLang="en-US" sz="100">
                <a:noFill/>
              </a:rPr>
              <a:t>二、选择题</a:t>
            </a:r>
          </a:p>
          <a:p>
            <a:r>
              <a:rPr lang="en-US" altLang="zh-CN" sz="100">
                <a:noFill/>
              </a:rPr>
              <a:t>1.B 2.C 3.B 4.C 5.C 6.C 7.A 8.A 9.B 10.C 11.A 12.C</a:t>
            </a:r>
          </a:p>
          <a:p>
            <a:r>
              <a:rPr lang="zh-CN" altLang="en-US" sz="100">
                <a:noFill/>
              </a:rPr>
              <a:t>三、判断题</a:t>
            </a:r>
          </a:p>
          <a:p>
            <a:r>
              <a:rPr lang="en-US" altLang="zh-CN" sz="100">
                <a:noFill/>
              </a:rPr>
              <a:t>1.√ 2.</a:t>
            </a:r>
            <a:r>
              <a:rPr lang="en-US" altLang="en-US" sz="100">
                <a:noFill/>
              </a:rPr>
              <a:t>×</a:t>
            </a:r>
            <a:r>
              <a:rPr lang="en-US" altLang="zh-CN" sz="100">
                <a:noFill/>
              </a:rPr>
              <a:t> 3.√ 4.</a:t>
            </a:r>
            <a:r>
              <a:rPr lang="en-US" altLang="en-US" sz="100">
                <a:noFill/>
              </a:rPr>
              <a:t>×</a:t>
            </a:r>
            <a:r>
              <a:rPr lang="en-US" altLang="zh-CN" sz="100">
                <a:noFill/>
              </a:rPr>
              <a:t> 5.√ 6.</a:t>
            </a:r>
            <a:r>
              <a:rPr lang="en-US" altLang="en-US" sz="100">
                <a:noFill/>
              </a:rPr>
              <a:t>×</a:t>
            </a:r>
          </a:p>
          <a:p>
            <a:r>
              <a:rPr lang="zh-CN" altLang="en-US" sz="100">
                <a:noFill/>
              </a:rPr>
              <a:t>四、实验与简答题</a:t>
            </a: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吸气冲程：活塞下行，吸入汽油和空气混合物；压缩冲程：活塞上行，压缩气体，机械能转内能；做功冲程：燃气推动活塞下行，内能转机械能，提供动力；排气冲程：活塞上行，排出废气。其中做功冲程为热机提供动力。</a:t>
            </a: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污染：大气污染、噪声污染；改进措施：加装尾气净化装置、定期保养减小机械摩擦、绿色出行减少热机使用。</a:t>
            </a:r>
          </a:p>
          <a:p>
            <a:r>
              <a:rPr lang="zh-CN" altLang="en-US" sz="100">
                <a:noFill/>
              </a:rPr>
              <a:t>五、计算题</a:t>
            </a:r>
          </a:p>
          <a:p>
            <a:r>
              <a:rPr lang="zh-CN" altLang="en-US" sz="100">
                <a:noFill/>
              </a:rPr>
              <a:t>解：汽油机曲轴每转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圈做功</a:t>
            </a:r>
            <a:r>
              <a:rPr lang="en-US" altLang="zh-CN" sz="100">
                <a:noFill/>
              </a:rPr>
              <a:t>1</a:t>
            </a:r>
            <a:r>
              <a:rPr lang="zh-CN" altLang="en-US" sz="100">
                <a:noFill/>
              </a:rPr>
              <a:t>次，</a:t>
            </a:r>
            <a:r>
              <a:rPr lang="en-US" altLang="zh-CN" sz="100">
                <a:noFill/>
              </a:rPr>
              <a:t>3000r/min</a:t>
            </a:r>
            <a:r>
              <a:rPr lang="zh-CN" altLang="en-US" sz="100">
                <a:noFill/>
              </a:rPr>
              <a:t>即每分钟转</a:t>
            </a:r>
            <a:r>
              <a:rPr lang="en-US" altLang="zh-CN" sz="100">
                <a:noFill/>
              </a:rPr>
              <a:t>3000</a:t>
            </a:r>
            <a:r>
              <a:rPr lang="zh-CN" altLang="en-US" sz="100">
                <a:noFill/>
              </a:rPr>
              <a:t>圈</a:t>
            </a:r>
          </a:p>
          <a:p>
            <a:r>
              <a:rPr lang="zh-CN" altLang="en-US" sz="100">
                <a:noFill/>
              </a:rPr>
              <a:t>做功次数：</a:t>
            </a:r>
            <a:r>
              <a:rPr lang="en-US" altLang="zh-CN" sz="100">
                <a:noFill/>
              </a:rPr>
              <a:t>n=3000</a:t>
            </a:r>
            <a:r>
              <a:rPr altLang="en-US" sz="100">
                <a:noFill/>
              </a:rPr>
              <a:t>÷</a:t>
            </a:r>
            <a:r>
              <a:rPr lang="en-US" altLang="zh-CN" sz="100">
                <a:noFill/>
              </a:rPr>
              <a:t>2=1500</a:t>
            </a:r>
            <a:r>
              <a:rPr lang="zh-CN" altLang="en-US" sz="100">
                <a:noFill/>
              </a:rPr>
              <a:t>次</a:t>
            </a:r>
          </a:p>
          <a:p>
            <a:r>
              <a:rPr lang="zh-CN" altLang="en-US" sz="100">
                <a:noFill/>
              </a:rPr>
              <a:t>总做功：</a:t>
            </a:r>
            <a:r>
              <a:rPr lang="en-US" altLang="zh-CN" sz="100">
                <a:noFill/>
              </a:rPr>
              <a:t>W=1500</a:t>
            </a:r>
            <a:r>
              <a:rPr lang="en-US" altLang="en-US" sz="100">
                <a:noFill/>
              </a:rPr>
              <a:t>×</a:t>
            </a:r>
            <a:r>
              <a:rPr lang="en-US" altLang="zh-CN" sz="100">
                <a:noFill/>
              </a:rPr>
              <a:t>600J=9</a:t>
            </a:r>
            <a:r>
              <a:rPr lang="en-US" altLang="en-US" sz="100">
                <a:noFill/>
              </a:rPr>
              <a:t>×</a:t>
            </a:r>
            <a:r>
              <a:rPr lang="en-US" altLang="zh-CN" sz="100">
                <a:noFill/>
              </a:rPr>
              <a:t>10J</a:t>
            </a:r>
          </a:p>
          <a:p>
            <a:r>
              <a:rPr lang="zh-CN" altLang="en-US" sz="100">
                <a:noFill/>
              </a:rPr>
              <a:t>答：每分钟做功</a:t>
            </a:r>
            <a:r>
              <a:rPr lang="en-US" altLang="zh-CN" sz="100">
                <a:noFill/>
              </a:rPr>
              <a:t>1500</a:t>
            </a:r>
            <a:r>
              <a:rPr lang="zh-CN" altLang="en-US" sz="100">
                <a:noFill/>
              </a:rPr>
              <a:t>次，总做功</a:t>
            </a:r>
            <a:r>
              <a:rPr lang="en-US" altLang="zh-CN" sz="100">
                <a:noFill/>
              </a:rPr>
              <a:t>9</a:t>
            </a:r>
            <a:r>
              <a:rPr lang="en-US" altLang="en-US" sz="100">
                <a:noFill/>
              </a:rPr>
              <a:t>×</a:t>
            </a:r>
            <a:r>
              <a:rPr lang="en-US" altLang="zh-CN" sz="100">
                <a:noFill/>
              </a:rPr>
              <a:t>10J</a:t>
            </a:r>
            <a:r>
              <a:rPr lang="zh-CN" altLang="en-US" sz="100">
                <a:noFill/>
              </a:rPr>
              <a:t>。</a:t>
            </a:r>
          </a:p>
          <a:p>
            <a:r>
              <a:rPr lang="zh-CN" altLang="en-US" sz="100">
                <a:noFill/>
              </a:rPr>
              <a:t>六、综合应用题</a:t>
            </a:r>
          </a:p>
          <a:p>
            <a:r>
              <a:rPr lang="zh-CN" altLang="en-US" sz="100">
                <a:noFill/>
              </a:rPr>
              <a:t>无法达到</a:t>
            </a:r>
            <a:r>
              <a:rPr lang="en-US" altLang="zh-CN" sz="100">
                <a:noFill/>
              </a:rPr>
              <a:t>100%</a:t>
            </a:r>
            <a:r>
              <a:rPr lang="zh-CN" altLang="en-US" sz="100">
                <a:noFill/>
              </a:rPr>
              <a:t>的原因：热机工作时，废气会带走大量热量、机械摩擦会消耗能量、机体散热会损失能量，存在不可避免的能量损耗。</a:t>
            </a:r>
          </a:p>
          <a:p>
            <a:r>
              <a:rPr lang="zh-CN" altLang="en-US" sz="100">
                <a:noFill/>
              </a:rPr>
              <a:t>良好习惯：平稳驾驶、避免急加速急刹车、定期保养车辆、保证发动机正常散热，减少能量损耗，提升能量利用率。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23392" y="1893127"/>
            <a:ext cx="11136713" cy="2030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21920" tIns="60960" rIns="121920" bIns="60960" numCol="1" anchor="ctr" anchorCtr="0" compatLnSpc="1">
            <a:spAutoFit/>
          </a:bodyPr>
          <a:lstStyle/>
          <a:p>
            <a:pPr lvl="0" eaLnBrk="0" hangingPunct="0">
              <a:lnSpc>
                <a:spcPct val="150000"/>
              </a:lnSpc>
            </a:pPr>
            <a:r>
              <a:rPr kumimoji="0" lang="en-US" altLang="zh-CN" sz="320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黑体" panose="02010609060101010101" charset="-122"/>
                <a:ea typeface="黑体" panose="02010609060101010101" charset="-122"/>
                <a:cs typeface="Arial" panose="020B0604020202020204" pitchFamily="34" charset="0"/>
              </a:rPr>
              <a:t>1.</a:t>
            </a:r>
            <a:r>
              <a:rPr lang="zh-CN" altLang="en-US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Arial" panose="020B0604020202020204" pitchFamily="34" charset="0"/>
              </a:rPr>
              <a:t>构造：</a:t>
            </a:r>
            <a:r>
              <a:rPr lang="zh-CN" altLang="en-US" sz="3200" b="1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</a:rPr>
              <a:t>重点是“火花塞” </a:t>
            </a:r>
            <a:endParaRPr lang="en-US" altLang="zh-CN" sz="3200" b="1">
              <a:solidFill>
                <a:prstClr val="black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lvl="0" eaLnBrk="0" hangingPunct="0">
              <a:lnSpc>
                <a:spcPct val="150000"/>
              </a:lnSpc>
            </a:pPr>
            <a:r>
              <a:rPr kumimoji="0" lang="en-US" altLang="zh-CN" sz="320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黑体" panose="02010609060101010101" charset="-122"/>
                <a:ea typeface="黑体" panose="02010609060101010101" charset="-122"/>
                <a:cs typeface="Arial" panose="020B0604020202020204" pitchFamily="34" charset="0"/>
              </a:rPr>
              <a:t>2.</a:t>
            </a:r>
            <a:r>
              <a:rPr lang="zh-CN" altLang="en-US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Arial" panose="020B0604020202020204" pitchFamily="34" charset="0"/>
              </a:rPr>
              <a:t>工作过程：</a:t>
            </a:r>
            <a:r>
              <a:rPr lang="zh-CN" altLang="en-US" sz="320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rPr>
              <a:t>吸气冲程、压缩冲程、做功冲程、排气冲程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zh-CN" sz="1865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2"/>
            </p:custDataLst>
          </p:nvPr>
        </p:nvSpPr>
        <p:spPr>
          <a:xfrm>
            <a:off x="431371" y="1195203"/>
            <a:ext cx="5664629" cy="6661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735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二</a:t>
            </a:r>
            <a:r>
              <a:rPr kumimoji="0" lang="zh-CN" altLang="en-US" sz="3735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、汽油机</a:t>
            </a:r>
          </a:p>
        </p:txBody>
      </p:sp>
      <p:pic>
        <p:nvPicPr>
          <p:cNvPr id="3" name="图片 6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5">
            <a:clrChange>
              <a:clrFrom>
                <a:srgbClr val="FFFEFD"/>
              </a:clrFrom>
              <a:clrTo>
                <a:srgbClr val="FFFE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018"/>
          <a:stretch>
            <a:fillRect/>
          </a:stretch>
        </p:blipFill>
        <p:spPr bwMode="auto">
          <a:xfrm>
            <a:off x="2186563" y="3717032"/>
            <a:ext cx="7818873" cy="2720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流程图: 可选过程 2"/>
          <p:cNvSpPr/>
          <p:nvPr>
            <p:custDataLst>
              <p:tags r:id="rId1"/>
            </p:custDataLst>
          </p:nvPr>
        </p:nvSpPr>
        <p:spPr>
          <a:xfrm>
            <a:off x="527381" y="1331679"/>
            <a:ext cx="1930400" cy="580391"/>
          </a:xfrm>
          <a:prstGeom prst="flowChartAlternateProcess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665" b="1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ang="5400000" scaled="0"/>
                </a:gradFill>
                <a:latin typeface="微软雅黑" panose="020B0503020204020204" charset="-122"/>
                <a:ea typeface="微软雅黑" panose="020B0503020204020204" charset="-122"/>
              </a:rPr>
              <a:t>工作原理</a:t>
            </a:r>
          </a:p>
        </p:txBody>
      </p:sp>
      <p:sp>
        <p:nvSpPr>
          <p:cNvPr id="6" name="Rectangle 4"/>
          <p:cNvSpPr>
            <a:spLocks noGrp="1"/>
          </p:cNvSpPr>
          <p:nvPr>
            <p:ph sz="quarter" idx="4294967295"/>
            <p:custDataLst>
              <p:tags r:id="rId2"/>
            </p:custDataLst>
          </p:nvPr>
        </p:nvSpPr>
        <p:spPr>
          <a:xfrm>
            <a:off x="0" y="2277110"/>
            <a:ext cx="2459990" cy="3552190"/>
          </a:xfrm>
        </p:spPr>
        <p:txBody>
          <a:bodyPr vert="horz" wrap="square" lIns="91440" tIns="45720" rIns="91440" bIns="45720" anchor="t">
            <a:noAutofit/>
          </a:bodyPr>
          <a:lstStyle>
            <a:lvl1pPr lvl="0">
              <a:buClrTx/>
              <a:buSzTx/>
              <a:buFontTx/>
              <a:defRPr sz="2400"/>
            </a:lvl1pPr>
            <a:lvl2pPr lvl="1">
              <a:buClrTx/>
              <a:buSzTx/>
              <a:buFontTx/>
              <a:defRPr sz="2000"/>
            </a:lvl2pPr>
            <a:lvl3pPr lvl="2">
              <a:buClrTx/>
              <a:buSzTx/>
              <a:buFontTx/>
              <a:defRPr sz="1800"/>
            </a:lvl3pPr>
            <a:lvl4pPr lvl="3">
              <a:buClrTx/>
              <a:buSzTx/>
              <a:buFontTx/>
              <a:defRPr sz="1600"/>
            </a:lvl4pPr>
            <a:lvl5pPr lvl="4">
              <a:buClrTx/>
              <a:buSzTx/>
              <a:buFontTx/>
              <a:defRPr sz="1600"/>
            </a:lvl5pPr>
          </a:lstStyle>
          <a:p>
            <a:pPr marL="205105" indent="-205105">
              <a:lnSpc>
                <a:spcPct val="120000"/>
              </a:lnSpc>
            </a:pPr>
            <a:r>
              <a:rPr lang="zh-CN" altLang="en-US" sz="2665" b="1">
                <a:solidFill>
                  <a:srgbClr val="0000FF"/>
                </a:solidFill>
                <a:latin typeface="黑体" panose="02010609060101010101" charset="-122"/>
                <a:hlinkClick r:id="rId12" action="ppaction://hlinksldjump"/>
              </a:rPr>
              <a:t>结构</a:t>
            </a:r>
            <a:endParaRPr lang="zh-CN" altLang="en-US" sz="2665" b="1">
              <a:solidFill>
                <a:srgbClr val="0000FF"/>
              </a:solidFill>
              <a:latin typeface="黑体" panose="02010609060101010101" charset="-122"/>
            </a:endParaRPr>
          </a:p>
          <a:p>
            <a:pPr marL="205105" indent="-205105">
              <a:lnSpc>
                <a:spcPct val="120000"/>
              </a:lnSpc>
            </a:pPr>
            <a:r>
              <a:rPr lang="zh-CN" altLang="en-US" sz="2665" b="1">
                <a:solidFill>
                  <a:srgbClr val="0000FF"/>
                </a:solidFill>
                <a:latin typeface="黑体" panose="02010609060101010101" charset="-122"/>
                <a:hlinkClick r:id="rId13" action="ppaction://hlinksldjump"/>
              </a:rPr>
              <a:t>吸气冲程</a:t>
            </a:r>
            <a:endParaRPr lang="zh-CN" altLang="en-US" sz="2665" b="1">
              <a:solidFill>
                <a:srgbClr val="0000FF"/>
              </a:solidFill>
              <a:latin typeface="黑体" panose="02010609060101010101" charset="-122"/>
            </a:endParaRPr>
          </a:p>
          <a:p>
            <a:pPr marL="205105" indent="-205105">
              <a:lnSpc>
                <a:spcPct val="120000"/>
              </a:lnSpc>
            </a:pPr>
            <a:r>
              <a:rPr lang="zh-CN" altLang="en-US" sz="2665" b="1">
                <a:solidFill>
                  <a:srgbClr val="0000FF"/>
                </a:solidFill>
                <a:latin typeface="黑体" panose="02010609060101010101" charset="-122"/>
                <a:hlinkClick r:id="rId14" action="ppaction://hlinksldjump"/>
              </a:rPr>
              <a:t>压缩冲程</a:t>
            </a:r>
            <a:endParaRPr lang="zh-CN" altLang="en-US" sz="2665" b="1">
              <a:solidFill>
                <a:srgbClr val="0000FF"/>
              </a:solidFill>
              <a:latin typeface="黑体" panose="02010609060101010101" charset="-122"/>
            </a:endParaRPr>
          </a:p>
          <a:p>
            <a:pPr marL="205105" indent="-205105">
              <a:lnSpc>
                <a:spcPct val="120000"/>
              </a:lnSpc>
            </a:pPr>
            <a:r>
              <a:rPr lang="zh-CN" altLang="en-US" sz="2665" b="1">
                <a:solidFill>
                  <a:srgbClr val="0000FF"/>
                </a:solidFill>
                <a:latin typeface="黑体" panose="02010609060101010101" charset="-122"/>
                <a:hlinkClick r:id="rId15" action="ppaction://hlinksldjump"/>
              </a:rPr>
              <a:t>做功冲程</a:t>
            </a:r>
            <a:endParaRPr lang="zh-CN" altLang="en-US" sz="2665" b="1">
              <a:solidFill>
                <a:srgbClr val="0000FF"/>
              </a:solidFill>
              <a:latin typeface="黑体" panose="02010609060101010101" charset="-122"/>
            </a:endParaRPr>
          </a:p>
          <a:p>
            <a:pPr marL="205105" indent="-205105">
              <a:lnSpc>
                <a:spcPct val="120000"/>
              </a:lnSpc>
            </a:pPr>
            <a:r>
              <a:rPr lang="zh-CN" altLang="en-US" sz="2665" b="1">
                <a:solidFill>
                  <a:srgbClr val="0000FF"/>
                </a:solidFill>
                <a:latin typeface="黑体" panose="02010609060101010101" charset="-122"/>
                <a:hlinkClick r:id="rId16" action="ppaction://hlinksldjump"/>
              </a:rPr>
              <a:t>排气冲程</a:t>
            </a:r>
            <a:endParaRPr lang="zh-CN" altLang="en-US" sz="2665" b="1">
              <a:solidFill>
                <a:srgbClr val="0000FF"/>
              </a:solidFill>
              <a:latin typeface="黑体" panose="02010609060101010101" charset="-122"/>
            </a:endParaRPr>
          </a:p>
          <a:p>
            <a:pPr marL="205105" indent="-205105">
              <a:lnSpc>
                <a:spcPct val="120000"/>
              </a:lnSpc>
            </a:pPr>
            <a:r>
              <a:rPr lang="zh-CN" altLang="en-US" sz="2665" b="1">
                <a:solidFill>
                  <a:srgbClr val="0000FF"/>
                </a:solidFill>
                <a:latin typeface="黑体" panose="02010609060101010101" charset="-122"/>
                <a:hlinkClick r:id="rId17" action="ppaction://hlinksldjump"/>
              </a:rPr>
              <a:t>连续工作</a:t>
            </a:r>
            <a:endParaRPr lang="zh-CN" altLang="en-US" sz="2665" b="1">
              <a:solidFill>
                <a:srgbClr val="0000FF"/>
              </a:solidFill>
              <a:latin typeface="黑体" panose="02010609060101010101" charset="-122"/>
            </a:endParaRPr>
          </a:p>
        </p:txBody>
      </p:sp>
      <p:pic>
        <p:nvPicPr>
          <p:cNvPr id="10" name="Picture 6">
            <a:hlinkClick r:id="rId12" action="ppaction://hlinksldjump"/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2752725" y="2252100"/>
            <a:ext cx="620713" cy="5048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" name="Picture 7">
            <a:hlinkClick r:id="rId13" action="ppaction://hlinksldjump"/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2752725" y="2852936"/>
            <a:ext cx="620713" cy="5048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" name="Picture 8">
            <a:hlinkClick r:id="rId14" action="ppaction://hlinksldjump"/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2752725" y="3438525"/>
            <a:ext cx="620713" cy="5048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" name="Picture 9">
            <a:hlinkClick r:id="rId15" action="ppaction://hlinksldjump"/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2752725" y="4014788"/>
            <a:ext cx="620713" cy="5048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" name="Picture 10">
            <a:hlinkClick r:id="rId16" action="ppaction://hlinksldjump"/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2752725" y="4591051"/>
            <a:ext cx="620713" cy="5048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" name="Picture 11">
            <a:hlinkClick r:id="rId17" action="ppaction://hlinksldjump"/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2752725" y="5157192"/>
            <a:ext cx="620713" cy="5048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9" name="Picture 12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6138864" y="1916113"/>
            <a:ext cx="2535237" cy="40544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9" name="Picture 1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5480049" y="1608139"/>
            <a:ext cx="2940051" cy="4700587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4" name="Group 13"/>
          <p:cNvGrpSpPr/>
          <p:nvPr>
            <p:custDataLst>
              <p:tags r:id="rId2"/>
            </p:custDataLst>
          </p:nvPr>
        </p:nvGrpSpPr>
        <p:grpSpPr>
          <a:xfrm>
            <a:off x="5697539" y="1824039"/>
            <a:ext cx="3095625" cy="3457575"/>
            <a:chOff x="2064" y="1071"/>
            <a:chExt cx="1950" cy="2178"/>
          </a:xfrm>
        </p:grpSpPr>
        <p:sp>
          <p:nvSpPr>
            <p:cNvPr id="87051" name="Line 14"/>
            <p:cNvSpPr/>
            <p:nvPr>
              <p:custDataLst>
                <p:tags r:id="rId19"/>
              </p:custDataLst>
            </p:nvPr>
          </p:nvSpPr>
          <p:spPr>
            <a:xfrm flipV="1">
              <a:off x="2925" y="1071"/>
              <a:ext cx="454" cy="273"/>
            </a:xfrm>
            <a:prstGeom prst="line">
              <a:avLst/>
            </a:prstGeom>
            <a:ln w="9525" cap="flat" cmpd="sng">
              <a:solidFill>
                <a:srgbClr val="CC0099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sz="2400"/>
            </a:p>
          </p:txBody>
        </p:sp>
        <p:sp>
          <p:nvSpPr>
            <p:cNvPr id="87052" name="Line 15"/>
            <p:cNvSpPr/>
            <p:nvPr>
              <p:custDataLst>
                <p:tags r:id="rId20"/>
              </p:custDataLst>
            </p:nvPr>
          </p:nvSpPr>
          <p:spPr>
            <a:xfrm flipH="1" flipV="1">
              <a:off x="2064" y="1298"/>
              <a:ext cx="362" cy="363"/>
            </a:xfrm>
            <a:prstGeom prst="line">
              <a:avLst/>
            </a:prstGeom>
            <a:ln w="9525" cap="flat" cmpd="sng">
              <a:solidFill>
                <a:srgbClr val="CC0099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sz="2400"/>
            </a:p>
          </p:txBody>
        </p:sp>
        <p:sp>
          <p:nvSpPr>
            <p:cNvPr id="87053" name="Line 16"/>
            <p:cNvSpPr/>
            <p:nvPr>
              <p:custDataLst>
                <p:tags r:id="rId21"/>
              </p:custDataLst>
            </p:nvPr>
          </p:nvSpPr>
          <p:spPr>
            <a:xfrm flipV="1">
              <a:off x="3334" y="1389"/>
              <a:ext cx="408" cy="272"/>
            </a:xfrm>
            <a:prstGeom prst="line">
              <a:avLst/>
            </a:prstGeom>
            <a:ln w="9525" cap="flat" cmpd="sng">
              <a:solidFill>
                <a:srgbClr val="CC0099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sz="2400"/>
            </a:p>
          </p:txBody>
        </p:sp>
        <p:sp>
          <p:nvSpPr>
            <p:cNvPr id="87054" name="Line 17"/>
            <p:cNvSpPr/>
            <p:nvPr>
              <p:custDataLst>
                <p:tags r:id="rId22"/>
              </p:custDataLst>
            </p:nvPr>
          </p:nvSpPr>
          <p:spPr>
            <a:xfrm>
              <a:off x="2971" y="2024"/>
              <a:ext cx="1043" cy="0"/>
            </a:xfrm>
            <a:prstGeom prst="line">
              <a:avLst/>
            </a:prstGeom>
            <a:ln w="9525" cap="flat" cmpd="sng">
              <a:solidFill>
                <a:srgbClr val="CC0099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sz="2400"/>
            </a:p>
          </p:txBody>
        </p:sp>
        <p:sp>
          <p:nvSpPr>
            <p:cNvPr id="87055" name="Line 18"/>
            <p:cNvSpPr/>
            <p:nvPr>
              <p:custDataLst>
                <p:tags r:id="rId23"/>
              </p:custDataLst>
            </p:nvPr>
          </p:nvSpPr>
          <p:spPr>
            <a:xfrm>
              <a:off x="2789" y="2523"/>
              <a:ext cx="1225" cy="0"/>
            </a:xfrm>
            <a:prstGeom prst="line">
              <a:avLst/>
            </a:prstGeom>
            <a:ln w="9525" cap="flat" cmpd="sng">
              <a:solidFill>
                <a:srgbClr val="CC0099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sz="2400"/>
            </a:p>
          </p:txBody>
        </p:sp>
        <p:sp>
          <p:nvSpPr>
            <p:cNvPr id="87056" name="Line 19"/>
            <p:cNvSpPr/>
            <p:nvPr>
              <p:custDataLst>
                <p:tags r:id="rId24"/>
              </p:custDataLst>
            </p:nvPr>
          </p:nvSpPr>
          <p:spPr>
            <a:xfrm>
              <a:off x="3016" y="3249"/>
              <a:ext cx="953" cy="0"/>
            </a:xfrm>
            <a:prstGeom prst="line">
              <a:avLst/>
            </a:prstGeom>
            <a:ln w="9525" cap="flat" cmpd="sng">
              <a:solidFill>
                <a:srgbClr val="CC0099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sz="2400"/>
            </a:p>
          </p:txBody>
        </p:sp>
        <p:sp>
          <p:nvSpPr>
            <p:cNvPr id="87057" name="Line 20"/>
            <p:cNvSpPr/>
            <p:nvPr>
              <p:custDataLst>
                <p:tags r:id="rId25"/>
              </p:custDataLst>
            </p:nvPr>
          </p:nvSpPr>
          <p:spPr>
            <a:xfrm flipH="1">
              <a:off x="2200" y="2523"/>
              <a:ext cx="408" cy="0"/>
            </a:xfrm>
            <a:prstGeom prst="line">
              <a:avLst/>
            </a:prstGeom>
            <a:ln w="9525" cap="flat" cmpd="sng">
              <a:solidFill>
                <a:srgbClr val="CC0099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sz="2400"/>
            </a:p>
          </p:txBody>
        </p:sp>
      </p:grpSp>
      <p:grpSp>
        <p:nvGrpSpPr>
          <p:cNvPr id="7" name="Group 21"/>
          <p:cNvGrpSpPr/>
          <p:nvPr>
            <p:custDataLst>
              <p:tags r:id="rId3"/>
            </p:custDataLst>
          </p:nvPr>
        </p:nvGrpSpPr>
        <p:grpSpPr>
          <a:xfrm>
            <a:off x="4935539" y="1343025"/>
            <a:ext cx="5029200" cy="4070350"/>
            <a:chOff x="1584" y="768"/>
            <a:chExt cx="3168" cy="2564"/>
          </a:xfrm>
        </p:grpSpPr>
        <p:sp>
          <p:nvSpPr>
            <p:cNvPr id="87059" name="Text Box 22"/>
            <p:cNvSpPr txBox="1"/>
            <p:nvPr>
              <p:custDataLst>
                <p:tags r:id="rId12"/>
              </p:custDataLst>
            </p:nvPr>
          </p:nvSpPr>
          <p:spPr>
            <a:xfrm>
              <a:off x="1584" y="912"/>
              <a:ext cx="720" cy="212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 sz="1600">
                  <a:solidFill>
                    <a:srgbClr val="660066"/>
                  </a:solidFill>
                  <a:latin typeface="黑体" panose="02010609060101010101" charset="-122"/>
                  <a:ea typeface="黑体" panose="02010609060101010101" charset="-122"/>
                </a:rPr>
                <a:t>进气门</a:t>
              </a:r>
            </a:p>
          </p:txBody>
        </p:sp>
        <p:sp>
          <p:nvSpPr>
            <p:cNvPr id="87060" name="Text Box 23"/>
            <p:cNvSpPr txBox="1"/>
            <p:nvPr>
              <p:custDataLst>
                <p:tags r:id="rId13"/>
              </p:custDataLst>
            </p:nvPr>
          </p:nvSpPr>
          <p:spPr>
            <a:xfrm>
              <a:off x="3744" y="1152"/>
              <a:ext cx="720" cy="212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 sz="1600">
                  <a:solidFill>
                    <a:srgbClr val="660066"/>
                  </a:solidFill>
                  <a:latin typeface="黑体" panose="02010609060101010101" charset="-122"/>
                  <a:ea typeface="黑体" panose="02010609060101010101" charset="-122"/>
                </a:rPr>
                <a:t>排气门</a:t>
              </a:r>
            </a:p>
          </p:txBody>
        </p:sp>
        <p:sp>
          <p:nvSpPr>
            <p:cNvPr id="87061" name="Text Box 24"/>
            <p:cNvSpPr txBox="1"/>
            <p:nvPr>
              <p:custDataLst>
                <p:tags r:id="rId14"/>
              </p:custDataLst>
            </p:nvPr>
          </p:nvSpPr>
          <p:spPr>
            <a:xfrm>
              <a:off x="3360" y="768"/>
              <a:ext cx="720" cy="212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 sz="1600">
                  <a:solidFill>
                    <a:srgbClr val="A50021"/>
                  </a:solidFill>
                  <a:latin typeface="黑体" panose="02010609060101010101" charset="-122"/>
                  <a:ea typeface="黑体" panose="02010609060101010101" charset="-122"/>
                </a:rPr>
                <a:t>火花塞</a:t>
              </a:r>
            </a:p>
          </p:txBody>
        </p:sp>
        <p:sp>
          <p:nvSpPr>
            <p:cNvPr id="87062" name="Text Box 25"/>
            <p:cNvSpPr txBox="1"/>
            <p:nvPr>
              <p:custDataLst>
                <p:tags r:id="rId15"/>
              </p:custDataLst>
            </p:nvPr>
          </p:nvSpPr>
          <p:spPr>
            <a:xfrm>
              <a:off x="4032" y="1872"/>
              <a:ext cx="720" cy="212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 sz="1600">
                  <a:solidFill>
                    <a:srgbClr val="660066"/>
                  </a:solidFill>
                  <a:latin typeface="黑体" panose="02010609060101010101" charset="-122"/>
                  <a:ea typeface="黑体" panose="02010609060101010101" charset="-122"/>
                </a:rPr>
                <a:t>活塞</a:t>
              </a:r>
            </a:p>
          </p:txBody>
        </p:sp>
        <p:sp>
          <p:nvSpPr>
            <p:cNvPr id="87063" name="Text Box 26"/>
            <p:cNvSpPr txBox="1"/>
            <p:nvPr>
              <p:custDataLst>
                <p:tags r:id="rId16"/>
              </p:custDataLst>
            </p:nvPr>
          </p:nvSpPr>
          <p:spPr>
            <a:xfrm>
              <a:off x="4032" y="2352"/>
              <a:ext cx="720" cy="212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 sz="1600">
                  <a:solidFill>
                    <a:srgbClr val="660066"/>
                  </a:solidFill>
                  <a:latin typeface="黑体" panose="02010609060101010101" charset="-122"/>
                  <a:ea typeface="黑体" panose="02010609060101010101" charset="-122"/>
                </a:rPr>
                <a:t>连杆</a:t>
              </a:r>
            </a:p>
          </p:txBody>
        </p:sp>
        <p:sp>
          <p:nvSpPr>
            <p:cNvPr id="87064" name="Text Box 27"/>
            <p:cNvSpPr txBox="1"/>
            <p:nvPr>
              <p:custDataLst>
                <p:tags r:id="rId17"/>
              </p:custDataLst>
            </p:nvPr>
          </p:nvSpPr>
          <p:spPr>
            <a:xfrm>
              <a:off x="4032" y="3120"/>
              <a:ext cx="720" cy="212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 sz="1600">
                  <a:solidFill>
                    <a:srgbClr val="660066"/>
                  </a:solidFill>
                  <a:latin typeface="黑体" panose="02010609060101010101" charset="-122"/>
                  <a:ea typeface="黑体" panose="02010609060101010101" charset="-122"/>
                </a:rPr>
                <a:t>曲轴</a:t>
              </a:r>
            </a:p>
          </p:txBody>
        </p:sp>
        <p:sp>
          <p:nvSpPr>
            <p:cNvPr id="87065" name="Text Box 28"/>
            <p:cNvSpPr txBox="1"/>
            <p:nvPr>
              <p:custDataLst>
                <p:tags r:id="rId18"/>
              </p:custDataLst>
            </p:nvPr>
          </p:nvSpPr>
          <p:spPr>
            <a:xfrm>
              <a:off x="1776" y="2352"/>
              <a:ext cx="528" cy="212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 sz="1600">
                  <a:solidFill>
                    <a:srgbClr val="660066"/>
                  </a:solidFill>
                  <a:latin typeface="黑体" panose="02010609060101010101" charset="-122"/>
                  <a:ea typeface="黑体" panose="02010609060101010101" charset="-122"/>
                </a:rPr>
                <a:t>气缸</a:t>
              </a:r>
            </a:p>
          </p:txBody>
        </p:sp>
      </p:grpSp>
      <p:sp>
        <p:nvSpPr>
          <p:cNvPr id="33" name="流程图: 可选过程 32"/>
          <p:cNvSpPr/>
          <p:nvPr>
            <p:custDataLst>
              <p:tags r:id="rId4"/>
            </p:custDataLst>
          </p:nvPr>
        </p:nvSpPr>
        <p:spPr>
          <a:xfrm>
            <a:off x="527381" y="1331679"/>
            <a:ext cx="1930400" cy="580391"/>
          </a:xfrm>
          <a:prstGeom prst="flowChartAlternateProcess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665" b="1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ang="5400000" scaled="0"/>
                </a:gradFill>
                <a:latin typeface="微软雅黑" panose="020B0503020204020204" charset="-122"/>
                <a:ea typeface="微软雅黑" panose="020B0503020204020204" charset="-122"/>
              </a:rPr>
              <a:t>工作原理</a:t>
            </a:r>
          </a:p>
        </p:txBody>
      </p:sp>
      <p:sp>
        <p:nvSpPr>
          <p:cNvPr id="48" name="Rectangle 4"/>
          <p:cNvSpPr txBox="1"/>
          <p:nvPr>
            <p:custDataLst>
              <p:tags r:id="rId5"/>
            </p:custDataLst>
          </p:nvPr>
        </p:nvSpPr>
        <p:spPr>
          <a:xfrm>
            <a:off x="431371" y="2276872"/>
            <a:ext cx="2459567" cy="3552395"/>
          </a:xfrm>
        </p:spPr>
        <p:txBody>
          <a:bodyPr vert="horz" wrap="square" lIns="91440" tIns="45720" rIns="91440" bIns="45720" anchor="t">
            <a:noAutofit/>
          </a:bodyPr>
          <a:lstStyle>
            <a:lvl1pPr marL="257175" lvl="0" indent="-257175" algn="l" defTabSz="685800" rtl="0" eaLnBrk="1" fontAlgn="base" hangingPunct="1"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530" lvl="1" indent="-214630" algn="l" defTabSz="685800" rtl="0" eaLnBrk="1" fontAlgn="base" hangingPunct="1"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lvl="2" indent="-171450" algn="l" defTabSz="685800" rtl="0" eaLnBrk="1" fontAlgn="base" hangingPunct="1"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lvl="3" indent="-171450" algn="l" defTabSz="685800" rtl="0" eaLnBrk="1" fontAlgn="base" hangingPunct="1"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lvl="4" indent="-171450" algn="l" defTabSz="685800" rtl="0" eaLnBrk="1" fontAlgn="base" hangingPunct="1"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05105" indent="-205105">
              <a:lnSpc>
                <a:spcPct val="120000"/>
              </a:lnSpc>
            </a:pPr>
            <a:r>
              <a:rPr lang="zh-CN" altLang="en-US" sz="2665" b="1">
                <a:solidFill>
                  <a:srgbClr val="0000FF"/>
                </a:solidFill>
                <a:latin typeface="黑体" panose="02010609060101010101" charset="-122"/>
                <a:hlinkClick r:id="rId29" action="ppaction://hlinksldjump"/>
              </a:rPr>
              <a:t>结构</a:t>
            </a:r>
            <a:endParaRPr lang="zh-CN" altLang="en-US" sz="2665" b="1">
              <a:solidFill>
                <a:srgbClr val="0000FF"/>
              </a:solidFill>
              <a:latin typeface="黑体" panose="02010609060101010101" charset="-122"/>
            </a:endParaRPr>
          </a:p>
          <a:p>
            <a:pPr marL="205105" indent="-205105">
              <a:lnSpc>
                <a:spcPct val="120000"/>
              </a:lnSpc>
            </a:pPr>
            <a:r>
              <a:rPr lang="zh-CN" altLang="en-US" sz="2665" b="1">
                <a:solidFill>
                  <a:srgbClr val="0000FF"/>
                </a:solidFill>
                <a:latin typeface="黑体" panose="02010609060101010101" charset="-122"/>
                <a:hlinkClick r:id="rId30" action="ppaction://hlinksldjump"/>
              </a:rPr>
              <a:t>吸气冲程</a:t>
            </a:r>
            <a:endParaRPr lang="zh-CN" altLang="en-US" sz="2665" b="1">
              <a:solidFill>
                <a:srgbClr val="0000FF"/>
              </a:solidFill>
              <a:latin typeface="黑体" panose="02010609060101010101" charset="-122"/>
            </a:endParaRPr>
          </a:p>
          <a:p>
            <a:pPr marL="205105" indent="-205105">
              <a:lnSpc>
                <a:spcPct val="120000"/>
              </a:lnSpc>
            </a:pPr>
            <a:r>
              <a:rPr lang="zh-CN" altLang="en-US" sz="2665" b="1">
                <a:solidFill>
                  <a:srgbClr val="0000FF"/>
                </a:solidFill>
                <a:latin typeface="黑体" panose="02010609060101010101" charset="-122"/>
                <a:hlinkClick r:id="rId31" action="ppaction://hlinksldjump"/>
              </a:rPr>
              <a:t>压缩冲程</a:t>
            </a:r>
            <a:endParaRPr lang="zh-CN" altLang="en-US" sz="2665" b="1">
              <a:solidFill>
                <a:srgbClr val="0000FF"/>
              </a:solidFill>
              <a:latin typeface="黑体" panose="02010609060101010101" charset="-122"/>
            </a:endParaRPr>
          </a:p>
          <a:p>
            <a:pPr marL="205105" indent="-205105">
              <a:lnSpc>
                <a:spcPct val="120000"/>
              </a:lnSpc>
            </a:pPr>
            <a:r>
              <a:rPr lang="zh-CN" altLang="en-US" sz="2665" b="1">
                <a:solidFill>
                  <a:srgbClr val="0000FF"/>
                </a:solidFill>
                <a:latin typeface="黑体" panose="02010609060101010101" charset="-122"/>
                <a:hlinkClick r:id="rId32" action="ppaction://hlinksldjump"/>
              </a:rPr>
              <a:t>做功冲程</a:t>
            </a:r>
            <a:endParaRPr lang="zh-CN" altLang="en-US" sz="2665" b="1">
              <a:solidFill>
                <a:srgbClr val="0000FF"/>
              </a:solidFill>
              <a:latin typeface="黑体" panose="02010609060101010101" charset="-122"/>
            </a:endParaRPr>
          </a:p>
          <a:p>
            <a:pPr marL="205105" indent="-205105">
              <a:lnSpc>
                <a:spcPct val="120000"/>
              </a:lnSpc>
            </a:pPr>
            <a:r>
              <a:rPr lang="zh-CN" altLang="en-US" sz="2665" b="1">
                <a:solidFill>
                  <a:srgbClr val="0000FF"/>
                </a:solidFill>
                <a:latin typeface="黑体" panose="02010609060101010101" charset="-122"/>
                <a:hlinkClick r:id="rId33" action="ppaction://hlinksldjump"/>
              </a:rPr>
              <a:t>排气冲程</a:t>
            </a:r>
            <a:endParaRPr lang="zh-CN" altLang="en-US" sz="2665" b="1">
              <a:solidFill>
                <a:srgbClr val="0000FF"/>
              </a:solidFill>
              <a:latin typeface="黑体" panose="02010609060101010101" charset="-122"/>
            </a:endParaRPr>
          </a:p>
          <a:p>
            <a:pPr marL="205105" indent="-205105">
              <a:lnSpc>
                <a:spcPct val="120000"/>
              </a:lnSpc>
            </a:pPr>
            <a:r>
              <a:rPr lang="zh-CN" altLang="en-US" sz="2665" b="1">
                <a:solidFill>
                  <a:srgbClr val="0000FF"/>
                </a:solidFill>
                <a:latin typeface="黑体" panose="02010609060101010101" charset="-122"/>
                <a:hlinkClick r:id="rId34" action="ppaction://hlinksldjump"/>
              </a:rPr>
              <a:t>连续工作</a:t>
            </a:r>
            <a:endParaRPr lang="zh-CN" altLang="en-US" sz="2665" b="1">
              <a:solidFill>
                <a:srgbClr val="0000FF"/>
              </a:solidFill>
              <a:latin typeface="黑体" panose="02010609060101010101" charset="-122"/>
            </a:endParaRPr>
          </a:p>
        </p:txBody>
      </p:sp>
      <p:pic>
        <p:nvPicPr>
          <p:cNvPr id="49" name="Picture 6">
            <a:hlinkClick r:id="rId29" action="ppaction://hlinksldjump"/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35"/>
          <a:stretch>
            <a:fillRect/>
          </a:stretch>
        </p:blipFill>
        <p:spPr>
          <a:xfrm>
            <a:off x="2752725" y="2252100"/>
            <a:ext cx="620713" cy="5048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0" name="Picture 7">
            <a:hlinkClick r:id="rId30" action="ppaction://hlinksldjump"/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35"/>
          <a:stretch>
            <a:fillRect/>
          </a:stretch>
        </p:blipFill>
        <p:spPr>
          <a:xfrm>
            <a:off x="2752725" y="2852936"/>
            <a:ext cx="620713" cy="5048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" name="Picture 8">
            <a:hlinkClick r:id="rId31" action="ppaction://hlinksldjump"/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35"/>
          <a:stretch>
            <a:fillRect/>
          </a:stretch>
        </p:blipFill>
        <p:spPr>
          <a:xfrm>
            <a:off x="2752725" y="3438525"/>
            <a:ext cx="620713" cy="5048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2" name="Picture 9">
            <a:hlinkClick r:id="rId32" action="ppaction://hlinksldjump"/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35"/>
          <a:stretch>
            <a:fillRect/>
          </a:stretch>
        </p:blipFill>
        <p:spPr>
          <a:xfrm>
            <a:off x="2752725" y="4014788"/>
            <a:ext cx="620713" cy="5048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3" name="Picture 10">
            <a:hlinkClick r:id="rId33" action="ppaction://hlinksldjump"/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35"/>
          <a:stretch>
            <a:fillRect/>
          </a:stretch>
        </p:blipFill>
        <p:spPr>
          <a:xfrm>
            <a:off x="2752725" y="4591051"/>
            <a:ext cx="620713" cy="5048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4" name="Picture 11">
            <a:hlinkClick r:id="rId34" action="ppaction://hlinksldjump"/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35"/>
          <a:stretch>
            <a:fillRect/>
          </a:stretch>
        </p:blipFill>
        <p:spPr>
          <a:xfrm>
            <a:off x="2752725" y="5157192"/>
            <a:ext cx="620713" cy="5048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1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5167313" y="1668463"/>
            <a:ext cx="3257551" cy="4572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9098" name="Text Box 14"/>
          <p:cNvSpPr txBox="1"/>
          <p:nvPr>
            <p:custDataLst>
              <p:tags r:id="rId2"/>
            </p:custDataLst>
          </p:nvPr>
        </p:nvSpPr>
        <p:spPr>
          <a:xfrm>
            <a:off x="8136255" y="2286000"/>
            <a:ext cx="3389631" cy="34150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 fontAlgn="auto">
              <a:lnSpc>
                <a:spcPct val="150000"/>
              </a:lnSpc>
              <a:spcBef>
                <a:spcPct val="0"/>
              </a:spcBef>
            </a:pP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、吸气冲程</a:t>
            </a:r>
          </a:p>
          <a:p>
            <a:pPr algn="l" fontAlgn="auto">
              <a:lnSpc>
                <a:spcPct val="150000"/>
              </a:lnSpc>
              <a:spcBef>
                <a:spcPct val="0"/>
              </a:spcBef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进气门打开，排气门关闭，活塞由上端向下运动，汽油和空气组成的燃料混合物从进气门吸入气缸。</a:t>
            </a:r>
          </a:p>
        </p:txBody>
      </p:sp>
      <p:sp>
        <p:nvSpPr>
          <p:cNvPr id="12" name="流程图: 可选过程 11"/>
          <p:cNvSpPr/>
          <p:nvPr>
            <p:custDataLst>
              <p:tags r:id="rId3"/>
            </p:custDataLst>
          </p:nvPr>
        </p:nvSpPr>
        <p:spPr>
          <a:xfrm>
            <a:off x="527381" y="1331679"/>
            <a:ext cx="1930400" cy="580391"/>
          </a:xfrm>
          <a:prstGeom prst="flowChartAlternateProcess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665" b="1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ang="5400000" scaled="0"/>
                </a:gradFill>
                <a:latin typeface="微软雅黑" panose="020B0503020204020204" charset="-122"/>
                <a:ea typeface="微软雅黑" panose="020B0503020204020204" charset="-122"/>
              </a:rPr>
              <a:t>工作原理</a:t>
            </a:r>
          </a:p>
        </p:txBody>
      </p:sp>
      <p:sp>
        <p:nvSpPr>
          <p:cNvPr id="20" name="Rectangle 4"/>
          <p:cNvSpPr txBox="1"/>
          <p:nvPr>
            <p:custDataLst>
              <p:tags r:id="rId4"/>
            </p:custDataLst>
          </p:nvPr>
        </p:nvSpPr>
        <p:spPr>
          <a:xfrm>
            <a:off x="431371" y="2276872"/>
            <a:ext cx="2459567" cy="3552395"/>
          </a:xfrm>
        </p:spPr>
        <p:txBody>
          <a:bodyPr vert="horz" wrap="square" lIns="91440" tIns="45720" rIns="91440" bIns="45720" anchor="t">
            <a:noAutofit/>
          </a:bodyPr>
          <a:lstStyle>
            <a:lvl1pPr marL="257175" lvl="0" indent="-257175" algn="l" defTabSz="685800" rtl="0" eaLnBrk="1" fontAlgn="base" hangingPunct="1"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530" lvl="1" indent="-214630" algn="l" defTabSz="685800" rtl="0" eaLnBrk="1" fontAlgn="base" hangingPunct="1"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lvl="2" indent="-171450" algn="l" defTabSz="685800" rtl="0" eaLnBrk="1" fontAlgn="base" hangingPunct="1"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lvl="3" indent="-171450" algn="l" defTabSz="685800" rtl="0" eaLnBrk="1" fontAlgn="base" hangingPunct="1"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lvl="4" indent="-171450" algn="l" defTabSz="685800" rtl="0" eaLnBrk="1" fontAlgn="base" hangingPunct="1"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05105" indent="-205105">
              <a:lnSpc>
                <a:spcPct val="120000"/>
              </a:lnSpc>
            </a:pPr>
            <a:r>
              <a:rPr lang="zh-CN" altLang="en-US" sz="2665" b="1">
                <a:solidFill>
                  <a:srgbClr val="0000FF"/>
                </a:solidFill>
                <a:latin typeface="黑体" panose="02010609060101010101" charset="-122"/>
                <a:hlinkClick r:id="rId14" action="ppaction://hlinksldjump"/>
              </a:rPr>
              <a:t>结构</a:t>
            </a:r>
            <a:endParaRPr lang="zh-CN" altLang="en-US" sz="2665" b="1">
              <a:solidFill>
                <a:srgbClr val="0000FF"/>
              </a:solidFill>
              <a:latin typeface="黑体" panose="02010609060101010101" charset="-122"/>
            </a:endParaRPr>
          </a:p>
          <a:p>
            <a:pPr marL="205105" indent="-205105">
              <a:lnSpc>
                <a:spcPct val="120000"/>
              </a:lnSpc>
            </a:pPr>
            <a:r>
              <a:rPr lang="zh-CN" altLang="en-US" sz="2665" b="1">
                <a:solidFill>
                  <a:srgbClr val="0000FF"/>
                </a:solidFill>
                <a:latin typeface="黑体" panose="02010609060101010101" charset="-122"/>
                <a:hlinkClick r:id="rId15" action="ppaction://hlinksldjump"/>
              </a:rPr>
              <a:t>吸气冲程</a:t>
            </a:r>
            <a:endParaRPr lang="zh-CN" altLang="en-US" sz="2665" b="1">
              <a:solidFill>
                <a:srgbClr val="0000FF"/>
              </a:solidFill>
              <a:latin typeface="黑体" panose="02010609060101010101" charset="-122"/>
            </a:endParaRPr>
          </a:p>
          <a:p>
            <a:pPr marL="205105" indent="-205105">
              <a:lnSpc>
                <a:spcPct val="120000"/>
              </a:lnSpc>
            </a:pPr>
            <a:r>
              <a:rPr lang="zh-CN" altLang="en-US" sz="2665" b="1">
                <a:solidFill>
                  <a:srgbClr val="0000FF"/>
                </a:solidFill>
                <a:latin typeface="黑体" panose="02010609060101010101" charset="-122"/>
                <a:hlinkClick r:id="rId16" action="ppaction://hlinksldjump"/>
              </a:rPr>
              <a:t>压缩冲程</a:t>
            </a:r>
            <a:endParaRPr lang="zh-CN" altLang="en-US" sz="2665" b="1">
              <a:solidFill>
                <a:srgbClr val="0000FF"/>
              </a:solidFill>
              <a:latin typeface="黑体" panose="02010609060101010101" charset="-122"/>
            </a:endParaRPr>
          </a:p>
          <a:p>
            <a:pPr marL="205105" indent="-205105">
              <a:lnSpc>
                <a:spcPct val="120000"/>
              </a:lnSpc>
            </a:pPr>
            <a:r>
              <a:rPr lang="zh-CN" altLang="en-US" sz="2665" b="1">
                <a:solidFill>
                  <a:srgbClr val="0000FF"/>
                </a:solidFill>
                <a:latin typeface="黑体" panose="02010609060101010101" charset="-122"/>
                <a:hlinkClick r:id="rId17" action="ppaction://hlinksldjump"/>
              </a:rPr>
              <a:t>做功冲程</a:t>
            </a:r>
            <a:endParaRPr lang="zh-CN" altLang="en-US" sz="2665" b="1">
              <a:solidFill>
                <a:srgbClr val="0000FF"/>
              </a:solidFill>
              <a:latin typeface="黑体" panose="02010609060101010101" charset="-122"/>
            </a:endParaRPr>
          </a:p>
          <a:p>
            <a:pPr marL="205105" indent="-205105">
              <a:lnSpc>
                <a:spcPct val="120000"/>
              </a:lnSpc>
            </a:pPr>
            <a:r>
              <a:rPr lang="zh-CN" altLang="en-US" sz="2665" b="1">
                <a:solidFill>
                  <a:srgbClr val="0000FF"/>
                </a:solidFill>
                <a:latin typeface="黑体" panose="02010609060101010101" charset="-122"/>
                <a:hlinkClick r:id="rId18" action="ppaction://hlinksldjump"/>
              </a:rPr>
              <a:t>排气冲程</a:t>
            </a:r>
            <a:endParaRPr lang="zh-CN" altLang="en-US" sz="2665" b="1">
              <a:solidFill>
                <a:srgbClr val="0000FF"/>
              </a:solidFill>
              <a:latin typeface="黑体" panose="02010609060101010101" charset="-122"/>
            </a:endParaRPr>
          </a:p>
          <a:p>
            <a:pPr marL="205105" indent="-205105">
              <a:lnSpc>
                <a:spcPct val="120000"/>
              </a:lnSpc>
            </a:pPr>
            <a:r>
              <a:rPr lang="zh-CN" altLang="en-US" sz="2665" b="1">
                <a:solidFill>
                  <a:srgbClr val="0000FF"/>
                </a:solidFill>
                <a:latin typeface="黑体" panose="02010609060101010101" charset="-122"/>
                <a:hlinkClick r:id="rId19" action="ppaction://hlinksldjump"/>
              </a:rPr>
              <a:t>连续工作</a:t>
            </a:r>
            <a:endParaRPr lang="zh-CN" altLang="en-US" sz="2665" b="1">
              <a:solidFill>
                <a:srgbClr val="0000FF"/>
              </a:solidFill>
              <a:latin typeface="黑体" panose="02010609060101010101" charset="-122"/>
            </a:endParaRPr>
          </a:p>
        </p:txBody>
      </p:sp>
      <p:pic>
        <p:nvPicPr>
          <p:cNvPr id="21" name="Picture 6">
            <a:hlinkClick r:id="rId14" action="ppaction://hlinksldjump"/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2752725" y="2252100"/>
            <a:ext cx="620713" cy="5048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2" name="Picture 7">
            <a:hlinkClick r:id="rId15" action="ppaction://hlinksldjump"/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2752725" y="2852936"/>
            <a:ext cx="620713" cy="5048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3" name="Picture 8">
            <a:hlinkClick r:id="rId16" action="ppaction://hlinksldjump"/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2752725" y="3438525"/>
            <a:ext cx="620713" cy="5048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4" name="Picture 9">
            <a:hlinkClick r:id="rId17" action="ppaction://hlinksldjump"/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2752725" y="4014788"/>
            <a:ext cx="620713" cy="5048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" name="Picture 10">
            <a:hlinkClick r:id="rId18" action="ppaction://hlinksldjump"/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2752725" y="4591051"/>
            <a:ext cx="620713" cy="5048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6" name="Picture 11">
            <a:hlinkClick r:id="rId19" action="ppaction://hlinksldjump"/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2752725" y="5157192"/>
            <a:ext cx="620713" cy="5048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1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4795837" y="1682751"/>
            <a:ext cx="3257551" cy="4572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1146" name="Text Box 13"/>
          <p:cNvSpPr txBox="1"/>
          <p:nvPr>
            <p:custDataLst>
              <p:tags r:id="rId2"/>
            </p:custDataLst>
          </p:nvPr>
        </p:nvSpPr>
        <p:spPr>
          <a:xfrm>
            <a:off x="8201025" y="2357756"/>
            <a:ext cx="3665220" cy="28613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 fontAlgn="auto">
              <a:lnSpc>
                <a:spcPct val="150000"/>
              </a:lnSpc>
              <a:spcBef>
                <a:spcPct val="0"/>
              </a:spcBef>
            </a:pP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、压缩冲程</a:t>
            </a:r>
          </a:p>
          <a:p>
            <a:pPr algn="l" fontAlgn="auto">
              <a:lnSpc>
                <a:spcPct val="150000"/>
              </a:lnSpc>
              <a:spcBef>
                <a:spcPct val="0"/>
              </a:spcBef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进气门和排气门都关闭，活塞向上运动，燃料混合物被压缩，压强增大，温度升高。</a:t>
            </a:r>
          </a:p>
        </p:txBody>
      </p:sp>
      <p:sp>
        <p:nvSpPr>
          <p:cNvPr id="12" name="流程图: 可选过程 11"/>
          <p:cNvSpPr/>
          <p:nvPr>
            <p:custDataLst>
              <p:tags r:id="rId3"/>
            </p:custDataLst>
          </p:nvPr>
        </p:nvSpPr>
        <p:spPr>
          <a:xfrm>
            <a:off x="527381" y="1331679"/>
            <a:ext cx="1930400" cy="580391"/>
          </a:xfrm>
          <a:prstGeom prst="flowChartAlternateProcess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665" b="1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ang="5400000" scaled="0"/>
                </a:gradFill>
                <a:latin typeface="微软雅黑" panose="020B0503020204020204" charset="-122"/>
                <a:ea typeface="微软雅黑" panose="020B0503020204020204" charset="-122"/>
              </a:rPr>
              <a:t>工作原理</a:t>
            </a:r>
          </a:p>
        </p:txBody>
      </p:sp>
      <p:sp>
        <p:nvSpPr>
          <p:cNvPr id="20" name="Rectangle 4"/>
          <p:cNvSpPr txBox="1"/>
          <p:nvPr>
            <p:custDataLst>
              <p:tags r:id="rId4"/>
            </p:custDataLst>
          </p:nvPr>
        </p:nvSpPr>
        <p:spPr>
          <a:xfrm>
            <a:off x="431371" y="2276872"/>
            <a:ext cx="2459567" cy="3552395"/>
          </a:xfrm>
        </p:spPr>
        <p:txBody>
          <a:bodyPr vert="horz" wrap="square" lIns="91440" tIns="45720" rIns="91440" bIns="45720" anchor="t">
            <a:noAutofit/>
          </a:bodyPr>
          <a:lstStyle>
            <a:lvl1pPr marL="257175" lvl="0" indent="-257175" algn="l" defTabSz="685800" rtl="0" eaLnBrk="1" fontAlgn="base" hangingPunct="1"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530" lvl="1" indent="-214630" algn="l" defTabSz="685800" rtl="0" eaLnBrk="1" fontAlgn="base" hangingPunct="1"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lvl="2" indent="-171450" algn="l" defTabSz="685800" rtl="0" eaLnBrk="1" fontAlgn="base" hangingPunct="1"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lvl="3" indent="-171450" algn="l" defTabSz="685800" rtl="0" eaLnBrk="1" fontAlgn="base" hangingPunct="1"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lvl="4" indent="-171450" algn="l" defTabSz="685800" rtl="0" eaLnBrk="1" fontAlgn="base" hangingPunct="1"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05105" indent="-205105">
              <a:lnSpc>
                <a:spcPct val="120000"/>
              </a:lnSpc>
            </a:pPr>
            <a:r>
              <a:rPr lang="zh-CN" altLang="en-US" sz="2665" b="1">
                <a:solidFill>
                  <a:srgbClr val="0000FF"/>
                </a:solidFill>
                <a:latin typeface="黑体" panose="02010609060101010101" charset="-122"/>
                <a:hlinkClick r:id="rId14" action="ppaction://hlinksldjump"/>
              </a:rPr>
              <a:t>结构</a:t>
            </a:r>
            <a:endParaRPr lang="zh-CN" altLang="en-US" sz="2665" b="1">
              <a:solidFill>
                <a:srgbClr val="0000FF"/>
              </a:solidFill>
              <a:latin typeface="黑体" panose="02010609060101010101" charset="-122"/>
            </a:endParaRPr>
          </a:p>
          <a:p>
            <a:pPr marL="205105" indent="-205105">
              <a:lnSpc>
                <a:spcPct val="120000"/>
              </a:lnSpc>
            </a:pPr>
            <a:r>
              <a:rPr lang="zh-CN" altLang="en-US" sz="2665" b="1">
                <a:solidFill>
                  <a:srgbClr val="0000FF"/>
                </a:solidFill>
                <a:latin typeface="黑体" panose="02010609060101010101" charset="-122"/>
                <a:hlinkClick r:id="rId15" action="ppaction://hlinksldjump"/>
              </a:rPr>
              <a:t>吸气冲程</a:t>
            </a:r>
            <a:endParaRPr lang="zh-CN" altLang="en-US" sz="2665" b="1">
              <a:solidFill>
                <a:srgbClr val="0000FF"/>
              </a:solidFill>
              <a:latin typeface="黑体" panose="02010609060101010101" charset="-122"/>
            </a:endParaRPr>
          </a:p>
          <a:p>
            <a:pPr marL="205105" indent="-205105">
              <a:lnSpc>
                <a:spcPct val="120000"/>
              </a:lnSpc>
            </a:pPr>
            <a:r>
              <a:rPr lang="zh-CN" altLang="en-US" sz="2665" b="1">
                <a:solidFill>
                  <a:srgbClr val="0000FF"/>
                </a:solidFill>
                <a:latin typeface="黑体" panose="02010609060101010101" charset="-122"/>
                <a:hlinkClick r:id="rId16" action="ppaction://hlinksldjump"/>
              </a:rPr>
              <a:t>压缩冲程</a:t>
            </a:r>
            <a:endParaRPr lang="zh-CN" altLang="en-US" sz="2665" b="1">
              <a:solidFill>
                <a:srgbClr val="0000FF"/>
              </a:solidFill>
              <a:latin typeface="黑体" panose="02010609060101010101" charset="-122"/>
            </a:endParaRPr>
          </a:p>
          <a:p>
            <a:pPr marL="205105" indent="-205105">
              <a:lnSpc>
                <a:spcPct val="120000"/>
              </a:lnSpc>
            </a:pPr>
            <a:r>
              <a:rPr lang="zh-CN" altLang="en-US" sz="2665" b="1">
                <a:solidFill>
                  <a:srgbClr val="0000FF"/>
                </a:solidFill>
                <a:latin typeface="黑体" panose="02010609060101010101" charset="-122"/>
                <a:hlinkClick r:id="rId17" action="ppaction://hlinksldjump"/>
              </a:rPr>
              <a:t>做功冲程</a:t>
            </a:r>
            <a:endParaRPr lang="zh-CN" altLang="en-US" sz="2665" b="1">
              <a:solidFill>
                <a:srgbClr val="0000FF"/>
              </a:solidFill>
              <a:latin typeface="黑体" panose="02010609060101010101" charset="-122"/>
            </a:endParaRPr>
          </a:p>
          <a:p>
            <a:pPr marL="205105" indent="-205105">
              <a:lnSpc>
                <a:spcPct val="120000"/>
              </a:lnSpc>
            </a:pPr>
            <a:r>
              <a:rPr lang="zh-CN" altLang="en-US" sz="2665" b="1">
                <a:solidFill>
                  <a:srgbClr val="0000FF"/>
                </a:solidFill>
                <a:latin typeface="黑体" panose="02010609060101010101" charset="-122"/>
                <a:hlinkClick r:id="rId18" action="ppaction://hlinksldjump"/>
              </a:rPr>
              <a:t>排气冲程</a:t>
            </a:r>
            <a:endParaRPr lang="zh-CN" altLang="en-US" sz="2665" b="1">
              <a:solidFill>
                <a:srgbClr val="0000FF"/>
              </a:solidFill>
              <a:latin typeface="黑体" panose="02010609060101010101" charset="-122"/>
            </a:endParaRPr>
          </a:p>
          <a:p>
            <a:pPr marL="205105" indent="-205105">
              <a:lnSpc>
                <a:spcPct val="120000"/>
              </a:lnSpc>
            </a:pPr>
            <a:r>
              <a:rPr lang="zh-CN" altLang="en-US" sz="2665" b="1">
                <a:solidFill>
                  <a:srgbClr val="0000FF"/>
                </a:solidFill>
                <a:latin typeface="黑体" panose="02010609060101010101" charset="-122"/>
                <a:hlinkClick r:id="rId19" action="ppaction://hlinksldjump"/>
              </a:rPr>
              <a:t>连续工作</a:t>
            </a:r>
            <a:endParaRPr lang="zh-CN" altLang="en-US" sz="2665" b="1">
              <a:solidFill>
                <a:srgbClr val="0000FF"/>
              </a:solidFill>
              <a:latin typeface="黑体" panose="02010609060101010101" charset="-122"/>
            </a:endParaRPr>
          </a:p>
        </p:txBody>
      </p:sp>
      <p:pic>
        <p:nvPicPr>
          <p:cNvPr id="21" name="Picture 6">
            <a:hlinkClick r:id="rId14" action="ppaction://hlinksldjump"/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2752725" y="2252100"/>
            <a:ext cx="620713" cy="5048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2" name="Picture 7">
            <a:hlinkClick r:id="rId15" action="ppaction://hlinksldjump"/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2752725" y="2852936"/>
            <a:ext cx="620713" cy="5048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3" name="Picture 8">
            <a:hlinkClick r:id="rId16" action="ppaction://hlinksldjump"/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2752725" y="3438525"/>
            <a:ext cx="620713" cy="5048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4" name="Picture 9">
            <a:hlinkClick r:id="rId17" action="ppaction://hlinksldjump"/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2752725" y="4014788"/>
            <a:ext cx="620713" cy="5048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" name="Picture 10">
            <a:hlinkClick r:id="rId18" action="ppaction://hlinksldjump"/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2752725" y="4591051"/>
            <a:ext cx="620713" cy="5048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6" name="Picture 11">
            <a:hlinkClick r:id="rId19" action="ppaction://hlinksldjump"/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2752725" y="5157192"/>
            <a:ext cx="620713" cy="5048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6" name="Picture 1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4764088" y="1700213"/>
            <a:ext cx="3257551" cy="4572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3187" name="Text Box 13"/>
          <p:cNvSpPr txBox="1"/>
          <p:nvPr>
            <p:custDataLst>
              <p:tags r:id="rId2"/>
            </p:custDataLst>
          </p:nvPr>
        </p:nvSpPr>
        <p:spPr>
          <a:xfrm>
            <a:off x="8164829" y="1794511"/>
            <a:ext cx="3643631" cy="39693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 fontAlgn="auto">
              <a:lnSpc>
                <a:spcPct val="150000"/>
              </a:lnSpc>
              <a:spcBef>
                <a:spcPct val="0"/>
              </a:spcBef>
            </a:pP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、做功冲程</a:t>
            </a:r>
          </a:p>
          <a:p>
            <a:pPr algn="l" fontAlgn="auto">
              <a:lnSpc>
                <a:spcPct val="150000"/>
              </a:lnSpc>
              <a:spcBef>
                <a:spcPct val="0"/>
              </a:spcBef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在压缩冲程未尾，火花塞产生电火花，使燃料猛烈燃烧，产生高温高压的燃气。高温高压燃气推动活塞向下运动，并通过连杆带动曲轴转动。</a:t>
            </a:r>
          </a:p>
        </p:txBody>
      </p:sp>
      <p:sp>
        <p:nvSpPr>
          <p:cNvPr id="12" name="流程图: 可选过程 11"/>
          <p:cNvSpPr/>
          <p:nvPr>
            <p:custDataLst>
              <p:tags r:id="rId3"/>
            </p:custDataLst>
          </p:nvPr>
        </p:nvSpPr>
        <p:spPr>
          <a:xfrm>
            <a:off x="527381" y="1331679"/>
            <a:ext cx="1930400" cy="580391"/>
          </a:xfrm>
          <a:prstGeom prst="flowChartAlternateProcess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665" b="1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ang="5400000" scaled="0"/>
                </a:gradFill>
                <a:latin typeface="微软雅黑" panose="020B0503020204020204" charset="-122"/>
                <a:ea typeface="微软雅黑" panose="020B0503020204020204" charset="-122"/>
              </a:rPr>
              <a:t>工作原理</a:t>
            </a:r>
          </a:p>
        </p:txBody>
      </p:sp>
      <p:sp>
        <p:nvSpPr>
          <p:cNvPr id="20" name="Rectangle 4"/>
          <p:cNvSpPr txBox="1"/>
          <p:nvPr>
            <p:custDataLst>
              <p:tags r:id="rId4"/>
            </p:custDataLst>
          </p:nvPr>
        </p:nvSpPr>
        <p:spPr>
          <a:xfrm>
            <a:off x="431371" y="2276872"/>
            <a:ext cx="2459567" cy="3552395"/>
          </a:xfrm>
        </p:spPr>
        <p:txBody>
          <a:bodyPr vert="horz" wrap="square" lIns="91440" tIns="45720" rIns="91440" bIns="45720" anchor="t">
            <a:noAutofit/>
          </a:bodyPr>
          <a:lstStyle>
            <a:lvl1pPr marL="257175" lvl="0" indent="-257175" algn="l" defTabSz="685800" rtl="0" eaLnBrk="1" fontAlgn="base" hangingPunct="1"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530" lvl="1" indent="-214630" algn="l" defTabSz="685800" rtl="0" eaLnBrk="1" fontAlgn="base" hangingPunct="1"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lvl="2" indent="-171450" algn="l" defTabSz="685800" rtl="0" eaLnBrk="1" fontAlgn="base" hangingPunct="1"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lvl="3" indent="-171450" algn="l" defTabSz="685800" rtl="0" eaLnBrk="1" fontAlgn="base" hangingPunct="1"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lvl="4" indent="-171450" algn="l" defTabSz="685800" rtl="0" eaLnBrk="1" fontAlgn="base" hangingPunct="1"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05105" indent="-205105">
              <a:lnSpc>
                <a:spcPct val="120000"/>
              </a:lnSpc>
            </a:pPr>
            <a:r>
              <a:rPr lang="zh-CN" altLang="en-US" sz="2665" b="1">
                <a:solidFill>
                  <a:srgbClr val="0000FF"/>
                </a:solidFill>
                <a:latin typeface="黑体" panose="02010609060101010101" charset="-122"/>
                <a:hlinkClick r:id="rId15" action="ppaction://hlinksldjump"/>
              </a:rPr>
              <a:t>结构</a:t>
            </a:r>
            <a:endParaRPr lang="zh-CN" altLang="en-US" sz="2665" b="1">
              <a:solidFill>
                <a:srgbClr val="0000FF"/>
              </a:solidFill>
              <a:latin typeface="黑体" panose="02010609060101010101" charset="-122"/>
            </a:endParaRPr>
          </a:p>
          <a:p>
            <a:pPr marL="205105" indent="-205105">
              <a:lnSpc>
                <a:spcPct val="120000"/>
              </a:lnSpc>
            </a:pPr>
            <a:r>
              <a:rPr lang="zh-CN" altLang="en-US" sz="2665" b="1">
                <a:solidFill>
                  <a:srgbClr val="0000FF"/>
                </a:solidFill>
                <a:latin typeface="黑体" panose="02010609060101010101" charset="-122"/>
                <a:hlinkClick r:id="rId16" action="ppaction://hlinksldjump"/>
              </a:rPr>
              <a:t>吸气冲程</a:t>
            </a:r>
            <a:endParaRPr lang="zh-CN" altLang="en-US" sz="2665" b="1">
              <a:solidFill>
                <a:srgbClr val="0000FF"/>
              </a:solidFill>
              <a:latin typeface="黑体" panose="02010609060101010101" charset="-122"/>
            </a:endParaRPr>
          </a:p>
          <a:p>
            <a:pPr marL="205105" indent="-205105">
              <a:lnSpc>
                <a:spcPct val="120000"/>
              </a:lnSpc>
            </a:pPr>
            <a:r>
              <a:rPr lang="zh-CN" altLang="en-US" sz="2665" b="1">
                <a:solidFill>
                  <a:srgbClr val="0000FF"/>
                </a:solidFill>
                <a:latin typeface="黑体" panose="02010609060101010101" charset="-122"/>
                <a:hlinkClick r:id="rId17" action="ppaction://hlinksldjump"/>
              </a:rPr>
              <a:t>压缩冲程</a:t>
            </a:r>
            <a:endParaRPr lang="zh-CN" altLang="en-US" sz="2665" b="1">
              <a:solidFill>
                <a:srgbClr val="0000FF"/>
              </a:solidFill>
              <a:latin typeface="黑体" panose="02010609060101010101" charset="-122"/>
            </a:endParaRPr>
          </a:p>
          <a:p>
            <a:pPr marL="205105" indent="-205105">
              <a:lnSpc>
                <a:spcPct val="120000"/>
              </a:lnSpc>
            </a:pPr>
            <a:r>
              <a:rPr lang="zh-CN" altLang="en-US" sz="2665" b="1">
                <a:solidFill>
                  <a:srgbClr val="0000FF"/>
                </a:solidFill>
                <a:latin typeface="黑体" panose="02010609060101010101" charset="-122"/>
                <a:hlinkClick r:id="rId18" action="ppaction://hlinksldjump"/>
              </a:rPr>
              <a:t>做功冲程</a:t>
            </a:r>
            <a:endParaRPr lang="zh-CN" altLang="en-US" sz="2665" b="1">
              <a:solidFill>
                <a:srgbClr val="0000FF"/>
              </a:solidFill>
              <a:latin typeface="黑体" panose="02010609060101010101" charset="-122"/>
            </a:endParaRPr>
          </a:p>
          <a:p>
            <a:pPr marL="205105" indent="-205105">
              <a:lnSpc>
                <a:spcPct val="120000"/>
              </a:lnSpc>
            </a:pPr>
            <a:r>
              <a:rPr lang="zh-CN" altLang="en-US" sz="2665" b="1">
                <a:solidFill>
                  <a:srgbClr val="0000FF"/>
                </a:solidFill>
                <a:latin typeface="黑体" panose="02010609060101010101" charset="-122"/>
                <a:hlinkClick r:id="rId19" action="ppaction://hlinksldjump"/>
              </a:rPr>
              <a:t>排气冲程</a:t>
            </a:r>
            <a:endParaRPr lang="zh-CN" altLang="en-US" sz="2665" b="1">
              <a:solidFill>
                <a:srgbClr val="0000FF"/>
              </a:solidFill>
              <a:latin typeface="黑体" panose="02010609060101010101" charset="-122"/>
            </a:endParaRPr>
          </a:p>
          <a:p>
            <a:pPr marL="205105" indent="-205105">
              <a:lnSpc>
                <a:spcPct val="120000"/>
              </a:lnSpc>
            </a:pPr>
            <a:r>
              <a:rPr lang="zh-CN" altLang="en-US" sz="2665" b="1">
                <a:solidFill>
                  <a:srgbClr val="0000FF"/>
                </a:solidFill>
                <a:latin typeface="黑体" panose="02010609060101010101" charset="-122"/>
                <a:hlinkClick r:id="rId20" action="ppaction://hlinksldjump"/>
              </a:rPr>
              <a:t>连续工作</a:t>
            </a:r>
            <a:endParaRPr lang="zh-CN" altLang="en-US" sz="2665" b="1">
              <a:solidFill>
                <a:srgbClr val="0000FF"/>
              </a:solidFill>
              <a:latin typeface="黑体" panose="02010609060101010101" charset="-122"/>
            </a:endParaRPr>
          </a:p>
        </p:txBody>
      </p:sp>
      <p:pic>
        <p:nvPicPr>
          <p:cNvPr id="21" name="Picture 6">
            <a:hlinkClick r:id="rId15" action="ppaction://hlinksldjump"/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2752725" y="2252100"/>
            <a:ext cx="620713" cy="5048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2" name="Picture 7">
            <a:hlinkClick r:id="rId16" action="ppaction://hlinksldjump"/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2752725" y="2852936"/>
            <a:ext cx="620713" cy="5048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3" name="Picture 8">
            <a:hlinkClick r:id="rId17" action="ppaction://hlinksldjump"/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2752725" y="3438525"/>
            <a:ext cx="620713" cy="5048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4" name="Picture 9">
            <a:hlinkClick r:id="rId18" action="ppaction://hlinksldjump"/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2752725" y="4014788"/>
            <a:ext cx="620713" cy="5048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" name="Picture 10">
            <a:hlinkClick r:id="rId19" action="ppaction://hlinksldjump"/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2752725" y="4591051"/>
            <a:ext cx="620713" cy="5048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6" name="Picture 11">
            <a:hlinkClick r:id="rId20" action="ppaction://hlinksldjump"/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2752725" y="5157192"/>
            <a:ext cx="620713" cy="5048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Picture 2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22"/>
          <a:stretch>
            <a:fillRect/>
          </a:stretch>
        </p:blipFill>
        <p:spPr>
          <a:xfrm flipH="1">
            <a:off x="10706100" y="106934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4" name="Picture 1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4867275" y="1682751"/>
            <a:ext cx="3257551" cy="4572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5235" name="Text Box 13"/>
          <p:cNvSpPr txBox="1"/>
          <p:nvPr>
            <p:custDataLst>
              <p:tags r:id="rId2"/>
            </p:custDataLst>
          </p:nvPr>
        </p:nvSpPr>
        <p:spPr>
          <a:xfrm>
            <a:off x="8301991" y="2567305"/>
            <a:ext cx="3096260" cy="23069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 fontAlgn="auto">
              <a:lnSpc>
                <a:spcPct val="150000"/>
              </a:lnSpc>
              <a:spcBef>
                <a:spcPct val="0"/>
              </a:spcBef>
            </a:pP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、排气冲程</a:t>
            </a:r>
          </a:p>
          <a:p>
            <a:pPr algn="l" fontAlgn="auto">
              <a:lnSpc>
                <a:spcPct val="150000"/>
              </a:lnSpc>
              <a:spcBef>
                <a:spcPct val="0"/>
              </a:spcBef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进气门关闭，排气门打开，活塞向上运动，把废气排出气缸。</a:t>
            </a:r>
          </a:p>
        </p:txBody>
      </p:sp>
      <p:sp>
        <p:nvSpPr>
          <p:cNvPr id="12" name="流程图: 可选过程 11"/>
          <p:cNvSpPr/>
          <p:nvPr>
            <p:custDataLst>
              <p:tags r:id="rId3"/>
            </p:custDataLst>
          </p:nvPr>
        </p:nvSpPr>
        <p:spPr>
          <a:xfrm>
            <a:off x="527381" y="1331679"/>
            <a:ext cx="1930400" cy="580391"/>
          </a:xfrm>
          <a:prstGeom prst="flowChartAlternateProcess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665" b="1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ang="5400000" scaled="0"/>
                </a:gradFill>
                <a:latin typeface="微软雅黑" panose="020B0503020204020204" charset="-122"/>
                <a:ea typeface="微软雅黑" panose="020B0503020204020204" charset="-122"/>
              </a:rPr>
              <a:t>工作原理</a:t>
            </a:r>
          </a:p>
        </p:txBody>
      </p:sp>
      <p:sp>
        <p:nvSpPr>
          <p:cNvPr id="20" name="Rectangle 4"/>
          <p:cNvSpPr txBox="1"/>
          <p:nvPr>
            <p:custDataLst>
              <p:tags r:id="rId4"/>
            </p:custDataLst>
          </p:nvPr>
        </p:nvSpPr>
        <p:spPr>
          <a:xfrm>
            <a:off x="431371" y="2276872"/>
            <a:ext cx="2459567" cy="3552395"/>
          </a:xfrm>
        </p:spPr>
        <p:txBody>
          <a:bodyPr vert="horz" wrap="square" lIns="91440" tIns="45720" rIns="91440" bIns="45720" anchor="t">
            <a:noAutofit/>
          </a:bodyPr>
          <a:lstStyle>
            <a:lvl1pPr marL="257175" lvl="0" indent="-257175" algn="l" defTabSz="685800" rtl="0" eaLnBrk="1" fontAlgn="base" hangingPunct="1"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530" lvl="1" indent="-214630" algn="l" defTabSz="685800" rtl="0" eaLnBrk="1" fontAlgn="base" hangingPunct="1"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lvl="2" indent="-171450" algn="l" defTabSz="685800" rtl="0" eaLnBrk="1" fontAlgn="base" hangingPunct="1"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lvl="3" indent="-171450" algn="l" defTabSz="685800" rtl="0" eaLnBrk="1" fontAlgn="base" hangingPunct="1"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lvl="4" indent="-171450" algn="l" defTabSz="685800" rtl="0" eaLnBrk="1" fontAlgn="base" hangingPunct="1"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05105" indent="-205105">
              <a:lnSpc>
                <a:spcPct val="120000"/>
              </a:lnSpc>
            </a:pPr>
            <a:r>
              <a:rPr lang="zh-CN" altLang="en-US" sz="2665" b="1">
                <a:solidFill>
                  <a:srgbClr val="0000FF"/>
                </a:solidFill>
                <a:latin typeface="黑体" panose="02010609060101010101" charset="-122"/>
                <a:hlinkClick r:id="rId14" action="ppaction://hlinksldjump"/>
              </a:rPr>
              <a:t>结构</a:t>
            </a:r>
            <a:endParaRPr lang="zh-CN" altLang="en-US" sz="2665" b="1">
              <a:solidFill>
                <a:srgbClr val="0000FF"/>
              </a:solidFill>
              <a:latin typeface="黑体" panose="02010609060101010101" charset="-122"/>
            </a:endParaRPr>
          </a:p>
          <a:p>
            <a:pPr marL="205105" indent="-205105">
              <a:lnSpc>
                <a:spcPct val="120000"/>
              </a:lnSpc>
            </a:pPr>
            <a:r>
              <a:rPr lang="zh-CN" altLang="en-US" sz="2665" b="1">
                <a:solidFill>
                  <a:srgbClr val="0000FF"/>
                </a:solidFill>
                <a:latin typeface="黑体" panose="02010609060101010101" charset="-122"/>
                <a:hlinkClick r:id="rId15" action="ppaction://hlinksldjump"/>
              </a:rPr>
              <a:t>吸气冲程</a:t>
            </a:r>
            <a:endParaRPr lang="zh-CN" altLang="en-US" sz="2665" b="1">
              <a:solidFill>
                <a:srgbClr val="0000FF"/>
              </a:solidFill>
              <a:latin typeface="黑体" panose="02010609060101010101" charset="-122"/>
            </a:endParaRPr>
          </a:p>
          <a:p>
            <a:pPr marL="205105" indent="-205105">
              <a:lnSpc>
                <a:spcPct val="120000"/>
              </a:lnSpc>
            </a:pPr>
            <a:r>
              <a:rPr lang="zh-CN" altLang="en-US" sz="2665" b="1">
                <a:solidFill>
                  <a:srgbClr val="0000FF"/>
                </a:solidFill>
                <a:latin typeface="黑体" panose="02010609060101010101" charset="-122"/>
                <a:hlinkClick r:id="rId16" action="ppaction://hlinksldjump"/>
              </a:rPr>
              <a:t>压缩冲程</a:t>
            </a:r>
            <a:endParaRPr lang="zh-CN" altLang="en-US" sz="2665" b="1">
              <a:solidFill>
                <a:srgbClr val="0000FF"/>
              </a:solidFill>
              <a:latin typeface="黑体" panose="02010609060101010101" charset="-122"/>
            </a:endParaRPr>
          </a:p>
          <a:p>
            <a:pPr marL="205105" indent="-205105">
              <a:lnSpc>
                <a:spcPct val="120000"/>
              </a:lnSpc>
            </a:pPr>
            <a:r>
              <a:rPr lang="zh-CN" altLang="en-US" sz="2665" b="1">
                <a:solidFill>
                  <a:srgbClr val="0000FF"/>
                </a:solidFill>
                <a:latin typeface="黑体" panose="02010609060101010101" charset="-122"/>
                <a:hlinkClick r:id="rId17" action="ppaction://hlinksldjump"/>
              </a:rPr>
              <a:t>做功冲程</a:t>
            </a:r>
            <a:endParaRPr lang="zh-CN" altLang="en-US" sz="2665" b="1">
              <a:solidFill>
                <a:srgbClr val="0000FF"/>
              </a:solidFill>
              <a:latin typeface="黑体" panose="02010609060101010101" charset="-122"/>
            </a:endParaRPr>
          </a:p>
          <a:p>
            <a:pPr marL="205105" indent="-205105">
              <a:lnSpc>
                <a:spcPct val="120000"/>
              </a:lnSpc>
            </a:pPr>
            <a:r>
              <a:rPr lang="zh-CN" altLang="en-US" sz="2665" b="1">
                <a:solidFill>
                  <a:srgbClr val="0000FF"/>
                </a:solidFill>
                <a:latin typeface="黑体" panose="02010609060101010101" charset="-122"/>
                <a:hlinkClick r:id="rId18" action="ppaction://hlinksldjump"/>
              </a:rPr>
              <a:t>排气冲程</a:t>
            </a:r>
            <a:endParaRPr lang="zh-CN" altLang="en-US" sz="2665" b="1">
              <a:solidFill>
                <a:srgbClr val="0000FF"/>
              </a:solidFill>
              <a:latin typeface="黑体" panose="02010609060101010101" charset="-122"/>
            </a:endParaRPr>
          </a:p>
          <a:p>
            <a:pPr marL="205105" indent="-205105">
              <a:lnSpc>
                <a:spcPct val="120000"/>
              </a:lnSpc>
            </a:pPr>
            <a:r>
              <a:rPr lang="zh-CN" altLang="en-US" sz="2665" b="1">
                <a:solidFill>
                  <a:srgbClr val="0000FF"/>
                </a:solidFill>
                <a:latin typeface="黑体" panose="02010609060101010101" charset="-122"/>
                <a:hlinkClick r:id="rId19" action="ppaction://hlinksldjump"/>
              </a:rPr>
              <a:t>连续工作</a:t>
            </a:r>
            <a:endParaRPr lang="zh-CN" altLang="en-US" sz="2665" b="1">
              <a:solidFill>
                <a:srgbClr val="0000FF"/>
              </a:solidFill>
              <a:latin typeface="黑体" panose="02010609060101010101" charset="-122"/>
            </a:endParaRPr>
          </a:p>
        </p:txBody>
      </p:sp>
      <p:pic>
        <p:nvPicPr>
          <p:cNvPr id="21" name="Picture 6">
            <a:hlinkClick r:id="rId14" action="ppaction://hlinksldjump"/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2752725" y="2252100"/>
            <a:ext cx="620713" cy="5048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2" name="Picture 7">
            <a:hlinkClick r:id="rId15" action="ppaction://hlinksldjump"/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2752725" y="2852936"/>
            <a:ext cx="620713" cy="5048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3" name="Picture 8">
            <a:hlinkClick r:id="rId16" action="ppaction://hlinksldjump"/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2752725" y="3438525"/>
            <a:ext cx="620713" cy="5048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4" name="Picture 9">
            <a:hlinkClick r:id="rId17" action="ppaction://hlinksldjump"/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2752725" y="4014788"/>
            <a:ext cx="620713" cy="5048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" name="Picture 10">
            <a:hlinkClick r:id="rId18" action="ppaction://hlinksldjump"/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2752725" y="4591051"/>
            <a:ext cx="620713" cy="5048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6" name="Picture 11">
            <a:hlinkClick r:id="rId19" action="ppaction://hlinksldjump"/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2752725" y="5157192"/>
            <a:ext cx="620713" cy="5048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2" name="Picture 1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4805363" y="1778000"/>
            <a:ext cx="3257551" cy="4572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7290" name="Text Box 12"/>
          <p:cNvSpPr txBox="1"/>
          <p:nvPr>
            <p:custDataLst>
              <p:tags r:id="rId2"/>
            </p:custDataLst>
          </p:nvPr>
        </p:nvSpPr>
        <p:spPr>
          <a:xfrm>
            <a:off x="8253096" y="2567305"/>
            <a:ext cx="3335655" cy="23063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  <a:spcBef>
                <a:spcPct val="50000"/>
              </a:spcBef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汽油机比较轻巧，噪音较低，常用在汽车、飞机和小型农业机械（如插秧机、机动喷雾器）上面。</a:t>
            </a:r>
          </a:p>
        </p:txBody>
      </p:sp>
      <p:sp>
        <p:nvSpPr>
          <p:cNvPr id="12" name="流程图: 可选过程 11"/>
          <p:cNvSpPr/>
          <p:nvPr>
            <p:custDataLst>
              <p:tags r:id="rId3"/>
            </p:custDataLst>
          </p:nvPr>
        </p:nvSpPr>
        <p:spPr>
          <a:xfrm>
            <a:off x="527381" y="1331679"/>
            <a:ext cx="1930400" cy="580391"/>
          </a:xfrm>
          <a:prstGeom prst="flowChartAlternateProcess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665" b="1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ang="5400000" scaled="0"/>
                </a:gradFill>
                <a:latin typeface="微软雅黑" panose="020B0503020204020204" charset="-122"/>
                <a:ea typeface="微软雅黑" panose="020B0503020204020204" charset="-122"/>
              </a:rPr>
              <a:t>工作原理</a:t>
            </a:r>
          </a:p>
        </p:txBody>
      </p:sp>
      <p:sp>
        <p:nvSpPr>
          <p:cNvPr id="20" name="Rectangle 4"/>
          <p:cNvSpPr txBox="1"/>
          <p:nvPr>
            <p:custDataLst>
              <p:tags r:id="rId4"/>
            </p:custDataLst>
          </p:nvPr>
        </p:nvSpPr>
        <p:spPr>
          <a:xfrm>
            <a:off x="431371" y="2276872"/>
            <a:ext cx="2459567" cy="3552395"/>
          </a:xfrm>
        </p:spPr>
        <p:txBody>
          <a:bodyPr vert="horz" wrap="square" lIns="91440" tIns="45720" rIns="91440" bIns="45720" anchor="t">
            <a:noAutofit/>
          </a:bodyPr>
          <a:lstStyle>
            <a:lvl1pPr marL="257175" lvl="0" indent="-257175" algn="l" defTabSz="685800" rtl="0" eaLnBrk="1" fontAlgn="base" hangingPunct="1"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530" lvl="1" indent="-214630" algn="l" defTabSz="685800" rtl="0" eaLnBrk="1" fontAlgn="base" hangingPunct="1"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lvl="2" indent="-171450" algn="l" defTabSz="685800" rtl="0" eaLnBrk="1" fontAlgn="base" hangingPunct="1"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lvl="3" indent="-171450" algn="l" defTabSz="685800" rtl="0" eaLnBrk="1" fontAlgn="base" hangingPunct="1"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lvl="4" indent="-171450" algn="l" defTabSz="685800" rtl="0" eaLnBrk="1" fontAlgn="base" hangingPunct="1"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05105" indent="-205105">
              <a:lnSpc>
                <a:spcPct val="120000"/>
              </a:lnSpc>
            </a:pPr>
            <a:r>
              <a:rPr lang="zh-CN" altLang="en-US" sz="2665" b="1">
                <a:solidFill>
                  <a:srgbClr val="0000FF"/>
                </a:solidFill>
                <a:latin typeface="黑体" panose="02010609060101010101" charset="-122"/>
                <a:hlinkClick r:id="rId14" action="ppaction://hlinksldjump"/>
              </a:rPr>
              <a:t>结构</a:t>
            </a:r>
            <a:endParaRPr lang="zh-CN" altLang="en-US" sz="2665" b="1">
              <a:solidFill>
                <a:srgbClr val="0000FF"/>
              </a:solidFill>
              <a:latin typeface="黑体" panose="02010609060101010101" charset="-122"/>
            </a:endParaRPr>
          </a:p>
          <a:p>
            <a:pPr marL="205105" indent="-205105">
              <a:lnSpc>
                <a:spcPct val="120000"/>
              </a:lnSpc>
            </a:pPr>
            <a:r>
              <a:rPr lang="zh-CN" altLang="en-US" sz="2665" b="1">
                <a:solidFill>
                  <a:srgbClr val="0000FF"/>
                </a:solidFill>
                <a:latin typeface="黑体" panose="02010609060101010101" charset="-122"/>
                <a:hlinkClick r:id="rId15" action="ppaction://hlinksldjump"/>
              </a:rPr>
              <a:t>吸气冲程</a:t>
            </a:r>
            <a:endParaRPr lang="zh-CN" altLang="en-US" sz="2665" b="1">
              <a:solidFill>
                <a:srgbClr val="0000FF"/>
              </a:solidFill>
              <a:latin typeface="黑体" panose="02010609060101010101" charset="-122"/>
            </a:endParaRPr>
          </a:p>
          <a:p>
            <a:pPr marL="205105" indent="-205105">
              <a:lnSpc>
                <a:spcPct val="120000"/>
              </a:lnSpc>
            </a:pPr>
            <a:r>
              <a:rPr lang="zh-CN" altLang="en-US" sz="2665" b="1">
                <a:solidFill>
                  <a:srgbClr val="0000FF"/>
                </a:solidFill>
                <a:latin typeface="黑体" panose="02010609060101010101" charset="-122"/>
                <a:hlinkClick r:id="rId16" action="ppaction://hlinksldjump"/>
              </a:rPr>
              <a:t>压缩冲程</a:t>
            </a:r>
            <a:endParaRPr lang="zh-CN" altLang="en-US" sz="2665" b="1">
              <a:solidFill>
                <a:srgbClr val="0000FF"/>
              </a:solidFill>
              <a:latin typeface="黑体" panose="02010609060101010101" charset="-122"/>
            </a:endParaRPr>
          </a:p>
          <a:p>
            <a:pPr marL="205105" indent="-205105">
              <a:lnSpc>
                <a:spcPct val="120000"/>
              </a:lnSpc>
            </a:pPr>
            <a:r>
              <a:rPr lang="zh-CN" altLang="en-US" sz="2665" b="1">
                <a:solidFill>
                  <a:srgbClr val="0000FF"/>
                </a:solidFill>
                <a:latin typeface="黑体" panose="02010609060101010101" charset="-122"/>
                <a:hlinkClick r:id="rId17" action="ppaction://hlinksldjump"/>
              </a:rPr>
              <a:t>做功冲程</a:t>
            </a:r>
            <a:endParaRPr lang="zh-CN" altLang="en-US" sz="2665" b="1">
              <a:solidFill>
                <a:srgbClr val="0000FF"/>
              </a:solidFill>
              <a:latin typeface="黑体" panose="02010609060101010101" charset="-122"/>
            </a:endParaRPr>
          </a:p>
          <a:p>
            <a:pPr marL="205105" indent="-205105">
              <a:lnSpc>
                <a:spcPct val="120000"/>
              </a:lnSpc>
            </a:pPr>
            <a:r>
              <a:rPr lang="zh-CN" altLang="en-US" sz="2665" b="1">
                <a:solidFill>
                  <a:srgbClr val="0000FF"/>
                </a:solidFill>
                <a:latin typeface="黑体" panose="02010609060101010101" charset="-122"/>
                <a:hlinkClick r:id="rId18" action="ppaction://hlinksldjump"/>
              </a:rPr>
              <a:t>排气冲程</a:t>
            </a:r>
            <a:endParaRPr lang="zh-CN" altLang="en-US" sz="2665" b="1">
              <a:solidFill>
                <a:srgbClr val="0000FF"/>
              </a:solidFill>
              <a:latin typeface="黑体" panose="02010609060101010101" charset="-122"/>
            </a:endParaRPr>
          </a:p>
          <a:p>
            <a:pPr marL="205105" indent="-205105">
              <a:lnSpc>
                <a:spcPct val="120000"/>
              </a:lnSpc>
            </a:pPr>
            <a:r>
              <a:rPr lang="zh-CN" altLang="en-US" sz="2665" b="1">
                <a:solidFill>
                  <a:srgbClr val="0000FF"/>
                </a:solidFill>
                <a:latin typeface="黑体" panose="02010609060101010101" charset="-122"/>
                <a:hlinkClick r:id="rId19" action="ppaction://hlinksldjump"/>
              </a:rPr>
              <a:t>连续工作</a:t>
            </a:r>
            <a:endParaRPr lang="zh-CN" altLang="en-US" sz="2665" b="1">
              <a:solidFill>
                <a:srgbClr val="0000FF"/>
              </a:solidFill>
              <a:latin typeface="黑体" panose="02010609060101010101" charset="-122"/>
            </a:endParaRPr>
          </a:p>
        </p:txBody>
      </p:sp>
      <p:pic>
        <p:nvPicPr>
          <p:cNvPr id="21" name="Picture 6">
            <a:hlinkClick r:id="rId14" action="ppaction://hlinksldjump"/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2752725" y="2252100"/>
            <a:ext cx="620713" cy="5048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2" name="Picture 7">
            <a:hlinkClick r:id="rId15" action="ppaction://hlinksldjump"/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2752725" y="2852936"/>
            <a:ext cx="620713" cy="5048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3" name="Picture 8">
            <a:hlinkClick r:id="rId16" action="ppaction://hlinksldjump"/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2752725" y="3438525"/>
            <a:ext cx="620713" cy="5048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4" name="Picture 9">
            <a:hlinkClick r:id="rId17" action="ppaction://hlinksldjump"/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2752725" y="4014788"/>
            <a:ext cx="620713" cy="5048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" name="Picture 10">
            <a:hlinkClick r:id="rId18" action="ppaction://hlinksldjump"/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2752725" y="4591051"/>
            <a:ext cx="620713" cy="5048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6" name="Picture 11">
            <a:hlinkClick r:id="rId19" action="ppaction://hlinksldjump"/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2752725" y="5157192"/>
            <a:ext cx="620713" cy="5048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23392" y="2011978"/>
            <a:ext cx="10848681" cy="46367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21920" tIns="60960" rIns="121920" bIns="60960" numCol="1" anchor="ctr" anchorCtr="0" compatLnSpc="1">
            <a:spAutoFit/>
          </a:bodyPr>
          <a:lstStyle/>
          <a:p>
            <a:pPr lvl="0" eaLnBrk="0" hangingPunct="0">
              <a:lnSpc>
                <a:spcPct val="200000"/>
              </a:lnSpc>
            </a:pPr>
            <a:r>
              <a:rPr kumimoji="0" lang="en-US" altLang="zh-CN" sz="3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黑体" panose="02010609060101010101" charset="-122"/>
                <a:ea typeface="黑体" panose="02010609060101010101" charset="-122"/>
                <a:cs typeface="Arial" panose="020B0604020202020204" pitchFamily="34" charset="0"/>
              </a:rPr>
              <a:t>1.</a:t>
            </a:r>
            <a:r>
              <a:rPr lang="zh-CN" altLang="en-US" sz="3200" b="1">
                <a:latin typeface="黑体" panose="02010609060101010101" charset="-122"/>
                <a:ea typeface="黑体" panose="02010609060101010101" charset="-122"/>
                <a:cs typeface="Arial" panose="020B0604020202020204" pitchFamily="34" charset="0"/>
              </a:rPr>
              <a:t>构造：</a:t>
            </a:r>
            <a:r>
              <a:rPr lang="zh-CN" altLang="en-US" sz="3200" b="1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</a:rPr>
              <a:t>重点是“火花塞” </a:t>
            </a:r>
            <a:endParaRPr lang="en-US" altLang="zh-CN" sz="3200" b="1">
              <a:solidFill>
                <a:prstClr val="black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lvl="0" eaLnBrk="0" hangingPunct="0">
              <a:lnSpc>
                <a:spcPct val="200000"/>
              </a:lnSpc>
            </a:pPr>
            <a:r>
              <a:rPr kumimoji="0" lang="en-US" altLang="zh-CN" sz="3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黑体" panose="02010609060101010101" charset="-122"/>
                <a:ea typeface="黑体" panose="02010609060101010101" charset="-122"/>
                <a:cs typeface="Arial" panose="020B0604020202020204" pitchFamily="34" charset="0"/>
              </a:rPr>
              <a:t>2.</a:t>
            </a:r>
            <a:r>
              <a:rPr lang="zh-CN" altLang="en-US" sz="3200" b="1">
                <a:latin typeface="黑体" panose="02010609060101010101" charset="-122"/>
                <a:ea typeface="黑体" panose="02010609060101010101" charset="-122"/>
                <a:cs typeface="Arial" panose="020B0604020202020204" pitchFamily="34" charset="0"/>
              </a:rPr>
              <a:t>工作过程：</a:t>
            </a:r>
            <a:r>
              <a:rPr lang="zh-CN" altLang="en-US" sz="320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rPr>
              <a:t>吸气冲程、压缩冲程、做功冲程、排气冲程</a:t>
            </a:r>
            <a:endParaRPr lang="en-US" altLang="zh-CN" sz="3200">
              <a:solidFill>
                <a:srgbClr val="000000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lvl="0" eaLnBrk="0" hangingPunct="0">
              <a:lnSpc>
                <a:spcPct val="200000"/>
              </a:lnSpc>
            </a:pPr>
            <a:r>
              <a:rPr lang="en-US" altLang="zh-CN" sz="3200" b="1">
                <a:latin typeface="黑体" panose="02010609060101010101" charset="-122"/>
                <a:ea typeface="黑体" panose="02010609060101010101" charset="-122"/>
                <a:cs typeface="Arial" panose="020B0604020202020204" pitchFamily="34" charset="0"/>
              </a:rPr>
              <a:t>3.</a:t>
            </a:r>
            <a:r>
              <a:rPr lang="en-US" altLang="zh-CN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 1</a:t>
            </a:r>
            <a:r>
              <a:rPr lang="zh-CN" altLang="en-US" sz="3200" b="1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</a:rPr>
              <a:t>个工作循环包括 </a:t>
            </a:r>
            <a:r>
              <a:rPr lang="en-US" altLang="zh-CN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4</a:t>
            </a:r>
            <a:r>
              <a:rPr lang="zh-CN" altLang="en-US" sz="3200" b="1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</a:rPr>
              <a:t>个冲程，活塞往复运动</a:t>
            </a:r>
            <a:r>
              <a:rPr lang="en-US" altLang="zh-CN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2</a:t>
            </a:r>
            <a:r>
              <a:rPr lang="zh-CN" altLang="en-US" sz="3200" b="1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</a:rPr>
              <a:t>次，曲轴转动</a:t>
            </a:r>
            <a:r>
              <a:rPr lang="en-US" altLang="zh-CN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2</a:t>
            </a:r>
            <a:r>
              <a:rPr lang="zh-CN" altLang="en-US" sz="3200" b="1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</a:rPr>
              <a:t>周，飞轮转动</a:t>
            </a:r>
            <a:r>
              <a:rPr lang="en-US" altLang="zh-CN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2</a:t>
            </a:r>
            <a:r>
              <a:rPr lang="zh-CN" altLang="en-US" sz="3200" b="1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</a:rPr>
              <a:t>周，对外做功</a:t>
            </a:r>
            <a:r>
              <a:rPr lang="en-US" altLang="zh-CN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1</a:t>
            </a:r>
            <a:r>
              <a:rPr lang="zh-CN" altLang="en-US" sz="3200" b="1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</a:rPr>
              <a:t>次。</a:t>
            </a:r>
            <a:endParaRPr lang="zh-CN" altLang="en-US" sz="3200">
              <a:solidFill>
                <a:srgbClr val="000000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zh-CN" sz="1865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2"/>
            </p:custDataLst>
          </p:nvPr>
        </p:nvSpPr>
        <p:spPr>
          <a:xfrm>
            <a:off x="491289" y="1316765"/>
            <a:ext cx="3012423" cy="6661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735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二</a:t>
            </a:r>
            <a:r>
              <a:rPr kumimoji="0" lang="zh-CN" altLang="en-US" sz="3735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、汽油机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汽油机">
            <a:hlinkClick r:id="" action="ppaction://media"/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639616" y="1508787"/>
            <a:ext cx="6816757" cy="458799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70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rcRect r="9250"/>
          <a:stretch>
            <a:fillRect/>
          </a:stretch>
        </p:blipFill>
        <p:spPr>
          <a:xfrm>
            <a:off x="814070" y="1395095"/>
            <a:ext cx="3302000" cy="204597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" name="图片 1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4589145" y="1395095"/>
            <a:ext cx="3013710" cy="201231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" name="图片 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8099425" y="1395095"/>
            <a:ext cx="3223895" cy="201485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9" name="Rectangle 7"/>
          <p:cNvSpPr/>
          <p:nvPr>
            <p:custDataLst>
              <p:tags r:id="rId4"/>
            </p:custDataLst>
          </p:nvPr>
        </p:nvSpPr>
        <p:spPr>
          <a:xfrm>
            <a:off x="814070" y="3890645"/>
            <a:ext cx="10671175" cy="11982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3200" b="1">
                <a:latin typeface="黑体" panose="02010609060101010101" charset="-122"/>
                <a:ea typeface="黑体" panose="02010609060101010101" charset="-122"/>
              </a:rPr>
              <a:t>　</a:t>
            </a:r>
            <a:r>
              <a:rPr lang="en-US" altLang="zh-CN" sz="3200" b="1">
                <a:latin typeface="黑体" panose="02010609060101010101" charset="-122"/>
                <a:ea typeface="黑体" panose="02010609060101010101" charset="-122"/>
              </a:rPr>
              <a:t> 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赛车场上，一辆辆赛车发出阵阵轰鸣，闪电般地飞驰，你知道它们的动力来自哪里吗？它们工作过程中能量是如何转化的吗？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组合 20"/>
          <p:cNvGrpSpPr/>
          <p:nvPr>
            <p:custDataLst>
              <p:tags r:id="rId1"/>
            </p:custDataLst>
          </p:nvPr>
        </p:nvGrpSpPr>
        <p:grpSpPr>
          <a:xfrm>
            <a:off x="2472267" y="1646304"/>
            <a:ext cx="1646767" cy="4658783"/>
            <a:chOff x="2552701" y="1105873"/>
            <a:chExt cx="1235075" cy="3494087"/>
          </a:xfrm>
        </p:grpSpPr>
        <p:grpSp>
          <p:nvGrpSpPr>
            <p:cNvPr id="18444" name="组合 1"/>
            <p:cNvGrpSpPr/>
            <p:nvPr>
              <p:custDataLst>
                <p:tags r:id="rId11"/>
              </p:custDataLst>
            </p:nvPr>
          </p:nvGrpSpPr>
          <p:grpSpPr>
            <a:xfrm>
              <a:off x="2552701" y="1105873"/>
              <a:ext cx="1235075" cy="3494087"/>
              <a:chOff x="5600700" y="483392"/>
              <a:chExt cx="1789822" cy="4268632"/>
            </a:xfrm>
          </p:grpSpPr>
          <p:sp>
            <p:nvSpPr>
              <p:cNvPr id="4" name="Rectangle 2"/>
              <p:cNvSpPr>
                <a:spLocks noChangeArrowheads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5600700" y="787878"/>
                <a:ext cx="1295206" cy="616731"/>
              </a:xfrm>
              <a:prstGeom prst="rect">
                <a:avLst/>
              </a:prstGeom>
              <a:noFill/>
              <a:ln w="28575">
                <a:solidFill>
                  <a:sysClr val="windowText" lastClr="000000"/>
                </a:solidFill>
                <a:miter lim="800000"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defTabSz="914400" eaLnBrk="1" fontAlgn="auto" hangingPunct="1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  <a:defRPr/>
                </a:pPr>
                <a:endParaRPr lang="zh-CN" altLang="en-US" sz="3200" kern="0">
                  <a:solidFill>
                    <a:prstClr val="black"/>
                  </a:solidFill>
                  <a:ea typeface="黑体" panose="02010609060101010101" charset="-122"/>
                </a:endParaRPr>
              </a:p>
            </p:txBody>
          </p:sp>
          <p:sp>
            <p:nvSpPr>
              <p:cNvPr id="5" name="Rectangle 3"/>
              <p:cNvSpPr>
                <a:spLocks noChangeArrowheads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5600700" y="1724612"/>
                <a:ext cx="1295206" cy="616731"/>
              </a:xfrm>
              <a:prstGeom prst="rect">
                <a:avLst/>
              </a:prstGeom>
              <a:noFill/>
              <a:ln w="28575">
                <a:solidFill>
                  <a:sysClr val="windowText" lastClr="000000"/>
                </a:solidFill>
                <a:miter lim="800000"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defTabSz="914400" eaLnBrk="1" fontAlgn="auto" hangingPunct="1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  <a:defRPr/>
                </a:pPr>
                <a:endParaRPr lang="zh-CN" altLang="en-US" sz="3200" kern="0">
                  <a:solidFill>
                    <a:prstClr val="black"/>
                  </a:solidFill>
                  <a:ea typeface="黑体" panose="02010609060101010101" charset="-122"/>
                </a:endParaRPr>
              </a:p>
            </p:txBody>
          </p:sp>
          <p:sp>
            <p:nvSpPr>
              <p:cNvPr id="6" name="Rectangle 4"/>
              <p:cNvSpPr>
                <a:spLocks noChangeArrowheads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5600700" y="2715648"/>
                <a:ext cx="1295206" cy="618671"/>
              </a:xfrm>
              <a:prstGeom prst="rect">
                <a:avLst/>
              </a:prstGeom>
              <a:noFill/>
              <a:ln w="28575">
                <a:solidFill>
                  <a:sysClr val="windowText" lastClr="000000"/>
                </a:solidFill>
                <a:miter lim="800000"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defTabSz="914400" eaLnBrk="1" fontAlgn="auto" hangingPunct="1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  <a:defRPr/>
                </a:pPr>
                <a:endParaRPr lang="zh-CN" altLang="en-US" sz="3200" kern="0">
                  <a:solidFill>
                    <a:prstClr val="black"/>
                  </a:solidFill>
                  <a:ea typeface="黑体" panose="02010609060101010101" charset="-122"/>
                </a:endParaRPr>
              </a:p>
            </p:txBody>
          </p:sp>
          <p:sp>
            <p:nvSpPr>
              <p:cNvPr id="7" name="Rectangle 5"/>
              <p:cNvSpPr>
                <a:spLocks noChangeArrowheads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5600700" y="3702806"/>
                <a:ext cx="1295206" cy="616731"/>
              </a:xfrm>
              <a:prstGeom prst="rect">
                <a:avLst/>
              </a:prstGeom>
              <a:noFill/>
              <a:ln w="28575">
                <a:solidFill>
                  <a:sysClr val="windowText" lastClr="000000"/>
                </a:solidFill>
                <a:miter lim="800000"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defTabSz="914400" eaLnBrk="1" fontAlgn="auto" hangingPunct="1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  <a:defRPr/>
                </a:pPr>
                <a:endParaRPr lang="zh-CN" altLang="en-US" sz="3200" kern="0">
                  <a:solidFill>
                    <a:prstClr val="black"/>
                  </a:solidFill>
                  <a:ea typeface="黑体" panose="02010609060101010101" charset="-122"/>
                </a:endParaRPr>
              </a:p>
            </p:txBody>
          </p:sp>
          <p:sp>
            <p:nvSpPr>
              <p:cNvPr id="8" name="Line 6"/>
              <p:cNvSpPr>
                <a:spLocks noChangeShapeType="1"/>
              </p:cNvSpPr>
              <p:nvPr>
                <p:custDataLst>
                  <p:tags r:id="rId20"/>
                </p:custDataLst>
              </p:nvPr>
            </p:nvSpPr>
            <p:spPr bwMode="auto">
              <a:xfrm flipH="1">
                <a:off x="6210344" y="1404609"/>
                <a:ext cx="0" cy="30448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tailEnd type="triangle" w="med" len="med"/>
              </a:ln>
            </p:spPr>
            <p:txBody>
              <a:bodyPr/>
              <a:lstStyle/>
              <a:p>
                <a:pPr defTabSz="914400" eaLnBrk="1" fontAlgn="auto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2400" kern="0">
                  <a:solidFill>
                    <a:prstClr val="black"/>
                  </a:solidFill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9" name="Line 7"/>
              <p:cNvSpPr>
                <a:spLocks noChangeShapeType="1"/>
              </p:cNvSpPr>
              <p:nvPr>
                <p:custDataLst>
                  <p:tags r:id="rId21"/>
                </p:custDataLst>
              </p:nvPr>
            </p:nvSpPr>
            <p:spPr bwMode="auto">
              <a:xfrm flipH="1">
                <a:off x="6210344" y="3384743"/>
                <a:ext cx="0" cy="30448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tailEnd type="triangle" w="med" len="med"/>
              </a:ln>
            </p:spPr>
            <p:txBody>
              <a:bodyPr/>
              <a:lstStyle/>
              <a:p>
                <a:pPr defTabSz="914400" eaLnBrk="1" fontAlgn="auto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2400" kern="0">
                  <a:solidFill>
                    <a:prstClr val="black"/>
                  </a:solidFill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0" name="Line 8"/>
              <p:cNvSpPr>
                <a:spLocks noChangeShapeType="1"/>
              </p:cNvSpPr>
              <p:nvPr>
                <p:custDataLst>
                  <p:tags r:id="rId22"/>
                </p:custDataLst>
              </p:nvPr>
            </p:nvSpPr>
            <p:spPr bwMode="auto">
              <a:xfrm flipH="1">
                <a:off x="6210344" y="2374312"/>
                <a:ext cx="0" cy="30448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tailEnd type="triangle" w="med" len="med"/>
              </a:ln>
            </p:spPr>
            <p:txBody>
              <a:bodyPr/>
              <a:lstStyle/>
              <a:p>
                <a:pPr defTabSz="914400" eaLnBrk="1" fontAlgn="auto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2400" kern="0">
                  <a:solidFill>
                    <a:prstClr val="black"/>
                  </a:solidFill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1" name="Line 9"/>
              <p:cNvSpPr>
                <a:spLocks noChangeShapeType="1"/>
              </p:cNvSpPr>
              <p:nvPr>
                <p:custDataLst>
                  <p:tags r:id="rId23"/>
                </p:custDataLst>
              </p:nvPr>
            </p:nvSpPr>
            <p:spPr bwMode="auto">
              <a:xfrm flipH="1">
                <a:off x="6210344" y="4362204"/>
                <a:ext cx="0" cy="23466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tailEnd type="triangle" w="med" len="med"/>
              </a:ln>
            </p:spPr>
            <p:txBody>
              <a:bodyPr/>
              <a:lstStyle/>
              <a:p>
                <a:pPr defTabSz="914400" eaLnBrk="1" fontAlgn="auto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2400" kern="0">
                  <a:solidFill>
                    <a:prstClr val="black"/>
                  </a:solidFill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2" name="Line 10"/>
              <p:cNvSpPr>
                <a:spLocks noChangeShapeType="1"/>
              </p:cNvSpPr>
              <p:nvPr>
                <p:custDataLst>
                  <p:tags r:id="rId24"/>
                </p:custDataLst>
              </p:nvPr>
            </p:nvSpPr>
            <p:spPr bwMode="auto">
              <a:xfrm flipH="1">
                <a:off x="6210344" y="4447538"/>
                <a:ext cx="0" cy="30448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</a:ln>
            </p:spPr>
            <p:txBody>
              <a:bodyPr/>
              <a:lstStyle/>
              <a:p>
                <a:pPr defTabSz="914400" eaLnBrk="1" fontAlgn="auto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2400" kern="0">
                  <a:solidFill>
                    <a:prstClr val="black"/>
                  </a:solidFill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3" name="Line 11"/>
              <p:cNvSpPr>
                <a:spLocks noChangeShapeType="1"/>
              </p:cNvSpPr>
              <p:nvPr>
                <p:custDataLst>
                  <p:tags r:id="rId25"/>
                </p:custDataLst>
              </p:nvPr>
            </p:nvSpPr>
            <p:spPr bwMode="auto">
              <a:xfrm>
                <a:off x="6198841" y="4734570"/>
                <a:ext cx="1191681" cy="17454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</a:ln>
            </p:spPr>
            <p:txBody>
              <a:bodyPr/>
              <a:lstStyle/>
              <a:p>
                <a:pPr defTabSz="914400" eaLnBrk="1" fontAlgn="auto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2400" kern="0">
                  <a:solidFill>
                    <a:prstClr val="black"/>
                  </a:solidFill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4" name="Line 12"/>
              <p:cNvSpPr>
                <a:spLocks noChangeShapeType="1"/>
              </p:cNvSpPr>
              <p:nvPr>
                <p:custDataLst>
                  <p:tags r:id="rId26"/>
                </p:custDataLst>
              </p:nvPr>
            </p:nvSpPr>
            <p:spPr bwMode="auto">
              <a:xfrm flipH="1" flipV="1">
                <a:off x="7390522" y="489210"/>
                <a:ext cx="0" cy="4262814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</a:ln>
            </p:spPr>
            <p:txBody>
              <a:bodyPr/>
              <a:lstStyle/>
              <a:p>
                <a:pPr defTabSz="914400" eaLnBrk="1" fontAlgn="auto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2400" kern="0">
                  <a:solidFill>
                    <a:prstClr val="black"/>
                  </a:solidFill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5" name="Line 13"/>
              <p:cNvSpPr>
                <a:spLocks noChangeShapeType="1"/>
              </p:cNvSpPr>
              <p:nvPr>
                <p:custDataLst>
                  <p:tags r:id="rId27"/>
                </p:custDataLst>
              </p:nvPr>
            </p:nvSpPr>
            <p:spPr bwMode="auto">
              <a:xfrm flipH="1">
                <a:off x="6203442" y="483392"/>
                <a:ext cx="1187080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</a:ln>
            </p:spPr>
            <p:txBody>
              <a:bodyPr/>
              <a:lstStyle/>
              <a:p>
                <a:pPr defTabSz="914400" eaLnBrk="1" fontAlgn="auto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2400" kern="0">
                  <a:solidFill>
                    <a:prstClr val="black"/>
                  </a:solidFill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6" name="Line 15"/>
              <p:cNvSpPr>
                <a:spLocks noChangeShapeType="1"/>
              </p:cNvSpPr>
              <p:nvPr>
                <p:custDataLst>
                  <p:tags r:id="rId28"/>
                </p:custDataLst>
              </p:nvPr>
            </p:nvSpPr>
            <p:spPr bwMode="auto">
              <a:xfrm flipH="1">
                <a:off x="6201142" y="489210"/>
                <a:ext cx="9202" cy="285093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tailEnd type="triangle" w="med" len="med"/>
              </a:ln>
            </p:spPr>
            <p:txBody>
              <a:bodyPr/>
              <a:lstStyle/>
              <a:p>
                <a:pPr defTabSz="914400" eaLnBrk="1" fontAlgn="auto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2400" kern="0">
                  <a:solidFill>
                    <a:prstClr val="black"/>
                  </a:solidFill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18445" name="Text Box 16"/>
            <p:cNvSpPr txBox="1"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2587626" y="1382098"/>
              <a:ext cx="1063625" cy="4376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/>
                </a:defRPr>
              </a:lvl9pPr>
            </a:lstStyle>
            <a:p>
              <a:pPr defTabSz="914400" eaLnBrk="1" hangingPunct="1">
                <a:spcBef>
                  <a:spcPct val="50000"/>
                </a:spcBef>
                <a:buFont typeface="Arial" panose="020B0604020202020204" pitchFamily="34" charset="0"/>
                <a:buNone/>
              </a:pPr>
              <a:r>
                <a:rPr lang="zh-CN" altLang="en-US" sz="3200" b="1">
                  <a:solidFill>
                    <a:srgbClr val="000000"/>
                  </a:solidFill>
                  <a:latin typeface="Times New Roman" panose="02020603050405020304" pitchFamily="2" charset="0"/>
                  <a:ea typeface="黑体" panose="02010609060101010101" charset="-122"/>
                </a:rPr>
                <a:t>吸气</a:t>
              </a:r>
            </a:p>
          </p:txBody>
        </p:sp>
        <p:sp>
          <p:nvSpPr>
            <p:cNvPr id="18446" name="Text Box 17"/>
            <p:cNvSpPr txBox="1"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2587626" y="2120285"/>
              <a:ext cx="1116012" cy="4376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/>
                </a:defRPr>
              </a:lvl9pPr>
            </a:lstStyle>
            <a:p>
              <a:pPr defTabSz="914400" eaLnBrk="1" hangingPunct="1">
                <a:spcBef>
                  <a:spcPct val="50000"/>
                </a:spcBef>
                <a:buFont typeface="Arial" panose="020B0604020202020204" pitchFamily="34" charset="0"/>
                <a:buNone/>
              </a:pPr>
              <a:r>
                <a:rPr lang="zh-CN" altLang="en-US" sz="3200" b="1">
                  <a:solidFill>
                    <a:srgbClr val="000000"/>
                  </a:solidFill>
                  <a:latin typeface="Times New Roman" panose="02020603050405020304" pitchFamily="2" charset="0"/>
                  <a:ea typeface="黑体" panose="02010609060101010101" charset="-122"/>
                </a:rPr>
                <a:t>压缩</a:t>
              </a:r>
            </a:p>
          </p:txBody>
        </p:sp>
        <p:sp>
          <p:nvSpPr>
            <p:cNvPr id="18447" name="Text Box 18"/>
            <p:cNvSpPr txBox="1"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2587626" y="2958485"/>
              <a:ext cx="1116012" cy="4376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/>
                </a:defRPr>
              </a:lvl9pPr>
            </a:lstStyle>
            <a:p>
              <a:pPr defTabSz="914400" eaLnBrk="1" hangingPunct="1">
                <a:spcBef>
                  <a:spcPct val="50000"/>
                </a:spcBef>
                <a:buFont typeface="Arial" panose="020B0604020202020204" pitchFamily="34" charset="0"/>
                <a:buNone/>
              </a:pPr>
              <a:r>
                <a:rPr lang="zh-CN" altLang="en-US" sz="3200" b="1">
                  <a:solidFill>
                    <a:srgbClr val="000000"/>
                  </a:solidFill>
                  <a:latin typeface="Times New Roman" panose="02020603050405020304" pitchFamily="2" charset="0"/>
                  <a:ea typeface="黑体" panose="02010609060101010101" charset="-122"/>
                </a:rPr>
                <a:t>做功</a:t>
              </a:r>
            </a:p>
          </p:txBody>
        </p:sp>
        <p:sp>
          <p:nvSpPr>
            <p:cNvPr id="18448" name="Text Box 19"/>
            <p:cNvSpPr txBox="1"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2597151" y="3772873"/>
              <a:ext cx="1116012" cy="4376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/>
                </a:defRPr>
              </a:lvl9pPr>
            </a:lstStyle>
            <a:p>
              <a:pPr defTabSz="914400" eaLnBrk="1" hangingPunct="1">
                <a:spcBef>
                  <a:spcPct val="50000"/>
                </a:spcBef>
                <a:buFont typeface="Arial" panose="020B0604020202020204" pitchFamily="34" charset="0"/>
                <a:buNone/>
              </a:pPr>
              <a:r>
                <a:rPr lang="zh-CN" altLang="en-US" sz="3200" b="1">
                  <a:solidFill>
                    <a:srgbClr val="000000"/>
                  </a:solidFill>
                  <a:latin typeface="Times New Roman" panose="02020603050405020304" pitchFamily="2" charset="0"/>
                  <a:ea typeface="黑体" panose="02010609060101010101" charset="-122"/>
                </a:rPr>
                <a:t>排气</a:t>
              </a:r>
            </a:p>
          </p:txBody>
        </p:sp>
      </p:grpSp>
      <p:sp>
        <p:nvSpPr>
          <p:cNvPr id="22" name="AutoShape 4"/>
          <p:cNvSpPr/>
          <p:nvPr>
            <p:custDataLst>
              <p:tags r:id="rId2"/>
            </p:custDataLst>
          </p:nvPr>
        </p:nvSpPr>
        <p:spPr bwMode="auto">
          <a:xfrm>
            <a:off x="1915584" y="1978620"/>
            <a:ext cx="323849" cy="3854451"/>
          </a:xfrm>
          <a:prstGeom prst="leftBrace">
            <a:avLst>
              <a:gd name="adj1" fmla="val 51520"/>
              <a:gd name="adj2" fmla="val 50000"/>
            </a:avLst>
          </a:prstGeom>
          <a:noFill/>
          <a:ln w="28575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9pPr>
          </a:lstStyle>
          <a:p>
            <a:pPr algn="ctr" eaLnBrk="1" hangingPunct="1"/>
            <a:endParaRPr lang="zh-CN" altLang="zh-CN" sz="2400">
              <a:latin typeface="楷体_GB2312" pitchFamily="1" charset="-122"/>
              <a:ea typeface="楷体_GB2312" pitchFamily="1" charset="-122"/>
            </a:endParaRPr>
          </a:p>
        </p:txBody>
      </p:sp>
      <p:sp>
        <p:nvSpPr>
          <p:cNvPr id="23" name="Text Box 5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164378" y="2873971"/>
            <a:ext cx="757555" cy="24299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>
            <a:spAutoFit/>
          </a:bodyPr>
          <a:lstStyle>
            <a:lvl1pPr>
              <a:defRPr>
                <a:solidFill>
                  <a:schemeClr val="tx1"/>
                </a:solidFill>
                <a:latin typeface="Calibri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9pPr>
          </a:lstStyle>
          <a:p>
            <a:pPr eaLnBrk="1" hangingPunct="1"/>
            <a:r>
              <a:rPr lang="zh-CN" altLang="en-US" sz="3735" b="1">
                <a:solidFill>
                  <a:srgbClr val="FF0066"/>
                </a:solidFill>
                <a:latin typeface="黑体" panose="02010609060101010101" charset="-122"/>
                <a:ea typeface="黑体" panose="02010609060101010101" charset="-122"/>
              </a:rPr>
              <a:t>一个循环</a:t>
            </a:r>
          </a:p>
        </p:txBody>
      </p:sp>
      <p:sp>
        <p:nvSpPr>
          <p:cNvPr id="24" name="Rectangle 6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171413" y="1953220"/>
            <a:ext cx="2844800" cy="692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9pPr>
          </a:lstStyle>
          <a:p>
            <a:pPr eaLnBrk="1" hangingPunct="1"/>
            <a:r>
              <a:rPr lang="en-US" altLang="zh-CN" sz="3200" b="1">
                <a:latin typeface="Times New Roman" panose="02020603050405020304" pitchFamily="2" charset="0"/>
                <a:ea typeface="楷体" panose="02010609060101010101" charset="-122"/>
                <a:cs typeface="Times New Roman" panose="02020603050405020304" pitchFamily="2" charset="0"/>
              </a:rPr>
              <a:t>4</a:t>
            </a:r>
            <a:r>
              <a:rPr lang="zh-CN" altLang="en-US" sz="3200" b="1">
                <a:latin typeface="Times New Roman" panose="02020603050405020304" pitchFamily="2" charset="0"/>
                <a:ea typeface="楷体" panose="02010609060101010101" charset="-122"/>
                <a:cs typeface="Times New Roman" panose="02020603050405020304" pitchFamily="2" charset="0"/>
              </a:rPr>
              <a:t>个冲程</a:t>
            </a:r>
          </a:p>
        </p:txBody>
      </p:sp>
      <p:sp>
        <p:nvSpPr>
          <p:cNvPr id="25" name="Rectangle 7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118100" y="2732153"/>
            <a:ext cx="4705351" cy="690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9pPr>
          </a:lstStyle>
          <a:p>
            <a:pPr eaLnBrk="1" hangingPunct="1"/>
            <a:r>
              <a:rPr lang="zh-CN" altLang="en-US" sz="3200" b="1">
                <a:latin typeface="Times New Roman" panose="02020603050405020304" pitchFamily="2" charset="0"/>
                <a:ea typeface="楷体" panose="02010609060101010101" charset="-122"/>
                <a:cs typeface="Times New Roman" panose="02020603050405020304" pitchFamily="2" charset="0"/>
              </a:rPr>
              <a:t>活塞往复</a:t>
            </a:r>
            <a:r>
              <a:rPr lang="en-US" altLang="zh-CN" sz="3200" b="1">
                <a:latin typeface="Times New Roman" panose="02020603050405020304" pitchFamily="2" charset="0"/>
                <a:ea typeface="楷体" panose="02010609060101010101" charset="-122"/>
                <a:cs typeface="Times New Roman" panose="02020603050405020304" pitchFamily="2" charset="0"/>
              </a:rPr>
              <a:t>2</a:t>
            </a:r>
            <a:r>
              <a:rPr lang="zh-CN" altLang="en-US" sz="3200" b="1">
                <a:latin typeface="Times New Roman" panose="02020603050405020304" pitchFamily="2" charset="0"/>
                <a:ea typeface="楷体" panose="02010609060101010101" charset="-122"/>
                <a:cs typeface="Times New Roman" panose="02020603050405020304" pitchFamily="2" charset="0"/>
              </a:rPr>
              <a:t>次</a:t>
            </a:r>
          </a:p>
        </p:txBody>
      </p:sp>
      <p:sp>
        <p:nvSpPr>
          <p:cNvPr id="26" name="Rectangle 8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5118100" y="3508971"/>
            <a:ext cx="4406900" cy="692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9pPr>
          </a:lstStyle>
          <a:p>
            <a:pPr eaLnBrk="1" hangingPunct="1"/>
            <a:r>
              <a:rPr lang="zh-CN" altLang="en-US" sz="3200" b="1">
                <a:latin typeface="Times New Roman" panose="02020603050405020304" pitchFamily="2" charset="0"/>
                <a:ea typeface="楷体" panose="02010609060101010101" charset="-122"/>
                <a:cs typeface="Times New Roman" panose="02020603050405020304" pitchFamily="2" charset="0"/>
              </a:rPr>
              <a:t>飞轮和曲轴转动</a:t>
            </a:r>
            <a:r>
              <a:rPr lang="en-US" altLang="zh-CN" sz="3200" b="1">
                <a:latin typeface="Times New Roman" panose="02020603050405020304" pitchFamily="2" charset="0"/>
                <a:ea typeface="楷体" panose="02010609060101010101" charset="-122"/>
                <a:cs typeface="Times New Roman" panose="02020603050405020304" pitchFamily="2" charset="0"/>
              </a:rPr>
              <a:t>2</a:t>
            </a:r>
            <a:r>
              <a:rPr lang="zh-CN" altLang="en-US" sz="3200" b="1">
                <a:latin typeface="Times New Roman" panose="02020603050405020304" pitchFamily="2" charset="0"/>
                <a:ea typeface="楷体" panose="02010609060101010101" charset="-122"/>
                <a:cs typeface="Times New Roman" panose="02020603050405020304" pitchFamily="2" charset="0"/>
              </a:rPr>
              <a:t>周</a:t>
            </a:r>
            <a:endParaRPr lang="zh-CN" altLang="en-US" sz="4800" b="1">
              <a:solidFill>
                <a:srgbClr val="3333CC"/>
              </a:solidFill>
              <a:latin typeface="Times New Roman" panose="02020603050405020304" pitchFamily="2" charset="0"/>
              <a:ea typeface="楷体" panose="02010609060101010101" charset="-122"/>
              <a:cs typeface="Times New Roman" panose="02020603050405020304" pitchFamily="2" charset="0"/>
            </a:endParaRPr>
          </a:p>
        </p:txBody>
      </p:sp>
      <p:sp>
        <p:nvSpPr>
          <p:cNvPr id="27" name="Rectangle 9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5118100" y="4287904"/>
            <a:ext cx="4032251" cy="690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9pPr>
          </a:lstStyle>
          <a:p>
            <a:pPr eaLnBrk="1" hangingPunct="1"/>
            <a:r>
              <a:rPr lang="zh-CN" altLang="en-US" sz="3200" b="1">
                <a:latin typeface="Times New Roman" panose="02020603050405020304" pitchFamily="2" charset="0"/>
                <a:ea typeface="楷体" panose="02010609060101010101" charset="-122"/>
                <a:cs typeface="Times New Roman" panose="02020603050405020304" pitchFamily="2" charset="0"/>
              </a:rPr>
              <a:t>对外做功</a:t>
            </a:r>
            <a:r>
              <a:rPr lang="en-US" altLang="zh-CN" sz="3200" b="1">
                <a:latin typeface="Times New Roman" panose="02020603050405020304" pitchFamily="2" charset="0"/>
                <a:ea typeface="楷体" panose="02010609060101010101" charset="-122"/>
                <a:cs typeface="Times New Roman" panose="02020603050405020304" pitchFamily="2" charset="0"/>
              </a:rPr>
              <a:t>1</a:t>
            </a:r>
            <a:r>
              <a:rPr lang="zh-CN" altLang="en-US" sz="3200" b="1">
                <a:latin typeface="Times New Roman" panose="02020603050405020304" pitchFamily="2" charset="0"/>
                <a:ea typeface="楷体" panose="02010609060101010101" charset="-122"/>
                <a:cs typeface="Times New Roman" panose="02020603050405020304" pitchFamily="2" charset="0"/>
              </a:rPr>
              <a:t>次</a:t>
            </a:r>
          </a:p>
        </p:txBody>
      </p:sp>
      <p:sp>
        <p:nvSpPr>
          <p:cNvPr id="28" name="Rectangle 10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5118100" y="1174287"/>
            <a:ext cx="2844800" cy="692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9pPr>
          </a:lstStyle>
          <a:p>
            <a:pPr eaLnBrk="1" hangingPunct="1"/>
            <a:r>
              <a:rPr lang="zh-CN" altLang="en-US" sz="3200" b="1">
                <a:latin typeface="Times New Roman" panose="02020603050405020304" pitchFamily="2" charset="0"/>
                <a:ea typeface="楷体" panose="02010609060101010101" charset="-122"/>
                <a:cs typeface="Times New Roman" panose="02020603050405020304" pitchFamily="2" charset="0"/>
              </a:rPr>
              <a:t>燃料燃烧</a:t>
            </a:r>
            <a:r>
              <a:rPr lang="en-US" altLang="zh-CN" sz="3200" b="1">
                <a:latin typeface="Times New Roman" panose="02020603050405020304" pitchFamily="2" charset="0"/>
                <a:ea typeface="楷体" panose="02010609060101010101" charset="-122"/>
                <a:cs typeface="Times New Roman" panose="02020603050405020304" pitchFamily="2" charset="0"/>
              </a:rPr>
              <a:t>1</a:t>
            </a:r>
            <a:r>
              <a:rPr lang="zh-CN" altLang="en-US" sz="3200" b="1">
                <a:latin typeface="Times New Roman" panose="02020603050405020304" pitchFamily="2" charset="0"/>
                <a:ea typeface="楷体" panose="02010609060101010101" charset="-122"/>
                <a:cs typeface="Times New Roman" panose="02020603050405020304" pitchFamily="2" charset="0"/>
              </a:rPr>
              <a:t>次</a:t>
            </a:r>
          </a:p>
        </p:txBody>
      </p:sp>
      <p:sp>
        <p:nvSpPr>
          <p:cNvPr id="29" name="Text Box 5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4669367" y="5202304"/>
            <a:ext cx="6587067" cy="1076325"/>
          </a:xfrm>
          <a:prstGeom prst="rect">
            <a:avLst/>
          </a:prstGeom>
          <a:solidFill>
            <a:srgbClr val="FFCC99"/>
          </a:solidFill>
          <a:ln w="25400">
            <a:solidFill>
              <a:srgbClr val="DDDDDD"/>
            </a:solidFill>
            <a:miter lim="800000"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914400" eaLnBrk="1" hangingPunct="1">
              <a:buFont typeface="Arial" panose="020B0604020202020204" pitchFamily="34" charset="0"/>
              <a:buNone/>
              <a:defRPr/>
            </a:pPr>
            <a:r>
              <a:rPr lang="zh-CN" altLang="en-US" sz="3200" b="1" kern="0">
                <a:solidFill>
                  <a:srgbClr val="0066CC"/>
                </a:solidFill>
                <a:latin typeface="楷体" panose="02010609060101010101" charset="-122"/>
                <a:ea typeface="黑体" panose="02010609060101010101" charset="-122"/>
              </a:rPr>
              <a:t>　  只有做功冲程对外做功，其余三个冲程靠飞轮惯性完成。</a:t>
            </a:r>
          </a:p>
        </p:txBody>
      </p:sp>
      <p:sp>
        <p:nvSpPr>
          <p:cNvPr id="2" name="文本框 6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996869" y="235096"/>
            <a:ext cx="2082800" cy="666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3735">
                <a:latin typeface="黑体" panose="02010609060101010101" charset="-122"/>
                <a:ea typeface="黑体" panose="02010609060101010101" charset="-122"/>
              </a:rPr>
              <a:t>归纳小结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2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594784" y="1204383"/>
            <a:ext cx="11002433" cy="2256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zh-CN" altLang="en-US" sz="32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    在实际应用中，为了增大功率和减小震动，常把四个或更多的汽缸组合在一起，它们的做功冲程是轮流进行的。如图所示的内燃机是一部汽车配备的四缸发动机，这可是汽车里构造最为精密、复杂的部件。</a:t>
            </a:r>
          </a:p>
        </p:txBody>
      </p:sp>
      <p:pic>
        <p:nvPicPr>
          <p:cNvPr id="32770" name="Picture 2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24051" y="3432175"/>
            <a:ext cx="4171949" cy="3069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2" name="Picture 4"/>
          <p:cNvPicPr>
            <a:picLocks noChangeAspect="1" noChangeArrowheads="1" noCrop="1"/>
          </p:cNvPicPr>
          <p:nvPr>
            <p:custDataLst>
              <p:tags r:id="rId3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25117" y="3471333"/>
            <a:ext cx="3911600" cy="2764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本框 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996869" y="235096"/>
            <a:ext cx="2082800" cy="666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3735">
                <a:latin typeface="黑体" panose="02010609060101010101" charset="-122"/>
                <a:ea typeface="黑体" panose="02010609060101010101" charset="-122"/>
              </a:rPr>
              <a:t>归纳小结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_4_BD#ae4888b67?vcp=1&amp;pid=89347da77&amp;color=147,205,221&amp;vtp=1&amp;bt=1&amp;bbb=1"/>
          <p:cNvSpPr/>
          <p:nvPr>
            <p:custDataLst>
              <p:tags r:id="rId1"/>
            </p:custDataLst>
          </p:nvPr>
        </p:nvSpPr>
        <p:spPr>
          <a:xfrm>
            <a:off x="719328" y="536448"/>
            <a:ext cx="10753344" cy="7924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4600"/>
              </a:lnSpc>
            </a:pPr>
            <a:r>
              <a:rPr lang="en-US" altLang="zh-CN" sz="3465" b="1" i="0">
                <a:solidFill>
                  <a:srgbClr val="93CDDD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34" charset="-120"/>
              </a:rPr>
              <a:t>知识点2</a:t>
            </a:r>
            <a:r>
              <a:rPr lang="en-US" altLang="zh-CN" sz="3465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465" b="1" i="0">
                <a:solidFill>
                  <a:srgbClr val="93CDDD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34" charset="-120"/>
              </a:rPr>
              <a:t>汽油机和柴油机</a:t>
            </a:r>
            <a:endParaRPr lang="en-US" altLang="zh-CN" sz="3465"/>
          </a:p>
        </p:txBody>
      </p:sp>
      <p:sp>
        <p:nvSpPr>
          <p:cNvPr id="3" name="QC_5_BD.7_1#0cac254ea?vcp=1&amp;vis=1&amp;pid=ae4888b67&amp;color=0,0,0&amp;vtp=1&amp;bbb=1&amp;hb=1"/>
          <p:cNvSpPr/>
          <p:nvPr>
            <p:custDataLst>
              <p:tags r:id="rId2"/>
            </p:custDataLst>
          </p:nvPr>
        </p:nvSpPr>
        <p:spPr>
          <a:xfrm>
            <a:off x="719328" y="1403175"/>
            <a:ext cx="10753344" cy="1490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3.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［2025·岳阳月考］单缸四冲程汽油机和柴油机工作时，</a:t>
            </a:r>
          </a:p>
          <a:p>
            <a:pPr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下列说法中，正确的是(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3200"/>
          </a:p>
        </p:txBody>
      </p:sp>
      <p:sp>
        <p:nvSpPr>
          <p:cNvPr id="4" name="QC_5_AN.8_1#0cac254ea.bracket?vcp=1&amp;vis=1&amp;pid=ae4888b67&amp;color=0,0,0&amp;vpa=5&amp;vtp=1"/>
          <p:cNvSpPr/>
          <p:nvPr>
            <p:custDataLst>
              <p:tags r:id="rId3"/>
            </p:custDataLst>
          </p:nvPr>
        </p:nvSpPr>
        <p:spPr>
          <a:xfrm>
            <a:off x="5093420" y="2161788"/>
            <a:ext cx="588433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endParaRPr lang="en-US" altLang="zh-CN" sz="3200"/>
          </a:p>
        </p:txBody>
      </p:sp>
      <p:sp>
        <p:nvSpPr>
          <p:cNvPr id="5" name="QC_5_BD.7_2#0cac254ea.choices?vcp=1&amp;vis=1&amp;pid=ae4888b67&amp;color=0,0,0&amp;vtp=1&amp;bbb=1"/>
          <p:cNvSpPr/>
          <p:nvPr>
            <p:custDataLst>
              <p:tags r:id="rId4"/>
            </p:custDataLst>
          </p:nvPr>
        </p:nvSpPr>
        <p:spPr>
          <a:xfrm>
            <a:off x="719328" y="2939021"/>
            <a:ext cx="10753344" cy="29802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汽油机上面是喷油嘴，柴油机是火花塞</a:t>
            </a:r>
            <a:endParaRPr lang="en-US" altLang="zh-CN" sz="3200"/>
          </a:p>
          <a:p>
            <a:pPr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汽油机吸气冲程中吸入汽缸的物质是汽油</a:t>
            </a:r>
            <a:endParaRPr lang="en-US" altLang="zh-CN" sz="3200"/>
          </a:p>
          <a:p>
            <a:pPr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汽油机的压缩程度要比柴油机的压缩程度大</a:t>
            </a:r>
            <a:endParaRPr lang="en-US" altLang="zh-CN" sz="3200"/>
          </a:p>
          <a:p>
            <a:pPr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柴油机做功冲程中，点火方式是压燃式</a:t>
            </a:r>
            <a:endParaRPr lang="en-US" altLang="zh-CN" sz="3200"/>
          </a:p>
        </p:txBody>
      </p:sp>
      <p:sp>
        <p:nvSpPr>
          <p:cNvPr id="6" name="object 54">
            <a:hlinkClick r:id="rId8" action="ppaction://hlinksldjump"/>
          </p:cNvPr>
          <p:cNvSpPr/>
          <p:nvPr>
            <p:custDataLst>
              <p:tags r:id="rId5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2265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QC_5_BD.9_1#66d202a79?iti=1&amp;htil=2&amp;vcp=1&amp;vis=1&amp;pid=ae4888b67&amp;color=0,0,0&amp;tib=255,255,255&amp;vtp=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017424" y="799525"/>
            <a:ext cx="792480" cy="1402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sp>
        <p:nvSpPr>
          <p:cNvPr id="3" name="QC_5_BD.9_2#66d202a79?iti=1&amp;htil=2&amp;vcp=1&amp;vis=1&amp;pid=ae4888b67&amp;color=0,0,0&amp;vtp=1&amp;bbb=1"/>
          <p:cNvSpPr/>
          <p:nvPr>
            <p:custDataLst>
              <p:tags r:id="rId2"/>
            </p:custDataLst>
          </p:nvPr>
        </p:nvSpPr>
        <p:spPr>
          <a:xfrm>
            <a:off x="9453756" y="2370939"/>
            <a:ext cx="1919816" cy="119346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（第4题）</a:t>
            </a:r>
            <a:endParaRPr lang="en-US" altLang="zh-CN" sz="3200"/>
          </a:p>
        </p:txBody>
      </p:sp>
      <p:sp>
        <p:nvSpPr>
          <p:cNvPr id="4" name="QC_5_BD.9_3#66d202a79?htil=2&amp;sp=1&amp;vcp=1&amp;vis=1&amp;pid=ae4888b67&amp;color=0,0,0&amp;vtp=1&amp;bt=1&amp;bbb=1&amp;hb=1"/>
          <p:cNvSpPr/>
          <p:nvPr>
            <p:custDataLst>
              <p:tags r:id="rId3"/>
            </p:custDataLst>
          </p:nvPr>
        </p:nvSpPr>
        <p:spPr>
          <a:xfrm>
            <a:off x="719328" y="738565"/>
            <a:ext cx="8595360" cy="2235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4.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如图是一台四冲程内燃机工作循环中的一个</a:t>
            </a:r>
          </a:p>
          <a:p>
            <a:pPr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冲程。下列关于该冲程及其能量转化判断正确的</a:t>
            </a:r>
          </a:p>
          <a:p>
            <a:pPr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是(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3200"/>
          </a:p>
        </p:txBody>
      </p:sp>
      <p:sp>
        <p:nvSpPr>
          <p:cNvPr id="5" name="QC_5_AN.10_1#66d202a79.bracket?vcp=1&amp;vis=1&amp;pid=ae4888b67&amp;color=0,0,0&amp;vpa=6&amp;vtp=1"/>
          <p:cNvSpPr/>
          <p:nvPr>
            <p:custDataLst>
              <p:tags r:id="rId4"/>
            </p:custDataLst>
          </p:nvPr>
        </p:nvSpPr>
        <p:spPr>
          <a:xfrm>
            <a:off x="1452753" y="2242245"/>
            <a:ext cx="565151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endParaRPr lang="en-US" altLang="zh-CN" sz="3200"/>
          </a:p>
        </p:txBody>
      </p:sp>
      <p:sp>
        <p:nvSpPr>
          <p:cNvPr id="6" name="QC_5_BD.9_4#66d202a79.choices?htil=2&amp;vcp=1&amp;vis=1&amp;pid=ae4888b67&amp;color=0,0,0&amp;vtp=1&amp;bbb=1"/>
          <p:cNvSpPr/>
          <p:nvPr>
            <p:custDataLst>
              <p:tags r:id="rId5"/>
            </p:custDataLst>
          </p:nvPr>
        </p:nvSpPr>
        <p:spPr>
          <a:xfrm>
            <a:off x="719328" y="3007027"/>
            <a:ext cx="8595360" cy="29802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3200" b="0" i="0" spc="-5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3200" b="0" i="0" spc="-5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 spc="-5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它是柴油机的做功冲程，将机械能转化为内能</a:t>
            </a:r>
            <a:endParaRPr lang="en-US" altLang="zh-CN" sz="3200" spc="-50"/>
          </a:p>
          <a:p>
            <a:pPr latinLnBrk="1">
              <a:lnSpc>
                <a:spcPts val="4400"/>
              </a:lnSpc>
            </a:pPr>
            <a:r>
              <a:rPr lang="en-US" altLang="zh-CN" sz="3200" b="0" i="0" spc="-5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3200" b="0" i="0" spc="-5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 spc="-5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它是汽油机的做功冲程，将内能转化为机械能</a:t>
            </a:r>
            <a:endParaRPr lang="en-US" altLang="zh-CN" sz="3200" spc="-50"/>
          </a:p>
          <a:p>
            <a:pPr latinLnBrk="1">
              <a:lnSpc>
                <a:spcPts val="4400"/>
              </a:lnSpc>
            </a:pPr>
            <a:r>
              <a:rPr lang="en-US" altLang="zh-CN" sz="3200" b="0" i="0" spc="-5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3200" b="0" i="0" spc="-5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 spc="-5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它是柴油机的压缩冲程，将内能转化为机械能</a:t>
            </a:r>
            <a:endParaRPr lang="en-US" altLang="zh-CN" sz="3200" spc="-50"/>
          </a:p>
          <a:p>
            <a:pPr latinLnBrk="1">
              <a:lnSpc>
                <a:spcPts val="4400"/>
              </a:lnSpc>
            </a:pPr>
            <a:r>
              <a:rPr lang="en-US" altLang="zh-CN" sz="3200" b="0" i="0" spc="-5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3200" b="0" i="0" spc="-5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 spc="-5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它是汽油机的压缩冲程，将机械能转化为内能</a:t>
            </a:r>
            <a:endParaRPr lang="en-US" altLang="zh-CN" sz="3200" spc="-5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QC_5_EX.11_1#66d202a79?vcp=1&amp;vis=1&amp;pid=ae4888b67&amp;color=0,0,0&amp;tib=255,255,255&amp;iip=2&amp;vtp=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2899" y="1293640"/>
            <a:ext cx="1609344" cy="560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sp>
        <p:nvSpPr>
          <p:cNvPr id="3" name="QC_5_EX.11_1#66d202a79?vcp=1&amp;vis=1&amp;pid=ae4888b67&amp;color=0,0,0&amp;vtp=1&amp;bt=1&amp;bbb=1&amp;htil=1"/>
          <p:cNvSpPr/>
          <p:nvPr>
            <p:custDataLst>
              <p:tags r:id="rId2"/>
            </p:custDataLst>
          </p:nvPr>
        </p:nvSpPr>
        <p:spPr>
          <a:xfrm>
            <a:off x="719328" y="1122952"/>
            <a:ext cx="9169739" cy="7112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 latinLnBrk="1">
              <a:lnSpc>
                <a:spcPts val="4200"/>
              </a:lnSpc>
            </a:pPr>
            <a:r>
              <a:rPr lang="en-US" altLang="zh-CN" sz="12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汽油机和柴油机的比较：</a:t>
            </a:r>
            <a:endParaRPr lang="en-US" altLang="zh-CN" sz="135"/>
          </a:p>
        </p:txBody>
      </p:sp>
      <p:sp>
        <p:nvSpPr>
          <p:cNvPr id="4" name="QC_5_EX.11_2#66d202a79?vcp=1&amp;vis=1&amp;pid=ae4888b67&amp;color=0,0,0&amp;vtp=1&amp;bbb=1&amp;hb=1&amp;htil=1"/>
          <p:cNvSpPr/>
          <p:nvPr>
            <p:custDataLst>
              <p:tags r:id="rId3"/>
            </p:custDataLst>
          </p:nvPr>
        </p:nvSpPr>
        <p:spPr>
          <a:xfrm>
            <a:off x="719328" y="1831853"/>
            <a:ext cx="9169739" cy="37253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（1）相同点：四个冲程相同，能量的转化相同。做</a:t>
            </a:r>
          </a:p>
          <a:p>
            <a:pPr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功冲程都是将内能转化为机械能。</a:t>
            </a:r>
            <a:endParaRPr lang="en-US" altLang="zh-CN" sz="3200"/>
          </a:p>
          <a:p>
            <a:pPr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（2）不同点：①吸入的物质不同；②结构不同；③</a:t>
            </a:r>
          </a:p>
          <a:p>
            <a:pPr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压强不同，效率不同；④点火方式不同；⑤用途不</a:t>
            </a:r>
          </a:p>
          <a:p>
            <a:pPr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同。</a:t>
            </a:r>
            <a:endParaRPr lang="en-US" altLang="zh-CN" sz="3200"/>
          </a:p>
        </p:txBody>
      </p:sp>
      <p:pic>
        <p:nvPicPr>
          <p:cNvPr id="5" name="QC_5_BD.9_1#66d202a79?iti=13&amp;htil=2&amp;vcp=1&amp;vis=1&amp;pid=ae4888b67&amp;color=0,0,0&amp;tib=255,255,255&amp;vtp=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058400" y="1122952"/>
            <a:ext cx="792480" cy="1402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sp>
        <p:nvSpPr>
          <p:cNvPr id="6" name="QC_5_BD.9_2#66d202a79?iti=13&amp;htil=2&amp;vcp=1&amp;vis=1&amp;pid=ae4888b67&amp;color=0,0,0&amp;vtp=1&amp;bbb=1"/>
          <p:cNvSpPr/>
          <p:nvPr>
            <p:custDataLst>
              <p:tags r:id="rId5"/>
            </p:custDataLst>
          </p:nvPr>
        </p:nvSpPr>
        <p:spPr>
          <a:xfrm>
            <a:off x="9494732" y="2601232"/>
            <a:ext cx="1919816" cy="119346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（第4题）</a:t>
            </a:r>
            <a:endParaRPr lang="en-US" altLang="zh-CN" sz="3200"/>
          </a:p>
        </p:txBody>
      </p:sp>
      <p:sp>
        <p:nvSpPr>
          <p:cNvPr id="7" name="object 54">
            <a:hlinkClick r:id="rId11" action="ppaction://hlinksldjump"/>
          </p:cNvPr>
          <p:cNvSpPr/>
          <p:nvPr>
            <p:custDataLst>
              <p:tags r:id="rId6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2265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uiExpand="1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QO_5_BD.12_1#11b27c6ed?iti=2&amp;htil=3&amp;vcp=1&amp;vis=1&amp;pid=ae4888b67&amp;color=0,0,0&amp;tib=255,255,255&amp;vtp=1&amp;bt=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84541" y="553381"/>
            <a:ext cx="3032647" cy="2939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sp>
        <p:nvSpPr>
          <p:cNvPr id="3" name="QO_5_BD.12_2#11b27c6ed?iti=2&amp;htil=3&amp;vcp=1&amp;vis=1&amp;pid=ae4888b67&amp;color=0,0,0&amp;vtp=1&amp;bbb=1"/>
          <p:cNvSpPr/>
          <p:nvPr>
            <p:custDataLst>
              <p:tags r:id="rId2"/>
            </p:custDataLst>
          </p:nvPr>
        </p:nvSpPr>
        <p:spPr>
          <a:xfrm>
            <a:off x="8640956" y="3662208"/>
            <a:ext cx="1919816" cy="60223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8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（第5题）</a:t>
            </a:r>
            <a:endParaRPr lang="en-US" altLang="zh-CN" sz="3200">
              <a:solidFill>
                <a:srgbClr val="000000"/>
              </a:solidFill>
            </a:endParaRPr>
          </a:p>
        </p:txBody>
      </p:sp>
      <p:sp>
        <p:nvSpPr>
          <p:cNvPr id="4" name="QO_5_BD.12_3#11b27c6ed?htil=3&amp;vcp=1&amp;vis=1&amp;pid=ae4888b67&amp;color=0,0,0&amp;vtp=1&amp;bbb=1&amp;hb=1"/>
          <p:cNvSpPr/>
          <p:nvPr>
            <p:custDataLst>
              <p:tags r:id="rId3"/>
            </p:custDataLst>
          </p:nvPr>
        </p:nvSpPr>
        <p:spPr>
          <a:xfrm>
            <a:off x="719328" y="536448"/>
            <a:ext cx="6998208" cy="13546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0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5.</a:t>
            </a:r>
            <a:r>
              <a:rPr lang="en-US" altLang="zh-CN" sz="12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如图所示是某种内燃机的</a:t>
            </a:r>
          </a:p>
          <a:p>
            <a:pPr latinLnBrk="1">
              <a:lnSpc>
                <a:spcPts val="40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某一冲程，由图可知：</a:t>
            </a:r>
            <a:endParaRPr lang="en-US" altLang="zh-CN" sz="3200">
              <a:solidFill>
                <a:srgbClr val="000000"/>
              </a:solidFill>
            </a:endParaRPr>
          </a:p>
        </p:txBody>
      </p:sp>
      <p:pic>
        <p:nvPicPr>
          <p:cNvPr id="5" name="QO_5_BD.12_3#11b27c6ed?htil=3&amp;vcp=1&amp;vis=1&amp;pid=ae4888b67&amp;color=0,0,0&amp;tib=255,255,255&amp;iip=3&amp;vtp=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4651" y="581575"/>
            <a:ext cx="2072640" cy="573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sp>
        <p:nvSpPr>
          <p:cNvPr id="6" name="QB_6_BD.13_1#0d3df388f?htil=3&amp;vcp=1&amp;vis=1&amp;pid=11b27c6ed&amp;color=0,0,0&amp;vtp=1&amp;bbb=1&amp;hb=1"/>
          <p:cNvSpPr/>
          <p:nvPr>
            <p:custDataLst>
              <p:tags r:id="rId5"/>
            </p:custDataLst>
          </p:nvPr>
        </p:nvSpPr>
        <p:spPr>
          <a:xfrm>
            <a:off x="719328" y="1931149"/>
            <a:ext cx="6998208" cy="20320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0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（1）它表示的是</a:t>
            </a:r>
            <a:r>
              <a:rPr lang="en-US" altLang="zh-CN" sz="32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冲程；在这个</a:t>
            </a:r>
          </a:p>
          <a:p>
            <a:pPr latinLnBrk="1">
              <a:lnSpc>
                <a:spcPts val="40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冲程中，</a:t>
            </a:r>
            <a:r>
              <a:rPr lang="en-US" altLang="zh-CN" sz="32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能转化为</a:t>
            </a:r>
            <a:r>
              <a:rPr lang="en-US" altLang="zh-CN" sz="32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能；完成</a:t>
            </a:r>
          </a:p>
          <a:p>
            <a:pPr latinLnBrk="1">
              <a:lnSpc>
                <a:spcPts val="40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这一冲程，曲轴和飞轮转</a:t>
            </a:r>
            <a:r>
              <a:rPr lang="en-US" altLang="zh-CN" sz="32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转。</a:t>
            </a:r>
            <a:endParaRPr lang="en-US" altLang="zh-CN" sz="3200">
              <a:solidFill>
                <a:srgbClr val="000000"/>
              </a:solidFill>
            </a:endParaRPr>
          </a:p>
        </p:txBody>
      </p:sp>
      <p:sp>
        <p:nvSpPr>
          <p:cNvPr id="7" name="QB_6_AN.14_1#0d3df388f.blank?vcp=1&amp;vis=1&amp;pid=11b27c6ed&amp;color=0,0,0&amp;vpa=7&amp;vtp=1&amp;bbb=1"/>
          <p:cNvSpPr/>
          <p:nvPr>
            <p:custDataLst>
              <p:tags r:id="rId6"/>
            </p:custDataLst>
          </p:nvPr>
        </p:nvSpPr>
        <p:spPr>
          <a:xfrm>
            <a:off x="3789552" y="1894404"/>
            <a:ext cx="1107017" cy="6434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8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压缩</a:t>
            </a:r>
            <a:endParaRPr lang="en-US" altLang="zh-CN" sz="3200">
              <a:solidFill>
                <a:srgbClr val="C00000"/>
              </a:solidFill>
            </a:endParaRPr>
          </a:p>
        </p:txBody>
      </p:sp>
      <p:sp>
        <p:nvSpPr>
          <p:cNvPr id="8" name="QB_6_AN.15_1#0d3df388f.blank?vcp=1&amp;vis=1&amp;pid=11b27c6ed&amp;color=0,0,0&amp;vpa=8&amp;vtp=1&amp;bbb=1"/>
          <p:cNvSpPr/>
          <p:nvPr>
            <p:custDataLst>
              <p:tags r:id="rId7"/>
            </p:custDataLst>
          </p:nvPr>
        </p:nvSpPr>
        <p:spPr>
          <a:xfrm>
            <a:off x="2367152" y="2571737"/>
            <a:ext cx="1107017" cy="6434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8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机械</a:t>
            </a:r>
            <a:endParaRPr lang="en-US" altLang="zh-CN" sz="3200">
              <a:solidFill>
                <a:srgbClr val="C00000"/>
              </a:solidFill>
            </a:endParaRPr>
          </a:p>
        </p:txBody>
      </p:sp>
      <p:sp>
        <p:nvSpPr>
          <p:cNvPr id="9" name="QB_6_AN.16_1#0d3df388f.blank?vcp=1&amp;vis=1&amp;pid=11b27c6ed&amp;color=0,0,0&amp;vpa=9&amp;vtp=1"/>
          <p:cNvSpPr/>
          <p:nvPr>
            <p:custDataLst>
              <p:tags r:id="rId8"/>
            </p:custDataLst>
          </p:nvPr>
        </p:nvSpPr>
        <p:spPr>
          <a:xfrm>
            <a:off x="5211953" y="2571737"/>
            <a:ext cx="700617" cy="6434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8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内</a:t>
            </a:r>
            <a:endParaRPr lang="en-US" altLang="zh-CN" sz="320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QB_6_AN.17_1#0d3df388f.blank?vcp=1&amp;vis=1&amp;pid=11b27c6ed&amp;color=0,0,0&amp;vpa=10&amp;vtp=1&amp;bbb=1&amp;rh=36.45"/>
              <p:cNvSpPr/>
              <p:nvPr>
                <p:custDataLst>
                  <p:tags r:id="rId9"/>
                </p:custDataLst>
              </p:nvPr>
            </p:nvSpPr>
            <p:spPr>
              <a:xfrm>
                <a:off x="5204544" y="3262121"/>
                <a:ext cx="378884" cy="61722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4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3200" b="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</m:ctrlPr>
                      </m:fPr>
                      <m:num>
                        <m:r>
                          <a:rPr lang="en-US" altLang="zh-CN" sz="3200" b="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  <m:t>1</m:t>
                        </m:r>
                      </m:num>
                      <m:den>
                        <m:r>
                          <a:rPr lang="en-US" altLang="zh-CN" sz="3200" b="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34" charset="-12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135" b="0" i="0" kern="0" spc="-9990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35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10" name="QB_6_AN.17_1#0d3df388f.blank?vcp=1&amp;vis=1&amp;pid=11b27c6ed&amp;color=0,0,0&amp;vpa=10&amp;vtp=1&amp;bbb=1&amp;rh=36.45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8"/>
                </p:custDataLst>
              </p:nvPr>
            </p:nvSpPr>
            <p:spPr>
              <a:xfrm>
                <a:off x="5204544" y="3262121"/>
                <a:ext cx="378884" cy="617220"/>
              </a:xfrm>
              <a:prstGeom prst="rect">
                <a:avLst/>
              </a:prstGeom>
              <a:blipFill rotWithShape="1">
                <a:blip r:embed="rId19"/>
                <a:stretch>
                  <a:fillRect l="-22" t="-12778" r="134" b="2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QB_6_BD.18_1#c7f12831c?htil=3&amp;vcp=1&amp;vis=1&amp;pid=11b27c6ed&amp;color=0,0,0&amp;vtp=1&amp;bbb=1&amp;hb=1"/>
          <p:cNvSpPr/>
          <p:nvPr>
            <p:custDataLst>
              <p:tags r:id="rId10"/>
            </p:custDataLst>
          </p:nvPr>
        </p:nvSpPr>
        <p:spPr>
          <a:xfrm>
            <a:off x="719328" y="3997016"/>
            <a:ext cx="6998208" cy="20320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0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（2）这种内燃机是</a:t>
            </a:r>
            <a:r>
              <a:rPr lang="en-US" altLang="zh-CN" sz="32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（选填“柴油”</a:t>
            </a:r>
          </a:p>
          <a:p>
            <a:pPr latinLnBrk="1">
              <a:lnSpc>
                <a:spcPts val="40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或“汽油”）机，它每个工作循环对外做</a:t>
            </a:r>
          </a:p>
          <a:p>
            <a:pPr latinLnBrk="1">
              <a:lnSpc>
                <a:spcPts val="40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功</a:t>
            </a:r>
            <a:r>
              <a:rPr lang="en-US" altLang="zh-CN" sz="32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次。</a:t>
            </a:r>
            <a:endParaRPr lang="en-US" altLang="zh-CN" sz="3200">
              <a:solidFill>
                <a:srgbClr val="000000"/>
              </a:solidFill>
            </a:endParaRPr>
          </a:p>
        </p:txBody>
      </p:sp>
      <p:sp>
        <p:nvSpPr>
          <p:cNvPr id="12" name="QB_6_AN.19_1#c7f12831c.blank?vcp=1&amp;vis=1&amp;pid=11b27c6ed&amp;color=0,0,0&amp;vpa=11&amp;vtp=1&amp;bbb=1"/>
          <p:cNvSpPr/>
          <p:nvPr>
            <p:custDataLst>
              <p:tags r:id="rId11"/>
            </p:custDataLst>
          </p:nvPr>
        </p:nvSpPr>
        <p:spPr>
          <a:xfrm>
            <a:off x="4195953" y="3960271"/>
            <a:ext cx="1107017" cy="6434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8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柴油</a:t>
            </a:r>
            <a:endParaRPr lang="en-US" altLang="zh-CN" sz="3200">
              <a:solidFill>
                <a:srgbClr val="C00000"/>
              </a:solidFill>
            </a:endParaRPr>
          </a:p>
        </p:txBody>
      </p:sp>
      <p:sp>
        <p:nvSpPr>
          <p:cNvPr id="13" name="QB_6_AN.20_1#c7f12831c.blank?vcp=1&amp;vis=1&amp;pid=11b27c6ed&amp;color=0,0,0&amp;vpa=12&amp;vtp=1"/>
          <p:cNvSpPr/>
          <p:nvPr>
            <p:custDataLst>
              <p:tags r:id="rId12"/>
            </p:custDataLst>
          </p:nvPr>
        </p:nvSpPr>
        <p:spPr>
          <a:xfrm>
            <a:off x="1147953" y="5314937"/>
            <a:ext cx="497417" cy="6434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8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1</a:t>
            </a:r>
            <a:endParaRPr lang="en-US" altLang="zh-CN" sz="3200">
              <a:solidFill>
                <a:srgbClr val="C00000"/>
              </a:solidFill>
            </a:endParaRPr>
          </a:p>
        </p:txBody>
      </p:sp>
      <p:sp>
        <p:nvSpPr>
          <p:cNvPr id="14" name="object 54">
            <a:hlinkClick r:id="rId20" action="ppaction://hlinksldjump"/>
          </p:cNvPr>
          <p:cNvSpPr/>
          <p:nvPr>
            <p:custDataLst>
              <p:tags r:id="rId13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2265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nimBg="1"/>
      <p:bldP spid="8" grpId="0" build="p" animBg="1"/>
      <p:bldP spid="9" grpId="0" build="p" animBg="1"/>
      <p:bldP spid="10" grpId="0" build="p" animBg="1"/>
      <p:bldP spid="12" grpId="0" build="p" animBg="1"/>
      <p:bldP spid="13" grpId="0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23392" y="2085446"/>
            <a:ext cx="10656660" cy="4061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21920" tIns="60960" rIns="121920" bIns="60960" numCol="1" anchor="ctr" anchorCtr="0" compatLnSpc="1">
            <a:spAutoFit/>
          </a:bodyPr>
          <a:lstStyle/>
          <a:p>
            <a:pPr lvl="0" eaLnBrk="0" hangingPunct="0">
              <a:lnSpc>
                <a:spcPct val="200000"/>
              </a:lnSpc>
            </a:pPr>
            <a:r>
              <a:rPr kumimoji="0" lang="en-US" altLang="zh-CN" sz="3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黑体" panose="02010609060101010101" charset="-122"/>
                <a:ea typeface="黑体" panose="02010609060101010101" charset="-122"/>
                <a:cs typeface="Arial" panose="020B0604020202020204" pitchFamily="34" charset="0"/>
              </a:rPr>
              <a:t>1.</a:t>
            </a:r>
            <a:r>
              <a:rPr lang="zh-CN" altLang="en-US" sz="3200" b="1">
                <a:latin typeface="黑体" panose="02010609060101010101" charset="-122"/>
                <a:ea typeface="黑体" panose="02010609060101010101" charset="-122"/>
                <a:cs typeface="Arial" panose="020B0604020202020204" pitchFamily="34" charset="0"/>
              </a:rPr>
              <a:t>构造：</a:t>
            </a:r>
            <a:r>
              <a:rPr lang="zh-CN" altLang="en-US" sz="3200" b="1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</a:rPr>
              <a:t>重点是“喷油嘴” </a:t>
            </a:r>
            <a:endParaRPr lang="en-US" altLang="zh-CN" sz="3200" b="1">
              <a:solidFill>
                <a:prstClr val="black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lvl="0" eaLnBrk="0" hangingPunct="0">
              <a:lnSpc>
                <a:spcPct val="200000"/>
              </a:lnSpc>
            </a:pPr>
            <a:r>
              <a:rPr kumimoji="0" lang="en-US" altLang="zh-CN" sz="3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黑体" panose="02010609060101010101" charset="-122"/>
                <a:ea typeface="黑体" panose="02010609060101010101" charset="-122"/>
                <a:cs typeface="Arial" panose="020B0604020202020204" pitchFamily="34" charset="0"/>
              </a:rPr>
              <a:t>2.</a:t>
            </a:r>
            <a:r>
              <a:rPr lang="zh-CN" altLang="en-US" sz="3200" b="1">
                <a:latin typeface="黑体" panose="02010609060101010101" charset="-122"/>
                <a:ea typeface="黑体" panose="02010609060101010101" charset="-122"/>
                <a:cs typeface="Arial" panose="020B0604020202020204" pitchFamily="34" charset="0"/>
              </a:rPr>
              <a:t>工作过程：</a:t>
            </a:r>
            <a:r>
              <a:rPr lang="zh-CN" altLang="en-US" sz="320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rPr>
              <a:t>吸气冲程、压缩冲程、做功冲程、排气冲程</a:t>
            </a:r>
            <a:r>
              <a:rPr lang="en-US" altLang="zh-CN" sz="3200" b="1">
                <a:latin typeface="黑体" panose="02010609060101010101" charset="-122"/>
                <a:ea typeface="黑体" panose="02010609060101010101" charset="-122"/>
                <a:cs typeface="Arial" panose="020B0604020202020204" pitchFamily="34" charset="0"/>
              </a:rPr>
              <a:t>3.</a:t>
            </a:r>
            <a:r>
              <a:rPr lang="en-US" altLang="zh-CN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 1</a:t>
            </a:r>
            <a:r>
              <a:rPr lang="zh-CN" altLang="en-US" sz="3200" b="1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</a:rPr>
              <a:t>个工作循环包括 </a:t>
            </a:r>
            <a:r>
              <a:rPr lang="en-US" altLang="zh-CN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4</a:t>
            </a:r>
            <a:r>
              <a:rPr lang="zh-CN" altLang="en-US" sz="3200" b="1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</a:rPr>
              <a:t>个冲程，活塞往复运动</a:t>
            </a:r>
            <a:r>
              <a:rPr lang="en-US" altLang="zh-CN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2</a:t>
            </a:r>
            <a:r>
              <a:rPr lang="zh-CN" altLang="en-US" sz="3200" b="1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</a:rPr>
              <a:t>次，曲轴转动</a:t>
            </a:r>
            <a:r>
              <a:rPr lang="en-US" altLang="zh-CN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2</a:t>
            </a:r>
            <a:r>
              <a:rPr lang="zh-CN" altLang="en-US" sz="3200" b="1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</a:rPr>
              <a:t>周，飞轮转动</a:t>
            </a:r>
            <a:r>
              <a:rPr lang="en-US" altLang="zh-CN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2</a:t>
            </a:r>
            <a:r>
              <a:rPr lang="zh-CN" altLang="en-US" sz="3200" b="1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</a:rPr>
              <a:t>周，对外做功</a:t>
            </a:r>
            <a:r>
              <a:rPr lang="en-US" altLang="zh-CN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1</a:t>
            </a:r>
            <a:r>
              <a:rPr lang="zh-CN" altLang="en-US" sz="3200" b="1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</a:rPr>
              <a:t>次。</a:t>
            </a:r>
            <a:endParaRPr lang="zh-CN" altLang="en-US" sz="3200">
              <a:solidFill>
                <a:srgbClr val="00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2"/>
            </p:custDataLst>
          </p:nvPr>
        </p:nvSpPr>
        <p:spPr>
          <a:xfrm>
            <a:off x="491289" y="1316765"/>
            <a:ext cx="5664629" cy="6661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735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三</a:t>
            </a:r>
            <a:r>
              <a:rPr kumimoji="0" lang="zh-CN" altLang="en-US" sz="3735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、</a:t>
            </a:r>
            <a:r>
              <a:rPr lang="zh-CN" altLang="en-US" sz="3735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柴油</a:t>
            </a:r>
            <a:r>
              <a:rPr kumimoji="0" lang="zh-CN" altLang="en-US" sz="3735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机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815413" y="1290340"/>
            <a:ext cx="3272367" cy="66611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>
              <a:defRPr/>
            </a:pPr>
            <a:r>
              <a:rPr lang="zh-CN" altLang="en-US" sz="3735" b="1" kern="0">
                <a:solidFill>
                  <a:srgbClr val="FF0000"/>
                </a:solidFill>
                <a:latin typeface="Times New Roman" panose="02020603050405020304" pitchFamily="2" charset="0"/>
                <a:ea typeface="宋体" panose="02010600030101010101" pitchFamily="2" charset="-122"/>
              </a:rPr>
              <a:t>◆柴油机</a:t>
            </a:r>
          </a:p>
        </p:txBody>
      </p:sp>
      <p:sp>
        <p:nvSpPr>
          <p:cNvPr id="3" name="Rectangle 9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919079" y="2236987"/>
            <a:ext cx="3215217" cy="583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en-US" altLang="zh-CN" sz="3200" b="1">
                <a:latin typeface="Times New Roman" panose="02020603050405020304" pitchFamily="2" charset="0"/>
                <a:ea typeface="黑体" panose="02010609060101010101" charset="-122"/>
              </a:rPr>
              <a:t>1</a:t>
            </a:r>
            <a:r>
              <a:rPr lang="en-US" altLang="zh-CN" sz="3200" b="1">
                <a:latin typeface="Arial" panose="020B0604020202020204" pitchFamily="34" charset="0"/>
                <a:ea typeface="黑体" panose="02010609060101010101" charset="-122"/>
              </a:rPr>
              <a:t>.</a:t>
            </a:r>
            <a:r>
              <a:rPr lang="zh-CN" altLang="en-US" sz="3200" b="1">
                <a:latin typeface="Arial" panose="020B0604020202020204" pitchFamily="34" charset="0"/>
                <a:ea typeface="黑体" panose="02010609060101010101" charset="-122"/>
              </a:rPr>
              <a:t>构造</a:t>
            </a:r>
          </a:p>
        </p:txBody>
      </p:sp>
      <p:sp>
        <p:nvSpPr>
          <p:cNvPr id="4" name="矩形 12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914400" y="2964061"/>
            <a:ext cx="5367867" cy="3046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32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    如图所示，柴油机的构造与汽油机相似，主要区别是柴油机汽缸的顶部有一个喷油壶，而没有火花塞。</a:t>
            </a:r>
          </a:p>
        </p:txBody>
      </p:sp>
      <p:pic>
        <p:nvPicPr>
          <p:cNvPr id="6" name="图片 5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6">
            <a:clrChange>
              <a:clrFrom>
                <a:srgbClr val="FFFEFD"/>
              </a:clrFrom>
              <a:clrTo>
                <a:srgbClr val="FFFE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68075" y="1467140"/>
            <a:ext cx="4762500" cy="4707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9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520700" y="1308375"/>
            <a:ext cx="3215217" cy="583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en-US" altLang="zh-CN" sz="3200" b="1">
                <a:latin typeface="Times New Roman" panose="02020603050405020304" pitchFamily="2" charset="0"/>
                <a:ea typeface="黑体" panose="02010609060101010101" charset="-122"/>
              </a:rPr>
              <a:t>2</a:t>
            </a:r>
            <a:r>
              <a:rPr lang="en-US" altLang="zh-CN" sz="3200" b="1">
                <a:latin typeface="Arial" panose="020B0604020202020204" pitchFamily="34" charset="0"/>
                <a:ea typeface="黑体" panose="02010609060101010101" charset="-122"/>
              </a:rPr>
              <a:t>.</a:t>
            </a:r>
            <a:r>
              <a:rPr lang="zh-CN" altLang="en-US" sz="3200" b="1">
                <a:latin typeface="Arial" panose="020B0604020202020204" pitchFamily="34" charset="0"/>
                <a:ea typeface="黑体" panose="02010609060101010101" charset="-122"/>
              </a:rPr>
              <a:t>工作过程</a:t>
            </a:r>
          </a:p>
        </p:txBody>
      </p:sp>
      <p:sp>
        <p:nvSpPr>
          <p:cNvPr id="3" name="Text Box 4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138767" y="5699720"/>
            <a:ext cx="1930400" cy="583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9pPr>
          </a:lstStyle>
          <a:p>
            <a:pPr defTabSz="914400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000000"/>
                </a:solidFill>
                <a:latin typeface="Times New Roman" panose="02020603050405020304" pitchFamily="2" charset="0"/>
                <a:ea typeface="黑体" panose="02010609060101010101" charset="-122"/>
              </a:rPr>
              <a:t>吸气冲程</a:t>
            </a:r>
          </a:p>
        </p:txBody>
      </p:sp>
      <p:sp>
        <p:nvSpPr>
          <p:cNvPr id="4" name="Text Box 5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693584" y="5699720"/>
            <a:ext cx="1930400" cy="583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9pPr>
          </a:lstStyle>
          <a:p>
            <a:pPr defTabSz="914400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000000"/>
                </a:solidFill>
                <a:latin typeface="Times New Roman" panose="02020603050405020304" pitchFamily="2" charset="0"/>
                <a:ea typeface="黑体" panose="02010609060101010101" charset="-122"/>
              </a:rPr>
              <a:t>压缩冲程</a:t>
            </a:r>
          </a:p>
        </p:txBody>
      </p:sp>
      <p:sp>
        <p:nvSpPr>
          <p:cNvPr id="5" name="Text Box 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248400" y="5699720"/>
            <a:ext cx="1930400" cy="583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9pPr>
          </a:lstStyle>
          <a:p>
            <a:pPr defTabSz="914400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000000"/>
                </a:solidFill>
                <a:latin typeface="Times New Roman" panose="02020603050405020304" pitchFamily="2" charset="0"/>
                <a:ea typeface="黑体" panose="02010609060101010101" charset="-122"/>
              </a:rPr>
              <a:t>做功冲程</a:t>
            </a:r>
          </a:p>
        </p:txBody>
      </p:sp>
      <p:sp>
        <p:nvSpPr>
          <p:cNvPr id="6" name="Text Box 7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8805333" y="5699720"/>
            <a:ext cx="1930400" cy="583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9pPr>
          </a:lstStyle>
          <a:p>
            <a:pPr defTabSz="914400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000000"/>
                </a:solidFill>
                <a:latin typeface="Times New Roman" panose="02020603050405020304" pitchFamily="2" charset="0"/>
                <a:ea typeface="黑体" panose="02010609060101010101" charset="-122"/>
              </a:rPr>
              <a:t>排气冲程</a:t>
            </a:r>
          </a:p>
        </p:txBody>
      </p:sp>
      <p:sp>
        <p:nvSpPr>
          <p:cNvPr id="7" name="Line 8"/>
          <p:cNvSpPr>
            <a:spLocks noChangeShapeType="1"/>
          </p:cNvSpPr>
          <p:nvPr>
            <p:custDataLst>
              <p:tags r:id="rId6"/>
            </p:custDataLst>
          </p:nvPr>
        </p:nvSpPr>
        <p:spPr bwMode="auto">
          <a:xfrm>
            <a:off x="3024717" y="6004520"/>
            <a:ext cx="711200" cy="0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sz="2400"/>
          </a:p>
        </p:txBody>
      </p:sp>
      <p:sp>
        <p:nvSpPr>
          <p:cNvPr id="8" name="Line 9"/>
          <p:cNvSpPr>
            <a:spLocks noChangeShapeType="1"/>
          </p:cNvSpPr>
          <p:nvPr>
            <p:custDataLst>
              <p:tags r:id="rId7"/>
            </p:custDataLst>
          </p:nvPr>
        </p:nvSpPr>
        <p:spPr bwMode="auto">
          <a:xfrm>
            <a:off x="5581651" y="6004520"/>
            <a:ext cx="711200" cy="0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sz="2400"/>
          </a:p>
        </p:txBody>
      </p:sp>
      <p:pic>
        <p:nvPicPr>
          <p:cNvPr id="9" name="Picture 3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14">
            <a:clrChange>
              <a:clrFrom>
                <a:srgbClr val="00989F"/>
              </a:clrFrom>
              <a:clrTo>
                <a:srgbClr val="00989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91477" y="2201101"/>
            <a:ext cx="1293284" cy="3361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Line 9"/>
          <p:cNvSpPr>
            <a:spLocks noChangeShapeType="1"/>
          </p:cNvSpPr>
          <p:nvPr>
            <p:custDataLst>
              <p:tags r:id="rId9"/>
            </p:custDataLst>
          </p:nvPr>
        </p:nvSpPr>
        <p:spPr bwMode="auto">
          <a:xfrm>
            <a:off x="8136467" y="6004520"/>
            <a:ext cx="711200" cy="0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sz="2400"/>
          </a:p>
        </p:txBody>
      </p:sp>
      <p:pic>
        <p:nvPicPr>
          <p:cNvPr id="12" name="Picture 3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15">
            <a:clrChange>
              <a:clrFrom>
                <a:srgbClr val="00989F"/>
              </a:clrFrom>
              <a:clrTo>
                <a:srgbClr val="00989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51300" y="2109853"/>
            <a:ext cx="1212851" cy="3361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16">
            <a:clrChange>
              <a:clrFrom>
                <a:srgbClr val="00989F"/>
              </a:clrFrom>
              <a:clrTo>
                <a:srgbClr val="00989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95533" y="2109853"/>
            <a:ext cx="1238251" cy="3361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/>
          <p:cNvPicPr>
            <a:picLocks noChangeAspect="1" noChangeArrowheads="1"/>
          </p:cNvPicPr>
          <p:nvPr>
            <p:custDataLst>
              <p:tags r:id="rId12"/>
            </p:custDataLst>
          </p:nvPr>
        </p:nvPicPr>
        <p:blipFill>
          <a:blip r:embed="rId17">
            <a:clrChange>
              <a:clrFrom>
                <a:srgbClr val="00989F"/>
              </a:clrFrom>
              <a:clrTo>
                <a:srgbClr val="00989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152467" y="2109853"/>
            <a:ext cx="1234017" cy="3361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954651" y="1727200"/>
            <a:ext cx="2741083" cy="666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9pPr>
          </a:lstStyle>
          <a:p>
            <a:r>
              <a:rPr lang="zh-CN" altLang="en-US" sz="3735" b="1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吸气冲程</a:t>
            </a:r>
          </a:p>
        </p:txBody>
      </p:sp>
      <p:sp>
        <p:nvSpPr>
          <p:cNvPr id="3" name="Text Box 6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007435" y="3199441"/>
            <a:ext cx="4783667" cy="2306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9pPr>
          </a:lstStyle>
          <a:p>
            <a:pPr defTabSz="914400">
              <a:lnSpc>
                <a:spcPct val="15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000000"/>
                </a:solidFill>
                <a:latin typeface="Times New Roman" panose="02020603050405020304" pitchFamily="2" charset="0"/>
                <a:ea typeface="黑体" panose="02010609060101010101" charset="-122"/>
              </a:rPr>
              <a:t>        进气门打开，排气门关闭。活塞由上端向下端运动，将空气吸进气缸。</a:t>
            </a:r>
          </a:p>
        </p:txBody>
      </p:sp>
      <p:pic>
        <p:nvPicPr>
          <p:cNvPr id="22532" name="Picture 3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7">
            <a:clrChange>
              <a:clrFrom>
                <a:srgbClr val="00989F"/>
              </a:clrFrom>
              <a:clrTo>
                <a:srgbClr val="00989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21551" y="1182324"/>
            <a:ext cx="2159000" cy="5607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Line 4"/>
          <p:cNvSpPr>
            <a:spLocks noChangeShapeType="1"/>
          </p:cNvSpPr>
          <p:nvPr>
            <p:custDataLst>
              <p:tags r:id="rId4"/>
            </p:custDataLst>
          </p:nvPr>
        </p:nvSpPr>
        <p:spPr bwMode="auto">
          <a:xfrm>
            <a:off x="7979733" y="2122124"/>
            <a:ext cx="508000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sz="2400"/>
          </a:p>
        </p:txBody>
      </p:sp>
      <p:sp>
        <p:nvSpPr>
          <p:cNvPr id="6" name="Text Box 5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7215828" y="1692440"/>
            <a:ext cx="675005" cy="1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>
              <a:defRPr>
                <a:solidFill>
                  <a:schemeClr val="tx1"/>
                </a:solidFill>
                <a:latin typeface="Calibri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9pPr>
          </a:lstStyle>
          <a:p>
            <a:pPr defTabSz="914400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CC3300"/>
                </a:solidFill>
                <a:latin typeface="Times New Roman" panose="02020603050405020304" pitchFamily="2" charset="0"/>
                <a:ea typeface="黑体" panose="02010609060101010101" charset="-122"/>
              </a:rPr>
              <a:t>空气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590" name="组合 67589"/>
          <p:cNvGrpSpPr/>
          <p:nvPr>
            <p:custDataLst>
              <p:tags r:id="rId1"/>
            </p:custDataLst>
          </p:nvPr>
        </p:nvGrpSpPr>
        <p:grpSpPr>
          <a:xfrm>
            <a:off x="815413" y="1449625"/>
            <a:ext cx="3240087" cy="2504854"/>
            <a:chOff x="431" y="1026"/>
            <a:chExt cx="2222" cy="1834"/>
          </a:xfrm>
        </p:grpSpPr>
        <p:pic>
          <p:nvPicPr>
            <p:cNvPr id="20487" name="图片 67590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17"/>
            <a:stretch>
              <a:fillRect/>
            </a:stretch>
          </p:blipFill>
          <p:spPr>
            <a:xfrm>
              <a:off x="431" y="1026"/>
              <a:ext cx="2222" cy="1575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0488" name="文本框 67591"/>
            <p:cNvSpPr txBox="1"/>
            <p:nvPr>
              <p:custDataLst>
                <p:tags r:id="rId14"/>
              </p:custDataLst>
            </p:nvPr>
          </p:nvSpPr>
          <p:spPr>
            <a:xfrm>
              <a:off x="1171" y="2568"/>
              <a:ext cx="822" cy="29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pPr>
                <a:buFont typeface="Arial" panose="020B0604020202020204" pitchFamily="34" charset="0"/>
              </a:pPr>
              <a:r>
                <a:rPr lang="zh-CN" altLang="en-US" sz="2000" b="1"/>
                <a:t>汽车奔驰</a:t>
              </a:r>
            </a:p>
          </p:txBody>
        </p:sp>
      </p:grpSp>
      <p:grpSp>
        <p:nvGrpSpPr>
          <p:cNvPr id="67593" name="组合 67592"/>
          <p:cNvGrpSpPr/>
          <p:nvPr>
            <p:custDataLst>
              <p:tags r:id="rId2"/>
            </p:custDataLst>
          </p:nvPr>
        </p:nvGrpSpPr>
        <p:grpSpPr>
          <a:xfrm>
            <a:off x="4678753" y="1378188"/>
            <a:ext cx="3024187" cy="2566646"/>
            <a:chOff x="3016" y="1026"/>
            <a:chExt cx="2177" cy="1812"/>
          </a:xfrm>
        </p:grpSpPr>
        <p:pic>
          <p:nvPicPr>
            <p:cNvPr id="20490" name="图片 67593" descr="B70AEE17C3885BAAD4AD4F92AC06BC25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18"/>
            <a:stretch>
              <a:fillRect/>
            </a:stretch>
          </p:blipFill>
          <p:spPr>
            <a:xfrm>
              <a:off x="3016" y="1026"/>
              <a:ext cx="2177" cy="155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0491" name="文本框 67594"/>
            <p:cNvSpPr txBox="1"/>
            <p:nvPr>
              <p:custDataLst>
                <p:tags r:id="rId12"/>
              </p:custDataLst>
            </p:nvPr>
          </p:nvSpPr>
          <p:spPr>
            <a:xfrm>
              <a:off x="3729" y="2556"/>
              <a:ext cx="863" cy="28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pPr>
                <a:buFont typeface="Arial" panose="020B0604020202020204" pitchFamily="34" charset="0"/>
              </a:pPr>
              <a:r>
                <a:rPr lang="zh-CN" altLang="en-US" sz="2000" b="1"/>
                <a:t>列车飞驶</a:t>
              </a:r>
            </a:p>
          </p:txBody>
        </p:sp>
      </p:grpSp>
      <p:grpSp>
        <p:nvGrpSpPr>
          <p:cNvPr id="67596" name="组合 67595"/>
          <p:cNvGrpSpPr/>
          <p:nvPr>
            <p:custDataLst>
              <p:tags r:id="rId3"/>
            </p:custDataLst>
          </p:nvPr>
        </p:nvGrpSpPr>
        <p:grpSpPr>
          <a:xfrm>
            <a:off x="8237292" y="1378505"/>
            <a:ext cx="3311525" cy="2486026"/>
            <a:chOff x="657" y="2478"/>
            <a:chExt cx="2086" cy="1566"/>
          </a:xfrm>
        </p:grpSpPr>
        <p:pic>
          <p:nvPicPr>
            <p:cNvPr id="20493" name="图片 67596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19"/>
            <a:stretch>
              <a:fillRect/>
            </a:stretch>
          </p:blipFill>
          <p:spPr>
            <a:xfrm>
              <a:off x="657" y="2478"/>
              <a:ext cx="2086" cy="1326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0494" name="文本框 67597"/>
            <p:cNvSpPr txBox="1"/>
            <p:nvPr>
              <p:custDataLst>
                <p:tags r:id="rId10"/>
              </p:custDataLst>
            </p:nvPr>
          </p:nvSpPr>
          <p:spPr>
            <a:xfrm>
              <a:off x="1118" y="3793"/>
              <a:ext cx="1075" cy="25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pPr>
                <a:buFont typeface="Arial" panose="020B0604020202020204" pitchFamily="34" charset="0"/>
              </a:pPr>
              <a:r>
                <a:rPr lang="zh-CN" altLang="en-US" sz="2000" b="1"/>
                <a:t>飞机凌空飞去</a:t>
              </a:r>
            </a:p>
          </p:txBody>
        </p:sp>
      </p:grpSp>
      <p:grpSp>
        <p:nvGrpSpPr>
          <p:cNvPr id="67599" name="组合 67598"/>
          <p:cNvGrpSpPr/>
          <p:nvPr>
            <p:custDataLst>
              <p:tags r:id="rId4"/>
            </p:custDataLst>
          </p:nvPr>
        </p:nvGrpSpPr>
        <p:grpSpPr>
          <a:xfrm>
            <a:off x="8201097" y="3942000"/>
            <a:ext cx="3241675" cy="2498726"/>
            <a:chOff x="2925" y="2478"/>
            <a:chExt cx="2042" cy="1574"/>
          </a:xfrm>
        </p:grpSpPr>
        <p:pic>
          <p:nvPicPr>
            <p:cNvPr id="20496" name="图片 67599" descr="U5546P1032DT20110728152741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20"/>
            <a:stretch>
              <a:fillRect/>
            </a:stretch>
          </p:blipFill>
          <p:spPr>
            <a:xfrm>
              <a:off x="2925" y="2478"/>
              <a:ext cx="2042" cy="136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0497" name="文本框 67600"/>
            <p:cNvSpPr txBox="1"/>
            <p:nvPr>
              <p:custDataLst>
                <p:tags r:id="rId8"/>
              </p:custDataLst>
            </p:nvPr>
          </p:nvSpPr>
          <p:spPr>
            <a:xfrm>
              <a:off x="3502" y="3801"/>
              <a:ext cx="1075" cy="25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pPr>
                <a:buFont typeface="Arial" panose="020B0604020202020204" pitchFamily="34" charset="0"/>
              </a:pPr>
              <a:r>
                <a:rPr lang="zh-CN" altLang="en-US" sz="2000" b="1"/>
                <a:t>舰船劈波斩浪</a:t>
              </a:r>
            </a:p>
          </p:txBody>
        </p:sp>
      </p:grpSp>
      <p:sp>
        <p:nvSpPr>
          <p:cNvPr id="2" name="矩形 1"/>
          <p:cNvSpPr/>
          <p:nvPr>
            <p:custDataLst>
              <p:tags r:id="rId5"/>
            </p:custDataLst>
          </p:nvPr>
        </p:nvSpPr>
        <p:spPr>
          <a:xfrm>
            <a:off x="776708" y="4181444"/>
            <a:ext cx="7602855" cy="1753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685800">
              <a:lnSpc>
                <a:spcPct val="150000"/>
              </a:lnSpc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2" charset="0"/>
              </a:rPr>
              <a:t>图片中的各种机械，动力都来自于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2" charset="0"/>
              </a:rPr>
              <a:t>热机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2" charset="0"/>
              </a:rPr>
              <a:t>。</a:t>
            </a:r>
          </a:p>
          <a:p>
            <a:pPr algn="just" defTabSz="685800">
              <a:lnSpc>
                <a:spcPct val="150000"/>
              </a:lnSpc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2" charset="0"/>
              </a:rPr>
              <a:t>其中，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2" charset="0"/>
              </a:rPr>
              <a:t>内燃机是应用最广泛，也是常见的一种热机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2" charset="0"/>
              </a:rPr>
              <a:t>。</a:t>
            </a:r>
          </a:p>
          <a:p>
            <a:pPr algn="just" defTabSz="685800">
              <a:lnSpc>
                <a:spcPct val="150000"/>
              </a:lnSpc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2" charset="0"/>
              </a:rPr>
              <a:t>内燃机是怎样工作的，内燃机有哪些特点呢？</a:t>
            </a:r>
          </a:p>
        </p:txBody>
      </p:sp>
      <p:sp>
        <p:nvSpPr>
          <p:cNvPr id="4" name="文本框 6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004284" y="235071"/>
            <a:ext cx="2082800" cy="666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3735">
                <a:latin typeface="黑体" panose="02010609060101010101" charset="-122"/>
                <a:ea typeface="黑体" panose="02010609060101010101" charset="-122"/>
              </a:rPr>
              <a:t>观察思考</a:t>
            </a:r>
          </a:p>
        </p:txBody>
      </p:sp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62517" y="1124744"/>
            <a:ext cx="2741083" cy="666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9pPr>
          </a:lstStyle>
          <a:p>
            <a:r>
              <a:rPr lang="zh-CN" altLang="en-US" sz="3735" b="1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压缩冲程</a:t>
            </a:r>
          </a:p>
        </p:txBody>
      </p:sp>
      <p:sp>
        <p:nvSpPr>
          <p:cNvPr id="4" name="Text Box 4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732367" y="1895211"/>
            <a:ext cx="7086600" cy="4769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9pPr>
          </a:lstStyle>
          <a:p>
            <a:pPr>
              <a:lnSpc>
                <a:spcPct val="15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3200" b="1">
                <a:latin typeface="Times New Roman" panose="02020603050405020304" pitchFamily="2" charset="0"/>
                <a:ea typeface="黑体" panose="02010609060101010101" charset="-122"/>
              </a:rPr>
              <a:t>        进气门和排气门都关闭，活塞向上运动，活塞把空气压缩得很小，空气的压强更大，温度更高。在压缩冲程末，缸内空气温度已超过柴油的着火点。</a:t>
            </a:r>
          </a:p>
          <a:p>
            <a:pPr>
              <a:lnSpc>
                <a:spcPct val="15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chemeClr val="bg2"/>
                </a:solidFill>
                <a:latin typeface="Times New Roman" panose="02020603050405020304" pitchFamily="2" charset="0"/>
                <a:ea typeface="黑体" panose="02010609060101010101" charset="-122"/>
              </a:rPr>
              <a:t>      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2" charset="0"/>
                <a:ea typeface="黑体" panose="02010609060101010101" charset="-122"/>
              </a:rPr>
              <a:t>机械能转化为内能。</a:t>
            </a:r>
          </a:p>
        </p:txBody>
      </p:sp>
      <p:pic>
        <p:nvPicPr>
          <p:cNvPr id="23556" name="Picture 3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5">
            <a:clrChange>
              <a:clrFrom>
                <a:srgbClr val="00989F"/>
              </a:clrFrom>
              <a:clrTo>
                <a:srgbClr val="00989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77263" y="932723"/>
            <a:ext cx="2127249" cy="5888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757503" y="1316765"/>
            <a:ext cx="2741083" cy="666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9pPr>
          </a:lstStyle>
          <a:p>
            <a:r>
              <a:rPr lang="zh-CN" altLang="en-US" sz="3735" b="1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做功冲程</a:t>
            </a:r>
          </a:p>
        </p:txBody>
      </p:sp>
      <p:pic>
        <p:nvPicPr>
          <p:cNvPr id="24579" name="Picture 3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>
            <a:clrChange>
              <a:clrFrom>
                <a:srgbClr val="00989F"/>
              </a:clrFrom>
              <a:clrTo>
                <a:srgbClr val="00989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43884" y="949491"/>
            <a:ext cx="2152649" cy="5839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4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719403" y="2330649"/>
            <a:ext cx="7300383" cy="4030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9pPr>
          </a:lstStyle>
          <a:p>
            <a:pPr defTabSz="914400">
              <a:lnSpc>
                <a:spcPct val="15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000000"/>
                </a:solidFill>
                <a:latin typeface="Times New Roman" panose="02020603050405020304" pitchFamily="2" charset="0"/>
                <a:ea typeface="黑体" panose="02010609060101010101" charset="-122"/>
              </a:rPr>
              <a:t>        在压缩冲程末，从喷油嘴喷出的雾状柴油遇到热空气立即猛烈燃烧，产生高温高压的燃气，推动活塞向下运动，并通过连杆带动曲轴转动。</a:t>
            </a:r>
          </a:p>
          <a:p>
            <a:pPr defTabSz="914400">
              <a:lnSpc>
                <a:spcPct val="15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F8F8F8"/>
                </a:solidFill>
                <a:latin typeface="Times New Roman" panose="02020603050405020304" pitchFamily="2" charset="0"/>
                <a:ea typeface="黑体" panose="02010609060101010101" charset="-122"/>
              </a:rPr>
              <a:t>        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2" charset="0"/>
                <a:ea typeface="黑体" panose="02010609060101010101" charset="-122"/>
              </a:rPr>
              <a:t>内能转化为机械能。</a:t>
            </a:r>
          </a:p>
        </p:txBody>
      </p:sp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719403" y="1520163"/>
            <a:ext cx="2741083" cy="666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9pPr>
          </a:lstStyle>
          <a:p>
            <a:r>
              <a:rPr lang="zh-CN" altLang="en-US" sz="3735" b="1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排气冲程</a:t>
            </a:r>
          </a:p>
        </p:txBody>
      </p:sp>
      <p:pic>
        <p:nvPicPr>
          <p:cNvPr id="25603" name="Picture 4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7">
            <a:clrChange>
              <a:clrFrom>
                <a:srgbClr val="00989F"/>
              </a:clrFrom>
              <a:clrTo>
                <a:srgbClr val="00989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16213" y="1034917"/>
            <a:ext cx="2148417" cy="5850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6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007435" y="3103429"/>
            <a:ext cx="5448300" cy="2306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9pPr>
          </a:lstStyle>
          <a:p>
            <a:pPr defTabSz="914400">
              <a:lnSpc>
                <a:spcPct val="15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000000"/>
                </a:solidFill>
                <a:latin typeface="Times New Roman" panose="02020603050405020304" pitchFamily="2" charset="0"/>
                <a:ea typeface="黑体" panose="02010609060101010101" charset="-122"/>
              </a:rPr>
              <a:t>        进气门关闭，排气门打开，活塞向上运动，把废气排出气缸。</a:t>
            </a:r>
          </a:p>
        </p:txBody>
      </p:sp>
      <p:sp>
        <p:nvSpPr>
          <p:cNvPr id="5" name="Text Box 3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0291207" y="1712251"/>
            <a:ext cx="593090" cy="264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>
              <a:defRPr>
                <a:solidFill>
                  <a:schemeClr val="tx1"/>
                </a:solidFill>
                <a:latin typeface="Calibri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9pPr>
          </a:lstStyle>
          <a:p>
            <a:pPr defTabSz="914400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2665" b="1">
                <a:solidFill>
                  <a:srgbClr val="FF0000"/>
                </a:solidFill>
                <a:latin typeface="Times New Roman" panose="02020603050405020304" pitchFamily="2" charset="0"/>
                <a:ea typeface="黑体" panose="02010609060101010101" charset="-122"/>
              </a:rPr>
              <a:t>燃烧后的废气</a:t>
            </a:r>
          </a:p>
        </p:txBody>
      </p:sp>
      <p:sp>
        <p:nvSpPr>
          <p:cNvPr id="6" name="Line 5"/>
          <p:cNvSpPr>
            <a:spLocks noChangeShapeType="1"/>
          </p:cNvSpPr>
          <p:nvPr>
            <p:custDataLst>
              <p:tags r:id="rId5"/>
            </p:custDataLst>
          </p:nvPr>
        </p:nvSpPr>
        <p:spPr bwMode="auto">
          <a:xfrm>
            <a:off x="9633347" y="2033984"/>
            <a:ext cx="609600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sz="2400"/>
          </a:p>
        </p:txBody>
      </p:sp>
    </p:spTree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柴油机">
            <a:hlinkClick r:id="" action="ppaction://media"/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048000" y="1700808"/>
            <a:ext cx="6096000" cy="4166592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36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23392" y="2617783"/>
            <a:ext cx="10848681" cy="307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21920" tIns="60960" rIns="121920" bIns="60960" numCol="1" anchor="ctr" anchorCtr="0" compatLnSpc="1">
            <a:spAutoFit/>
          </a:bodyPr>
          <a:lstStyle/>
          <a:p>
            <a:pPr lvl="0" algn="just" eaLnBrk="0" hangingPunct="0">
              <a:lnSpc>
                <a:spcPct val="150000"/>
              </a:lnSpc>
            </a:pPr>
            <a:r>
              <a:rPr kumimoji="0" lang="en-US" altLang="zh-CN" sz="3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黑体" panose="02010609060101010101" charset="-122"/>
                <a:ea typeface="黑体" panose="02010609060101010101" charset="-122"/>
                <a:cs typeface="Arial" panose="020B0604020202020204" pitchFamily="34" charset="0"/>
              </a:rPr>
              <a:t>1.</a:t>
            </a:r>
            <a:r>
              <a:rPr lang="zh-CN" altLang="en-US" sz="3200" b="1">
                <a:latin typeface="黑体" panose="02010609060101010101" charset="-122"/>
                <a:ea typeface="黑体" panose="02010609060101010101" charset="-122"/>
                <a:cs typeface="Arial" panose="020B0604020202020204" pitchFamily="34" charset="0"/>
              </a:rPr>
              <a:t>构造：</a:t>
            </a:r>
            <a:r>
              <a:rPr lang="zh-CN" altLang="en-US" sz="3200" b="1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</a:rPr>
              <a:t>重点是“喷油嘴” </a:t>
            </a:r>
            <a:endParaRPr lang="en-US" altLang="zh-CN" sz="3200" b="1">
              <a:solidFill>
                <a:prstClr val="black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lvl="0" algn="just" eaLnBrk="0" hangingPunct="0">
              <a:lnSpc>
                <a:spcPct val="150000"/>
              </a:lnSpc>
            </a:pPr>
            <a:r>
              <a:rPr kumimoji="0" lang="en-US" altLang="zh-CN" sz="3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黑体" panose="02010609060101010101" charset="-122"/>
                <a:ea typeface="黑体" panose="02010609060101010101" charset="-122"/>
                <a:cs typeface="Arial" panose="020B0604020202020204" pitchFamily="34" charset="0"/>
              </a:rPr>
              <a:t>2.</a:t>
            </a:r>
            <a:r>
              <a:rPr lang="zh-CN" altLang="en-US" sz="3200" b="1">
                <a:latin typeface="黑体" panose="02010609060101010101" charset="-122"/>
                <a:ea typeface="黑体" panose="02010609060101010101" charset="-122"/>
                <a:cs typeface="Arial" panose="020B0604020202020204" pitchFamily="34" charset="0"/>
              </a:rPr>
              <a:t>工作过程：</a:t>
            </a:r>
            <a:r>
              <a:rPr lang="zh-CN" altLang="en-US" sz="320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rPr>
              <a:t>吸气冲程、压缩冲程、做功冲程、排气冲程</a:t>
            </a:r>
            <a:endParaRPr lang="en-US" altLang="zh-CN" sz="3200">
              <a:solidFill>
                <a:srgbClr val="000000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lvl="0" algn="just" eaLnBrk="0" hangingPunct="0">
              <a:lnSpc>
                <a:spcPct val="150000"/>
              </a:lnSpc>
            </a:pPr>
            <a:r>
              <a:rPr lang="en-US" altLang="zh-CN" sz="3200" b="1">
                <a:latin typeface="黑体" panose="02010609060101010101" charset="-122"/>
                <a:ea typeface="黑体" panose="02010609060101010101" charset="-122"/>
                <a:cs typeface="Arial" panose="020B0604020202020204" pitchFamily="34" charset="0"/>
              </a:rPr>
              <a:t>3.</a:t>
            </a:r>
            <a:r>
              <a:rPr lang="en-US" altLang="zh-CN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 1</a:t>
            </a:r>
            <a:r>
              <a:rPr lang="zh-CN" altLang="en-US" sz="3200" b="1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</a:rPr>
              <a:t>个工作循环包括 </a:t>
            </a:r>
            <a:r>
              <a:rPr lang="en-US" altLang="zh-CN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4</a:t>
            </a:r>
            <a:r>
              <a:rPr lang="zh-CN" altLang="en-US" sz="3200" b="1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</a:rPr>
              <a:t>个冲程，活塞往复运动</a:t>
            </a:r>
            <a:r>
              <a:rPr lang="en-US" altLang="zh-CN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2</a:t>
            </a:r>
            <a:r>
              <a:rPr lang="zh-CN" altLang="en-US" sz="3200" b="1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</a:rPr>
              <a:t>次，曲轴转动</a:t>
            </a:r>
            <a:r>
              <a:rPr lang="en-US" altLang="zh-CN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2</a:t>
            </a:r>
            <a:r>
              <a:rPr lang="zh-CN" altLang="en-US" sz="3200" b="1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</a:rPr>
              <a:t>周，飞轮转动</a:t>
            </a:r>
            <a:r>
              <a:rPr lang="en-US" altLang="zh-CN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2</a:t>
            </a:r>
            <a:r>
              <a:rPr lang="zh-CN" altLang="en-US" sz="3200" b="1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</a:rPr>
              <a:t>周，对外做功</a:t>
            </a:r>
            <a:r>
              <a:rPr lang="en-US" altLang="zh-CN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1</a:t>
            </a:r>
            <a:r>
              <a:rPr lang="zh-CN" altLang="en-US" sz="3200" b="1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</a:rPr>
              <a:t>次。</a:t>
            </a:r>
            <a:endParaRPr lang="zh-CN" altLang="en-US" sz="3200">
              <a:solidFill>
                <a:srgbClr val="00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2"/>
            </p:custDataLst>
          </p:nvPr>
        </p:nvSpPr>
        <p:spPr>
          <a:xfrm>
            <a:off x="491289" y="1579245"/>
            <a:ext cx="5664629" cy="6661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735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三</a:t>
            </a:r>
            <a:r>
              <a:rPr kumimoji="0" lang="zh-CN" altLang="en-US" sz="3735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、</a:t>
            </a:r>
            <a:r>
              <a:rPr lang="zh-CN" altLang="en-US" sz="3735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柴油</a:t>
            </a:r>
            <a:r>
              <a:rPr kumimoji="0" lang="zh-CN" altLang="en-US" sz="3735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机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831637" y="1316765"/>
            <a:ext cx="6528725" cy="66611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defRPr/>
            </a:pPr>
            <a:r>
              <a:rPr lang="zh-CN" altLang="en-US" sz="3735" b="1" cap="all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rgbClr val="FF0066"/>
                </a:solidFill>
                <a:effectLst>
                  <a:reflection blurRad="12700" stA="28000" endPos="45000" dist="1000" dir="5400000" sy="-100000" algn="bl" rotWithShape="0"/>
                </a:effectLst>
                <a:latin typeface="黑体" panose="02010609060101010101" charset="-122"/>
                <a:ea typeface="黑体" panose="02010609060101010101" charset="-122"/>
                <a:sym typeface="+mn-ea"/>
              </a:rPr>
              <a:t>柴油机和汽油机的区别与联系</a:t>
            </a:r>
          </a:p>
        </p:txBody>
      </p:sp>
      <p:sp>
        <p:nvSpPr>
          <p:cNvPr id="3" name="矩形 2"/>
          <p:cNvSpPr/>
          <p:nvPr>
            <p:custDataLst>
              <p:tags r:id="rId2"/>
            </p:custDataLst>
          </p:nvPr>
        </p:nvSpPr>
        <p:spPr>
          <a:xfrm>
            <a:off x="527381" y="2101153"/>
            <a:ext cx="10960100" cy="37846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defTabSz="914400" eaLnBrk="1" hangingPunct="1">
              <a:lnSpc>
                <a:spcPct val="150000"/>
              </a:lnSpc>
              <a:defRPr/>
            </a:pPr>
            <a:r>
              <a:rPr lang="zh-CN" altLang="en-US" sz="3200" b="1">
                <a:solidFill>
                  <a:srgbClr val="3333FF"/>
                </a:solidFill>
                <a:latin typeface="Times New Roman" panose="02020603050405020304" pitchFamily="2" charset="0"/>
                <a:ea typeface="黑体" panose="02010609060101010101" charset="-122"/>
                <a:sym typeface="+mn-ea"/>
              </a:rPr>
              <a:t>相同点：</a:t>
            </a:r>
            <a:endParaRPr lang="en-US" altLang="zh-CN" sz="3200" b="1">
              <a:solidFill>
                <a:srgbClr val="3333FF"/>
              </a:solidFill>
              <a:latin typeface="Times New Roman" panose="02020603050405020304" pitchFamily="2" charset="0"/>
              <a:ea typeface="黑体" panose="02010609060101010101" charset="-122"/>
              <a:sym typeface="+mn-ea"/>
            </a:endParaRPr>
          </a:p>
          <a:p>
            <a:pPr algn="just" defTabSz="914400" eaLnBrk="1" hangingPunct="1">
              <a:lnSpc>
                <a:spcPct val="150000"/>
              </a:lnSpc>
              <a:defRPr/>
            </a:pPr>
            <a:r>
              <a:rPr lang="en-US" altLang="zh-CN" sz="32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  <a:sym typeface="+mn-ea"/>
              </a:rPr>
              <a:t>    </a:t>
            </a:r>
            <a:r>
              <a:rPr lang="zh-CN" altLang="en-US" sz="3200" b="1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都是燃料在汽缸内燃烧，都是将内能转化为机械能的装置，都是由</a:t>
            </a:r>
            <a:r>
              <a:rPr lang="zh-CN" altLang="en-US" sz="32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吸气、压缩、做功、排气</a:t>
            </a:r>
            <a:r>
              <a:rPr lang="zh-CN" altLang="en-US" sz="3200" b="1">
                <a:solidFill>
                  <a:srgbClr val="3333FF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四个冲程构成一个工作循环，曲轴和飞轮转动两周，对外做功一次，启动时，都是靠外力先使飞轮和曲轴转动起来。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格 4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557239" y="1224291"/>
          <a:ext cx="10489565" cy="5915660"/>
        </p:xfrm>
        <a:graphic>
          <a:graphicData uri="http://schemas.openxmlformats.org/drawingml/2006/table">
            <a:tbl>
              <a:tblPr firstRow="1" bandRow="1"/>
              <a:tblGrid>
                <a:gridCol w="7258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408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633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8595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098550">
                <a:tc gridSpan="2"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9pPr>
                    </a:lstStyle>
                    <a:p>
                      <a:pPr algn="l"/>
                      <a:r>
                        <a:rPr lang="zh-CN" altLang="en-US" sz="2665" b="1">
                          <a:solidFill>
                            <a:schemeClr val="tx1"/>
                          </a:solidFill>
                          <a:ea typeface="黑体" panose="02010609060101010101" charset="-122"/>
                        </a:rPr>
                        <a:t>               内燃机</a:t>
                      </a:r>
                      <a:endParaRPr lang="en-US" altLang="zh-CN" sz="2665" b="1">
                        <a:solidFill>
                          <a:schemeClr val="tx1"/>
                        </a:solidFill>
                        <a:ea typeface="黑体" panose="02010609060101010101" charset="-122"/>
                      </a:endParaRPr>
                    </a:p>
                    <a:p>
                      <a:pPr algn="l"/>
                      <a:r>
                        <a:rPr lang="zh-CN" altLang="en-US" sz="2665" b="1">
                          <a:solidFill>
                            <a:schemeClr val="tx1"/>
                          </a:solidFill>
                          <a:ea typeface="黑体" panose="02010609060101010101" charset="-122"/>
                        </a:rPr>
                        <a:t>  项目 </a:t>
                      </a:r>
                    </a:p>
                  </a:txBody>
                  <a:tcPr marL="121896" marR="121896" marT="60960" marB="6096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DD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9pPr>
                    </a:lstStyle>
                    <a:p>
                      <a:pPr algn="ctr"/>
                      <a:r>
                        <a:rPr lang="zh-CN" altLang="en-US" sz="2665" b="1">
                          <a:solidFill>
                            <a:schemeClr val="tx1"/>
                          </a:solidFill>
                          <a:ea typeface="黑体" panose="02010609060101010101" charset="-122"/>
                        </a:rPr>
                        <a:t>汽油机</a:t>
                      </a:r>
                    </a:p>
                  </a:txBody>
                  <a:tcPr marL="121896" marR="121896" marT="60960" marB="6096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9pPr>
                    </a:lstStyle>
                    <a:p>
                      <a:pPr algn="ctr"/>
                      <a:r>
                        <a:rPr lang="zh-CN" altLang="en-US" sz="2665" b="1">
                          <a:solidFill>
                            <a:schemeClr val="tx1"/>
                          </a:solidFill>
                          <a:ea typeface="黑体" panose="02010609060101010101" charset="-122"/>
                        </a:rPr>
                        <a:t>柴油机</a:t>
                      </a:r>
                    </a:p>
                  </a:txBody>
                  <a:tcPr marL="121896" marR="121896" marT="60960" marB="6096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D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8320">
                <a:tc gridSpan="2"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9pPr>
                    </a:lstStyle>
                    <a:p>
                      <a:pPr algn="ctr"/>
                      <a:r>
                        <a:rPr lang="zh-CN" altLang="en-US" sz="2665" b="1">
                          <a:ea typeface="黑体" panose="02010609060101010101" charset="-122"/>
                        </a:rPr>
                        <a:t>燃料</a:t>
                      </a:r>
                    </a:p>
                  </a:txBody>
                  <a:tcPr marL="121896" marR="121896" marT="60960" marB="6096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DDD">
                        <a:tint val="4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9pPr>
                    </a:lstStyle>
                    <a:p>
                      <a:pPr algn="ctr"/>
                      <a:r>
                        <a:rPr lang="zh-CN" altLang="en-US" sz="2665" b="1" i="0" u="none" strike="noStrike" kern="1200" baseline="0">
                          <a:solidFill>
                            <a:schemeClr val="dk1"/>
                          </a:solidFill>
                          <a:latin typeface="+mn-lt"/>
                          <a:ea typeface="黑体" panose="02010609060101010101" charset="-122"/>
                          <a:cs typeface="+mn-cs"/>
                        </a:rPr>
                        <a:t>汽油</a:t>
                      </a:r>
                      <a:endParaRPr lang="zh-CN" altLang="en-US" sz="2665" b="1">
                        <a:ea typeface="黑体" panose="02010609060101010101" charset="-122"/>
                      </a:endParaRPr>
                    </a:p>
                  </a:txBody>
                  <a:tcPr marL="121896" marR="121896" marT="60960" marB="6096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DD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665" b="1" i="0" u="none" strike="noStrike" kern="1200" baseline="0">
                          <a:solidFill>
                            <a:schemeClr val="dk1"/>
                          </a:solidFill>
                          <a:latin typeface="+mn-lt"/>
                          <a:ea typeface="黑体" panose="02010609060101010101" charset="-122"/>
                          <a:cs typeface="+mn-cs"/>
                        </a:rPr>
                        <a:t>柴油</a:t>
                      </a:r>
                      <a:endParaRPr lang="zh-CN" altLang="en-US" sz="2665" b="1">
                        <a:ea typeface="黑体" panose="02010609060101010101" charset="-122"/>
                      </a:endParaRPr>
                    </a:p>
                  </a:txBody>
                  <a:tcPr marL="121896" marR="121896" marT="60960" marB="6096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DD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8320">
                <a:tc gridSpan="2"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9pPr>
                    </a:lstStyle>
                    <a:p>
                      <a:pPr algn="ctr"/>
                      <a:r>
                        <a:rPr lang="zh-CN" altLang="en-US" sz="2665" b="1">
                          <a:ea typeface="黑体" panose="02010609060101010101" charset="-122"/>
                        </a:rPr>
                        <a:t>构造</a:t>
                      </a:r>
                    </a:p>
                  </a:txBody>
                  <a:tcPr marL="121896" marR="121896" marT="60960" marB="6096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DDD">
                        <a:tint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9pPr>
                    </a:lstStyle>
                    <a:p>
                      <a:pPr algn="ctr"/>
                      <a:endParaRPr lang="zh-CN" altLang="en-US" sz="2665" b="1">
                        <a:ea typeface="黑体" panose="02010609060101010101" charset="-122"/>
                      </a:endParaRPr>
                    </a:p>
                  </a:txBody>
                  <a:tcPr marL="121896" marR="121896" marT="60960" marB="6096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DD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2665" b="1">
                        <a:ea typeface="黑体" panose="02010609060101010101" charset="-122"/>
                      </a:endParaRPr>
                    </a:p>
                  </a:txBody>
                  <a:tcPr marL="121896" marR="121896" marT="60960" marB="6096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DD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5810">
                <a:tc rowSpan="3"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9pPr>
                    </a:lstStyle>
                    <a:p>
                      <a:pPr algn="ctr"/>
                      <a:r>
                        <a:rPr lang="zh-CN" altLang="en-US" sz="2665" b="1">
                          <a:ea typeface="黑体" panose="02010609060101010101" charset="-122"/>
                        </a:rPr>
                        <a:t>工作循环</a:t>
                      </a:r>
                    </a:p>
                  </a:txBody>
                  <a:tcPr marL="121896" marR="121896" marT="60960" marB="6096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DD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9pPr>
                    </a:lstStyle>
                    <a:p>
                      <a:pPr algn="ctr"/>
                      <a:r>
                        <a:rPr lang="zh-CN" altLang="en-US" sz="2665" b="1" i="0" u="none" strike="noStrike" kern="1200" baseline="0">
                          <a:solidFill>
                            <a:schemeClr val="dk1"/>
                          </a:solidFill>
                          <a:latin typeface="+mn-lt"/>
                          <a:ea typeface="黑体" panose="02010609060101010101" charset="-122"/>
                          <a:cs typeface="+mn-cs"/>
                        </a:rPr>
                        <a:t>吸气冲程</a:t>
                      </a:r>
                      <a:endParaRPr lang="zh-CN" altLang="en-US" sz="2665" b="1">
                        <a:ea typeface="黑体" panose="02010609060101010101" charset="-122"/>
                      </a:endParaRPr>
                    </a:p>
                  </a:txBody>
                  <a:tcPr marL="121896" marR="121896" marT="60960" marB="6096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DD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9pPr>
                    </a:lstStyle>
                    <a:p>
                      <a:pPr algn="ctr"/>
                      <a:endParaRPr lang="zh-CN" altLang="en-US" sz="2665" b="1">
                        <a:ea typeface="黑体" panose="02010609060101010101" charset="-122"/>
                      </a:endParaRPr>
                    </a:p>
                  </a:txBody>
                  <a:tcPr marL="121896" marR="121896" marT="60960" marB="6096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DD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9pPr>
                    </a:lstStyle>
                    <a:p>
                      <a:pPr algn="ctr"/>
                      <a:endParaRPr lang="zh-CN" altLang="en-US" sz="2665" b="1">
                        <a:ea typeface="黑体" panose="02010609060101010101" charset="-122"/>
                      </a:endParaRPr>
                    </a:p>
                  </a:txBody>
                  <a:tcPr marL="121896" marR="121896" marT="60960" marB="6096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DD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65810"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9pPr>
                    </a:lstStyle>
                    <a:p>
                      <a:pPr algn="ctr"/>
                      <a:r>
                        <a:rPr lang="zh-CN" altLang="en-US" sz="2665" b="1" i="0" u="none" strike="noStrike" kern="1200" baseline="0">
                          <a:solidFill>
                            <a:schemeClr val="dk1"/>
                          </a:solidFill>
                          <a:latin typeface="+mn-lt"/>
                          <a:ea typeface="黑体" panose="02010609060101010101" charset="-122"/>
                          <a:cs typeface="+mn-cs"/>
                        </a:rPr>
                        <a:t>压缩冲程</a:t>
                      </a:r>
                      <a:endParaRPr lang="zh-CN" altLang="en-US" sz="2665" b="1">
                        <a:ea typeface="黑体" panose="02010609060101010101" charset="-122"/>
                      </a:endParaRPr>
                    </a:p>
                  </a:txBody>
                  <a:tcPr marL="121896" marR="121896" marT="60960" marB="6096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DD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9pPr>
                    </a:lstStyle>
                    <a:p>
                      <a:pPr algn="ctr"/>
                      <a:endParaRPr lang="zh-CN" altLang="en-US" sz="2665" b="1">
                        <a:ea typeface="黑体" panose="02010609060101010101" charset="-122"/>
                      </a:endParaRPr>
                    </a:p>
                  </a:txBody>
                  <a:tcPr marL="121896" marR="121896" marT="60960" marB="6096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DD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9pPr>
                    </a:lstStyle>
                    <a:p>
                      <a:pPr algn="ctr"/>
                      <a:endParaRPr lang="zh-CN" altLang="en-US" sz="2665" b="1">
                        <a:ea typeface="黑体" panose="02010609060101010101" charset="-122"/>
                      </a:endParaRPr>
                    </a:p>
                  </a:txBody>
                  <a:tcPr marL="121896" marR="121896" marT="60960" marB="6096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DD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65810"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9pPr>
                    </a:lstStyle>
                    <a:p>
                      <a:pPr algn="ctr"/>
                      <a:r>
                        <a:rPr lang="zh-CN" altLang="en-US" sz="2665" b="1" i="0" u="none" strike="noStrike" kern="1200" baseline="0">
                          <a:solidFill>
                            <a:schemeClr val="dk1"/>
                          </a:solidFill>
                          <a:latin typeface="+mn-lt"/>
                          <a:ea typeface="黑体" panose="02010609060101010101" charset="-122"/>
                          <a:cs typeface="+mn-cs"/>
                        </a:rPr>
                        <a:t>做功冲程</a:t>
                      </a:r>
                      <a:endParaRPr lang="zh-CN" altLang="en-US" sz="2665" b="1">
                        <a:ea typeface="黑体" panose="02010609060101010101" charset="-122"/>
                      </a:endParaRPr>
                    </a:p>
                  </a:txBody>
                  <a:tcPr marL="121896" marR="121896" marT="60960" marB="6096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DD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9pPr>
                    </a:lstStyle>
                    <a:p>
                      <a:pPr algn="ctr"/>
                      <a:endParaRPr lang="zh-CN" altLang="en-US" sz="2665" b="1">
                        <a:ea typeface="黑体" panose="02010609060101010101" charset="-122"/>
                      </a:endParaRPr>
                    </a:p>
                  </a:txBody>
                  <a:tcPr marL="121896" marR="121896" marT="60960" marB="6096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DD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9pPr>
                    </a:lstStyle>
                    <a:p>
                      <a:pPr algn="ctr"/>
                      <a:endParaRPr lang="zh-CN" altLang="en-US" sz="2665" b="1">
                        <a:ea typeface="黑体" panose="02010609060101010101" charset="-122"/>
                      </a:endParaRPr>
                    </a:p>
                  </a:txBody>
                  <a:tcPr marL="121896" marR="121896" marT="60960" marB="6096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DD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28320">
                <a:tc gridSpan="2"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9pPr>
                    </a:lstStyle>
                    <a:p>
                      <a:pPr algn="ctr"/>
                      <a:r>
                        <a:rPr lang="zh-CN" altLang="en-US" sz="2665" b="1" i="0" u="none" strike="noStrike" kern="1200" baseline="0">
                          <a:solidFill>
                            <a:schemeClr val="dk1"/>
                          </a:solidFill>
                          <a:latin typeface="+mn-lt"/>
                          <a:ea typeface="黑体" panose="02010609060101010101" charset="-122"/>
                          <a:cs typeface="+mn-cs"/>
                        </a:rPr>
                        <a:t>主要特点</a:t>
                      </a:r>
                      <a:endParaRPr lang="zh-CN" altLang="en-US" sz="2665" b="1">
                        <a:ea typeface="黑体" panose="02010609060101010101" charset="-122"/>
                      </a:endParaRPr>
                    </a:p>
                  </a:txBody>
                  <a:tcPr marL="121896" marR="121896" marT="60960" marB="6096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DDD">
                        <a:tint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9pPr>
                    </a:lstStyle>
                    <a:p>
                      <a:pPr algn="ctr"/>
                      <a:endParaRPr lang="zh-CN" altLang="en-US" sz="2665" b="1">
                        <a:ea typeface="黑体" panose="02010609060101010101" charset="-122"/>
                      </a:endParaRPr>
                    </a:p>
                  </a:txBody>
                  <a:tcPr marL="121896" marR="121896" marT="60960" marB="6096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DD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2665" b="1">
                        <a:ea typeface="黑体" panose="02010609060101010101" charset="-122"/>
                      </a:endParaRPr>
                    </a:p>
                  </a:txBody>
                  <a:tcPr marL="121896" marR="121896" marT="60960" marB="6096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DD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934720">
                <a:tc gridSpan="2"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9pPr>
                    </a:lstStyle>
                    <a:p>
                      <a:pPr algn="ctr"/>
                      <a:r>
                        <a:rPr lang="zh-CN" altLang="en-US" sz="2665" b="1" i="0" u="none" strike="noStrike" kern="1200" baseline="0">
                          <a:solidFill>
                            <a:schemeClr val="dk1"/>
                          </a:solidFill>
                          <a:latin typeface="+mn-lt"/>
                          <a:ea typeface="黑体" panose="02010609060101010101" charset="-122"/>
                          <a:cs typeface="+mn-cs"/>
                        </a:rPr>
                        <a:t>主要用途</a:t>
                      </a:r>
                      <a:endParaRPr lang="zh-CN" altLang="en-US" sz="2665" b="1">
                        <a:ea typeface="黑体" panose="02010609060101010101" charset="-122"/>
                      </a:endParaRPr>
                    </a:p>
                  </a:txBody>
                  <a:tcPr marL="121896" marR="121896" marT="60960" marB="6096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DDD">
                        <a:tint val="4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9pPr>
                    </a:lstStyle>
                    <a:p>
                      <a:pPr algn="ctr"/>
                      <a:endParaRPr lang="en-US" altLang="zh-CN" sz="2665" b="1">
                        <a:ea typeface="黑体" panose="02010609060101010101" charset="-122"/>
                      </a:endParaRPr>
                    </a:p>
                    <a:p>
                      <a:pPr algn="ctr"/>
                      <a:endParaRPr lang="zh-CN" altLang="en-US" sz="2665" b="1">
                        <a:ea typeface="黑体" panose="02010609060101010101" charset="-122"/>
                      </a:endParaRPr>
                    </a:p>
                  </a:txBody>
                  <a:tcPr marL="121896" marR="121896" marT="60960" marB="6096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DD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imes New Roman" panose="02020603050405020304" pitchFamily="2" charset="0"/>
                          <a:ea typeface="黑体" panose="02010609060101010101" charset="-122"/>
                        </a:defRPr>
                      </a:lvl9pPr>
                    </a:lstStyle>
                    <a:p>
                      <a:pPr algn="ctr"/>
                      <a:endParaRPr lang="zh-CN" altLang="en-US" sz="2665" b="1">
                        <a:ea typeface="黑体" panose="02010609060101010101" charset="-122"/>
                      </a:endParaRPr>
                    </a:p>
                  </a:txBody>
                  <a:tcPr marL="121896" marR="121896" marT="60960" marB="6096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DD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" name="矩形 5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699085" y="2782157"/>
            <a:ext cx="291084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9pPr>
          </a:lstStyle>
          <a:p>
            <a:pPr algn="ctr" defTabSz="914400" eaLnBrk="1" hangingPunct="1">
              <a:buFont typeface="Arial" panose="020B0604020202020204" pitchFamily="34" charset="0"/>
              <a:buNone/>
            </a:pPr>
            <a:r>
              <a:rPr lang="zh-CN" altLang="en-US" sz="2665" b="1">
                <a:solidFill>
                  <a:srgbClr val="3333FF"/>
                </a:solidFill>
                <a:latin typeface="Arial" panose="020B0604020202020204" pitchFamily="34" charset="0"/>
                <a:ea typeface="黑体" panose="02010609060101010101" charset="-122"/>
              </a:rPr>
              <a:t>汽缸顶部是火花塞</a:t>
            </a:r>
          </a:p>
        </p:txBody>
      </p:sp>
      <p:sp>
        <p:nvSpPr>
          <p:cNvPr id="7" name="矩形 6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724985" y="2777924"/>
            <a:ext cx="291084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9pPr>
          </a:lstStyle>
          <a:p>
            <a:pPr algn="ctr" defTabSz="914400" eaLnBrk="1" hangingPunct="1">
              <a:buFont typeface="Arial" panose="020B0604020202020204" pitchFamily="34" charset="0"/>
              <a:buNone/>
            </a:pPr>
            <a:r>
              <a:rPr lang="zh-CN" altLang="en-US" sz="2665" b="1">
                <a:solidFill>
                  <a:srgbClr val="3333FF"/>
                </a:solidFill>
                <a:latin typeface="Arial" panose="020B0604020202020204" pitchFamily="34" charset="0"/>
                <a:ea typeface="黑体" panose="02010609060101010101" charset="-122"/>
              </a:rPr>
              <a:t>汽缸顶部是喷油嘴</a:t>
            </a:r>
          </a:p>
        </p:txBody>
      </p:sp>
      <p:sp>
        <p:nvSpPr>
          <p:cNvPr id="8" name="矩形 7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187593" y="3338841"/>
            <a:ext cx="3933825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9pPr>
          </a:lstStyle>
          <a:p>
            <a:pPr algn="ctr" defTabSz="914400" eaLnBrk="1" hangingPunct="1">
              <a:buFont typeface="Arial" panose="020B0604020202020204" pitchFamily="34" charset="0"/>
              <a:buNone/>
            </a:pPr>
            <a:r>
              <a:rPr lang="zh-CN" altLang="en-US" sz="2665" b="1">
                <a:solidFill>
                  <a:srgbClr val="3333FF"/>
                </a:solidFill>
                <a:latin typeface="Arial" panose="020B0604020202020204" pitchFamily="34" charset="0"/>
                <a:ea typeface="黑体" panose="02010609060101010101" charset="-122"/>
              </a:rPr>
              <a:t>吸入汽油和空气的混合物</a:t>
            </a:r>
          </a:p>
        </p:txBody>
      </p:sp>
      <p:sp>
        <p:nvSpPr>
          <p:cNvPr id="9" name="矩形 8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8895484" y="3319791"/>
            <a:ext cx="2569845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9pPr>
          </a:lstStyle>
          <a:p>
            <a:pPr algn="ctr" defTabSz="914400" eaLnBrk="1" hangingPunct="1">
              <a:buFont typeface="Arial" panose="020B0604020202020204" pitchFamily="34" charset="0"/>
              <a:buNone/>
            </a:pPr>
            <a:r>
              <a:rPr lang="zh-CN" altLang="en-US" sz="2665" b="1">
                <a:solidFill>
                  <a:srgbClr val="3333FF"/>
                </a:solidFill>
                <a:latin typeface="Arial" panose="020B0604020202020204" pitchFamily="34" charset="0"/>
                <a:ea typeface="黑体" panose="02010609060101010101" charset="-122"/>
              </a:rPr>
              <a:t>吸入纯净的空气</a:t>
            </a:r>
          </a:p>
        </p:txBody>
      </p:sp>
      <p:sp>
        <p:nvSpPr>
          <p:cNvPr id="10" name="矩形 9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5040080" y="3963257"/>
            <a:ext cx="222885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9pPr>
          </a:lstStyle>
          <a:p>
            <a:pPr algn="ctr" defTabSz="914400" eaLnBrk="1" hangingPunct="1">
              <a:buFont typeface="Arial" panose="020B0604020202020204" pitchFamily="34" charset="0"/>
              <a:buNone/>
            </a:pPr>
            <a:r>
              <a:rPr lang="zh-CN" altLang="en-US" sz="2665" b="1">
                <a:solidFill>
                  <a:srgbClr val="3333FF"/>
                </a:solidFill>
                <a:latin typeface="Arial" panose="020B0604020202020204" pitchFamily="34" charset="0"/>
                <a:ea typeface="黑体" panose="02010609060101010101" charset="-122"/>
              </a:rPr>
              <a:t>压缩程度较小</a:t>
            </a:r>
          </a:p>
        </p:txBody>
      </p:sp>
      <p:sp>
        <p:nvSpPr>
          <p:cNvPr id="11" name="矩形 10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9065980" y="3954791"/>
            <a:ext cx="222885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9pPr>
          </a:lstStyle>
          <a:p>
            <a:pPr algn="ctr" defTabSz="914400" eaLnBrk="1" hangingPunct="1">
              <a:buFont typeface="Arial" panose="020B0604020202020204" pitchFamily="34" charset="0"/>
              <a:buNone/>
            </a:pPr>
            <a:r>
              <a:rPr lang="zh-CN" altLang="en-US" sz="2665" b="1">
                <a:solidFill>
                  <a:srgbClr val="3333FF"/>
                </a:solidFill>
                <a:latin typeface="Arial" panose="020B0604020202020204" pitchFamily="34" charset="0"/>
                <a:ea typeface="黑体" panose="02010609060101010101" charset="-122"/>
              </a:rPr>
              <a:t>压缩程度较大</a:t>
            </a:r>
          </a:p>
        </p:txBody>
      </p:sp>
      <p:sp>
        <p:nvSpPr>
          <p:cNvPr id="12" name="矩形 11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5551573" y="4543224"/>
            <a:ext cx="1205865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9pPr>
          </a:lstStyle>
          <a:p>
            <a:pPr algn="ctr" defTabSz="914400" eaLnBrk="1" hangingPunct="1">
              <a:buFont typeface="Arial" panose="020B0604020202020204" pitchFamily="34" charset="0"/>
              <a:buNone/>
            </a:pPr>
            <a:r>
              <a:rPr lang="zh-CN" altLang="en-US" sz="2665" b="1">
                <a:solidFill>
                  <a:srgbClr val="3333FF"/>
                </a:solidFill>
                <a:latin typeface="Arial" panose="020B0604020202020204" pitchFamily="34" charset="0"/>
                <a:ea typeface="黑体" panose="02010609060101010101" charset="-122"/>
              </a:rPr>
              <a:t>点燃式</a:t>
            </a:r>
          </a:p>
        </p:txBody>
      </p:sp>
      <p:sp>
        <p:nvSpPr>
          <p:cNvPr id="13" name="矩形 12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9577473" y="4522057"/>
            <a:ext cx="1205865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9pPr>
          </a:lstStyle>
          <a:p>
            <a:pPr algn="ctr" defTabSz="914400" eaLnBrk="1" hangingPunct="1">
              <a:buFont typeface="Arial" panose="020B0604020202020204" pitchFamily="34" charset="0"/>
              <a:buNone/>
            </a:pPr>
            <a:r>
              <a:rPr lang="zh-CN" altLang="en-US" sz="2665" b="1">
                <a:solidFill>
                  <a:srgbClr val="3333FF"/>
                </a:solidFill>
                <a:latin typeface="Arial" panose="020B0604020202020204" pitchFamily="34" charset="0"/>
                <a:ea typeface="黑体" panose="02010609060101010101" charset="-122"/>
              </a:rPr>
              <a:t>压燃式</a:t>
            </a:r>
          </a:p>
        </p:txBody>
      </p:sp>
      <p:sp>
        <p:nvSpPr>
          <p:cNvPr id="14" name="矩形 13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4651672" y="5169757"/>
            <a:ext cx="3005667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9pPr>
          </a:lstStyle>
          <a:p>
            <a:pPr algn="ctr" defTabSz="914400" eaLnBrk="1" hangingPunct="1">
              <a:buFont typeface="Arial" panose="020B0604020202020204" pitchFamily="34" charset="0"/>
              <a:buNone/>
            </a:pPr>
            <a:r>
              <a:rPr lang="zh-CN" altLang="en-US" sz="2665" b="1">
                <a:solidFill>
                  <a:srgbClr val="3333FF"/>
                </a:solidFill>
                <a:latin typeface="Arial" panose="020B0604020202020204" pitchFamily="34" charset="0"/>
                <a:ea typeface="黑体" panose="02010609060101010101" charset="-122"/>
              </a:rPr>
              <a:t>轻巧、效率较低</a:t>
            </a:r>
          </a:p>
        </p:txBody>
      </p:sp>
      <p:sp>
        <p:nvSpPr>
          <p:cNvPr id="15" name="矩形 14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8785523" y="5169757"/>
            <a:ext cx="2789767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9pPr>
          </a:lstStyle>
          <a:p>
            <a:pPr algn="ctr" defTabSz="914400" eaLnBrk="1" hangingPunct="1">
              <a:buFont typeface="Arial" panose="020B0604020202020204" pitchFamily="34" charset="0"/>
              <a:buNone/>
            </a:pPr>
            <a:r>
              <a:rPr lang="zh-CN" altLang="en-US" sz="2665" b="1">
                <a:solidFill>
                  <a:srgbClr val="3333FF"/>
                </a:solidFill>
                <a:latin typeface="Arial" panose="020B0604020202020204" pitchFamily="34" charset="0"/>
                <a:ea typeface="黑体" panose="02010609060101010101" charset="-122"/>
              </a:rPr>
              <a:t>笨重、效率较高</a:t>
            </a:r>
          </a:p>
        </p:txBody>
      </p:sp>
      <p:sp>
        <p:nvSpPr>
          <p:cNvPr id="16" name="矩形 15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4272789" y="5734908"/>
            <a:ext cx="3763433" cy="911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9pPr>
          </a:lstStyle>
          <a:p>
            <a:pPr algn="ctr" defTabSz="914400" eaLnBrk="1" hangingPunct="1">
              <a:buFont typeface="Arial" panose="020B0604020202020204" pitchFamily="34" charset="0"/>
              <a:buNone/>
            </a:pPr>
            <a:r>
              <a:rPr lang="zh-CN" altLang="en-US" sz="2665" b="1">
                <a:solidFill>
                  <a:srgbClr val="3333FF"/>
                </a:solidFill>
                <a:latin typeface="Arial" panose="020B0604020202020204" pitchFamily="34" charset="0"/>
                <a:ea typeface="黑体" panose="02010609060101010101" charset="-122"/>
              </a:rPr>
              <a:t>小汽车和小型农业机</a:t>
            </a:r>
          </a:p>
          <a:p>
            <a:pPr algn="ctr" defTabSz="914400" eaLnBrk="1" hangingPunct="1">
              <a:buFont typeface="Arial" panose="020B0604020202020204" pitchFamily="34" charset="0"/>
              <a:buNone/>
            </a:pPr>
            <a:r>
              <a:rPr lang="zh-CN" altLang="en-US" sz="2665" b="1">
                <a:solidFill>
                  <a:srgbClr val="3333FF"/>
                </a:solidFill>
                <a:latin typeface="Arial" panose="020B0604020202020204" pitchFamily="34" charset="0"/>
                <a:ea typeface="黑体" panose="02010609060101010101" charset="-122"/>
              </a:rPr>
              <a:t>械、低速飞机等</a:t>
            </a:r>
          </a:p>
        </p:txBody>
      </p:sp>
      <p:sp>
        <p:nvSpPr>
          <p:cNvPr id="17" name="矩形 16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8216139" y="5745491"/>
            <a:ext cx="3928533" cy="911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9pPr>
          </a:lstStyle>
          <a:p>
            <a:pPr algn="ctr" defTabSz="914400" eaLnBrk="1" hangingPunct="1">
              <a:buFont typeface="Arial" panose="020B0604020202020204" pitchFamily="34" charset="0"/>
              <a:buNone/>
            </a:pPr>
            <a:r>
              <a:rPr lang="zh-CN" altLang="en-US" sz="2665" b="1">
                <a:solidFill>
                  <a:srgbClr val="3333FF"/>
                </a:solidFill>
                <a:latin typeface="Arial" panose="020B0604020202020204" pitchFamily="34" charset="0"/>
                <a:ea typeface="黑体" panose="02010609060101010101" charset="-122"/>
              </a:rPr>
              <a:t>载重汽车、</a:t>
            </a:r>
          </a:p>
          <a:p>
            <a:pPr algn="ctr" defTabSz="914400" eaLnBrk="1" hangingPunct="1">
              <a:buFont typeface="Arial" panose="020B0604020202020204" pitchFamily="34" charset="0"/>
              <a:buNone/>
            </a:pPr>
            <a:r>
              <a:rPr lang="zh-CN" altLang="en-US" sz="2665" b="1">
                <a:solidFill>
                  <a:srgbClr val="3333FF"/>
                </a:solidFill>
                <a:latin typeface="Arial" panose="020B0604020202020204" pitchFamily="34" charset="0"/>
                <a:ea typeface="黑体" panose="02010609060101010101" charset="-122"/>
              </a:rPr>
              <a:t>拖拉机、火车、轮船等</a:t>
            </a:r>
          </a:p>
        </p:txBody>
      </p:sp>
      <p:sp>
        <p:nvSpPr>
          <p:cNvPr id="2" name="Rectangle 9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3460948" y="234223"/>
            <a:ext cx="6667500" cy="66611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r>
              <a:rPr lang="zh-CN" altLang="en-US" sz="3735" b="1" cap="all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rgbClr val="FF0066"/>
                </a:solidFill>
                <a:effectLst>
                  <a:reflection blurRad="12700" stA="28000" endPos="45000" dist="1000" dir="5400000" sy="-100000" algn="bl" rotWithShape="0"/>
                </a:effectLst>
                <a:latin typeface="黑体" panose="02010609060101010101" charset="-122"/>
                <a:ea typeface="黑体" panose="02010609060101010101" charset="-122"/>
                <a:sym typeface="+mn-ea"/>
              </a:rPr>
              <a:t>柴油机和汽油机的区别与联系</a:t>
            </a:r>
          </a:p>
        </p:txBody>
      </p:sp>
      <p:sp>
        <p:nvSpPr>
          <p:cNvPr id="28674" name="矩形 3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-48683" y="1213539"/>
            <a:ext cx="1728192" cy="681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9pPr>
          </a:lstStyle>
          <a:p>
            <a:pPr defTabSz="914400" eaLnBrk="1" hangingPunct="1">
              <a:lnSpc>
                <a:spcPct val="120000"/>
              </a:lnSpc>
            </a:pPr>
            <a:r>
              <a:rPr lang="zh-CN" altLang="en-US" sz="3200" b="1">
                <a:solidFill>
                  <a:srgbClr val="3333FF"/>
                </a:solidFill>
                <a:latin typeface="Times New Roman" panose="02020603050405020304" pitchFamily="2" charset="0"/>
                <a:ea typeface="黑体" panose="02010609060101010101" charset="-122"/>
                <a:sym typeface="+mn-ea"/>
              </a:rPr>
              <a:t>不同点：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335360" y="1194329"/>
            <a:ext cx="3831167" cy="66611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>
              <a:defRPr/>
            </a:pPr>
            <a:r>
              <a:rPr lang="zh-CN" altLang="en-US" sz="3735" b="1" kern="0">
                <a:solidFill>
                  <a:srgbClr val="FF0000"/>
                </a:solidFill>
                <a:latin typeface="Times New Roman" panose="02020603050405020304" pitchFamily="2" charset="0"/>
                <a:ea typeface="宋体" panose="02010600030101010101" pitchFamily="2" charset="-122"/>
              </a:rPr>
              <a:t>◆飞向太空</a:t>
            </a:r>
          </a:p>
        </p:txBody>
      </p:sp>
      <p:sp>
        <p:nvSpPr>
          <p:cNvPr id="3" name="Rectangle 2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31371" y="1988840"/>
            <a:ext cx="3636433" cy="583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9pPr>
          </a:lstStyle>
          <a:p>
            <a:r>
              <a:rPr lang="zh-CN" altLang="en-US" sz="3200" b="1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火箭的工作原理：</a:t>
            </a:r>
          </a:p>
        </p:txBody>
      </p:sp>
      <p:sp>
        <p:nvSpPr>
          <p:cNvPr id="4" name="矩形 12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31371" y="2749252"/>
            <a:ext cx="4569883" cy="3879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zh-CN" altLang="en-US" sz="32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    火箭发动机工作时，燃料和氧化剂在燃烧室中燃烧，产生高温高压燃气，燃气通过喷管向后高速喷出，对火箭产生强大的反冲推力，从而将火箭发射出去。</a:t>
            </a:r>
          </a:p>
        </p:txBody>
      </p:sp>
      <p:pic>
        <p:nvPicPr>
          <p:cNvPr id="39938" name="Picture 2"/>
          <p:cNvPicPr>
            <a:picLocks noChangeAspect="1" noChangeArrowheads="1" noCrop="1"/>
          </p:cNvPicPr>
          <p:nvPr>
            <p:custDataLst>
              <p:tags r:id="rId4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57800" y="1173857"/>
            <a:ext cx="4241800" cy="2556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0" name="Picture 4"/>
          <p:cNvPicPr>
            <a:picLocks noChangeAspect="1" noChangeArrowheads="1" noCrop="1"/>
          </p:cNvPicPr>
          <p:nvPr>
            <p:custDataLst>
              <p:tags r:id="rId5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57800" y="3830273"/>
            <a:ext cx="4241800" cy="295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5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675284" y="1895640"/>
            <a:ext cx="2171700" cy="3871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99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图片 2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0784" y="1373088"/>
            <a:ext cx="5954183" cy="3994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7" name="文本框 3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063552" y="5528104"/>
            <a:ext cx="231648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9pPr>
          </a:lstStyle>
          <a:p>
            <a:r>
              <a:rPr lang="zh-CN" altLang="en-US" sz="2400" b="1"/>
              <a:t>中国古代的火箭</a:t>
            </a:r>
          </a:p>
        </p:txBody>
      </p:sp>
      <p:pic>
        <p:nvPicPr>
          <p:cNvPr id="31748" name="图片 5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68017" y="1373088"/>
            <a:ext cx="5107516" cy="3998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9" name="文本框 7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917531" y="5528104"/>
            <a:ext cx="445008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9pPr>
          </a:lstStyle>
          <a:p>
            <a:r>
              <a:rPr lang="zh-CN" altLang="en-US" sz="2400" b="1"/>
              <a:t>人类飞行史上的先驱者</a:t>
            </a:r>
            <a:r>
              <a:rPr lang="en-US" altLang="zh-CN" sz="2400" b="1">
                <a:latin typeface="Times New Roman" panose="02020603050405020304" pitchFamily="2" charset="0"/>
                <a:cs typeface="Times New Roman" panose="02020603050405020304" pitchFamily="2" charset="0"/>
              </a:rPr>
              <a:t>——</a:t>
            </a:r>
            <a:r>
              <a:rPr lang="zh-CN" altLang="en-US" sz="2400" b="1"/>
              <a:t>万户</a:t>
            </a:r>
          </a:p>
        </p:txBody>
      </p:sp>
    </p:spTree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_4_BD#3a1ffffda?vcp=1&amp;pid=89347da77&amp;color=147,205,221&amp;vtp=1&amp;bt=1&amp;bbb=1"/>
          <p:cNvSpPr/>
          <p:nvPr>
            <p:custDataLst>
              <p:tags r:id="rId1"/>
            </p:custDataLst>
          </p:nvPr>
        </p:nvSpPr>
        <p:spPr>
          <a:xfrm>
            <a:off x="719328" y="536448"/>
            <a:ext cx="10753344" cy="7924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4600"/>
              </a:lnSpc>
            </a:pPr>
            <a:r>
              <a:rPr lang="en-US" altLang="zh-CN" sz="3465" b="1" i="0">
                <a:solidFill>
                  <a:srgbClr val="93CDDD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34" charset="-120"/>
              </a:rPr>
              <a:t>知识点3</a:t>
            </a:r>
            <a:r>
              <a:rPr lang="en-US" altLang="zh-CN" sz="3465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465" b="1" i="0">
                <a:solidFill>
                  <a:srgbClr val="93CDDD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34" charset="-120"/>
              </a:rPr>
              <a:t>火箭</a:t>
            </a:r>
            <a:endParaRPr lang="en-US" altLang="zh-CN" sz="3465"/>
          </a:p>
        </p:txBody>
      </p:sp>
      <p:sp>
        <p:nvSpPr>
          <p:cNvPr id="3" name="QO_5_BD.21_1#689e34054?vcp=1&amp;vis=1&amp;pid=3a1ffffda&amp;color=0,0,0&amp;vtp=1&amp;bbb=1&amp;hb=1"/>
          <p:cNvSpPr/>
          <p:nvPr>
            <p:custDataLst>
              <p:tags r:id="rId2"/>
            </p:custDataLst>
          </p:nvPr>
        </p:nvSpPr>
        <p:spPr>
          <a:xfrm>
            <a:off x="719328" y="1403175"/>
            <a:ext cx="10752672" cy="2235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6.</a:t>
            </a:r>
            <a:r>
              <a:rPr lang="en-US" altLang="zh-CN" sz="12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我国古代最早的实用火箭大约出现在唐末宋初，</a:t>
            </a:r>
          </a:p>
          <a:p>
            <a:pPr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其组成结构如图甲所示，液体燃料火箭喷气发动机的组成结</a:t>
            </a:r>
          </a:p>
          <a:p>
            <a:pPr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构如图乙所示。</a:t>
            </a:r>
            <a:endParaRPr lang="en-US" altLang="zh-CN" sz="3200"/>
          </a:p>
        </p:txBody>
      </p:sp>
      <p:pic>
        <p:nvPicPr>
          <p:cNvPr id="4" name="QO_5_BD.21_1#689e34054?vcp=1&amp;vis=1&amp;pid=3a1ffffda&amp;color=0,0,0&amp;tib=255,255,255&amp;iip=4&amp;vtp=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4651" y="1482423"/>
            <a:ext cx="2072640" cy="573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5" name="QO_5_BD.21_3#689e34054?iti=3&amp;htil=1&amp;vcp=1&amp;vis=1&amp;pid=3a1ffffda&amp;color=0,0,0&amp;tib=255,255,255&amp;vtp=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94304" y="3872991"/>
            <a:ext cx="426720" cy="1292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6" name="QO_5_BD.21_4#689e34054?iti=4&amp;htil=1&amp;vcp=1&amp;vis=1&amp;pid=3a1ffffda&amp;color=0,0,0&amp;tib=255,255,255&amp;vtp=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83296" y="3775456"/>
            <a:ext cx="1414272" cy="1389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sp>
        <p:nvSpPr>
          <p:cNvPr id="7" name="QO_5_BD.21_5#689e34054?iti=3&amp;htil=1&amp;vcp=1&amp;vis=1&amp;pid=3a1ffffda&amp;color=0,0,0&amp;vtp=1"/>
          <p:cNvSpPr/>
          <p:nvPr>
            <p:custDataLst>
              <p:tags r:id="rId6"/>
            </p:custDataLst>
          </p:nvPr>
        </p:nvSpPr>
        <p:spPr>
          <a:xfrm>
            <a:off x="3158956" y="5334676"/>
            <a:ext cx="497416" cy="1193461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 latinLnBrk="1">
              <a:lnSpc>
                <a:spcPct val="1500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甲</a:t>
            </a:r>
            <a:endParaRPr lang="en-US" altLang="zh-CN" sz="3200"/>
          </a:p>
        </p:txBody>
      </p:sp>
      <p:sp>
        <p:nvSpPr>
          <p:cNvPr id="8" name="QO_5_BD.21_6#689e34054?iti=4&amp;htil=1&amp;vcp=1&amp;vis=1&amp;pid=3a1ffffda&amp;color=0,0,0&amp;vtp=1"/>
          <p:cNvSpPr/>
          <p:nvPr>
            <p:custDataLst>
              <p:tags r:id="rId7"/>
            </p:custDataLst>
          </p:nvPr>
        </p:nvSpPr>
        <p:spPr>
          <a:xfrm>
            <a:off x="8541724" y="5334677"/>
            <a:ext cx="497416" cy="1193461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 latinLnBrk="1">
              <a:lnSpc>
                <a:spcPct val="1500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乙</a:t>
            </a:r>
            <a:endParaRPr lang="en-US" altLang="zh-CN" sz="3200"/>
          </a:p>
        </p:txBody>
      </p:sp>
    </p:spTree>
  </p:cSld>
  <p:clrMapOvr>
    <a:masterClrMapping/>
  </p:clrMapOvr>
  <p:transition>
    <p:split dir="in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2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755651" y="1796819"/>
            <a:ext cx="2495549" cy="666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735" b="1">
                <a:solidFill>
                  <a:srgbClr val="0000FF"/>
                </a:solidFill>
                <a:latin typeface="Times New Roman" panose="02020603050405020304" pitchFamily="2" charset="0"/>
                <a:ea typeface="黑体" panose="02010609060101010101" charset="-122"/>
              </a:rPr>
              <a:t>观察：</a:t>
            </a:r>
          </a:p>
        </p:txBody>
      </p:sp>
      <p:sp>
        <p:nvSpPr>
          <p:cNvPr id="15" name="矩形 12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755651" y="2686051"/>
            <a:ext cx="7228416" cy="3044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zh-CN" altLang="en-US" sz="32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    如图所示，在透明塑料盒上钻一个小孔，把电子式火花发生器的放电针插进孔中，打开盒盖，在盒中滴入几滴酒精，再将盒盖盖好，然后按下火花发生器的按钮，观察发生的现象。</a:t>
            </a:r>
          </a:p>
        </p:txBody>
      </p:sp>
      <p:pic>
        <p:nvPicPr>
          <p:cNvPr id="7" name="图片 6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6">
            <a:clrChange>
              <a:clrFrom>
                <a:srgbClr val="FFFEFD"/>
              </a:clrFrom>
              <a:clrTo>
                <a:srgbClr val="FFFE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14784" y="2956984"/>
            <a:ext cx="3221567" cy="2457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文本框 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004284" y="235071"/>
            <a:ext cx="2082800" cy="666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3735">
                <a:latin typeface="黑体" panose="02010609060101010101" charset="-122"/>
                <a:ea typeface="黑体" panose="02010609060101010101" charset="-122"/>
              </a:rPr>
              <a:t>观察思考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B_6_BD.22_1#0a746b36b?vcp=1&amp;vis=1&amp;pid=689e34054&amp;color=0,0,0&amp;vtp=1&amp;bt=1&amp;bbb=1&amp;hb=1"/>
          <p:cNvSpPr/>
          <p:nvPr>
            <p:custDataLst>
              <p:tags r:id="rId1"/>
            </p:custDataLst>
          </p:nvPr>
        </p:nvSpPr>
        <p:spPr>
          <a:xfrm>
            <a:off x="719328" y="651225"/>
            <a:ext cx="10753344" cy="29802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（1）图甲中，火药筒里面填充火药，筒上端封闭、下端开</a:t>
            </a:r>
          </a:p>
          <a:p>
            <a:pPr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口，筒侧小孔引出导火线。点燃导火线后，火药在筒中燃烧，</a:t>
            </a:r>
          </a:p>
          <a:p>
            <a:pPr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产生大量气体，高速向后喷射，产生向前的</a:t>
            </a:r>
            <a:r>
              <a:rPr lang="en-US" altLang="zh-CN" sz="32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。这就是</a:t>
            </a:r>
          </a:p>
          <a:p>
            <a:pPr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现代火箭的雏形，其中的火药筒相当于图乙中的</a:t>
            </a:r>
            <a:r>
              <a:rPr lang="en-US" altLang="zh-CN" sz="32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3200"/>
          </a:p>
        </p:txBody>
      </p:sp>
      <p:sp>
        <p:nvSpPr>
          <p:cNvPr id="3" name="QB_6_AN.23_1#0a746b36b.blank?vcp=1&amp;vis=1&amp;pid=689e34054&amp;color=0,0,0&amp;vpa=13&amp;vtp=1&amp;bbb=1"/>
          <p:cNvSpPr/>
          <p:nvPr>
            <p:custDataLst>
              <p:tags r:id="rId2"/>
            </p:custDataLst>
          </p:nvPr>
        </p:nvSpPr>
        <p:spPr>
          <a:xfrm>
            <a:off x="8463153" y="2104105"/>
            <a:ext cx="1107017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推力</a:t>
            </a:r>
            <a:endParaRPr lang="en-US" altLang="zh-CN" sz="3200"/>
          </a:p>
        </p:txBody>
      </p:sp>
      <p:sp>
        <p:nvSpPr>
          <p:cNvPr id="4" name="QB_6_AN.25_1#0a746b36b.blank?vcp=1&amp;vis=1&amp;pid=689e34054&amp;color=0,0,0&amp;vpa=14&amp;vtp=1&amp;bbb=1"/>
          <p:cNvSpPr/>
          <p:nvPr>
            <p:custDataLst>
              <p:tags r:id="rId3"/>
            </p:custDataLst>
          </p:nvPr>
        </p:nvSpPr>
        <p:spPr>
          <a:xfrm>
            <a:off x="9275952" y="2849172"/>
            <a:ext cx="1513417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燃烧室</a:t>
            </a:r>
            <a:endParaRPr lang="en-US" altLang="zh-CN" sz="3200"/>
          </a:p>
        </p:txBody>
      </p:sp>
      <p:pic>
        <p:nvPicPr>
          <p:cNvPr id="5" name="QO_5_BD.24_2#0a746b36b?iti=5&amp;htil=1&amp;vcp=1&amp;vis=1&amp;pid=689e34054&amp;color=0,0,0&amp;tib=255,255,255&amp;vtp=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69920" y="3756121"/>
            <a:ext cx="475488" cy="1414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6" name="QO_5_BD.24_3#0a746b36b?iti=6&amp;htil=1&amp;vcp=1&amp;vis=1&amp;pid=689e34054&amp;color=0,0,0&amp;tib=255,255,255&amp;vtp=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71104" y="3768313"/>
            <a:ext cx="1426464" cy="1389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sp>
        <p:nvSpPr>
          <p:cNvPr id="7" name="QO_5_BD.24_4#0a746b36b?iti=5&amp;htil=1&amp;vcp=1&amp;vis=1&amp;pid=689e34054&amp;color=0,0,0&amp;vtp=1"/>
          <p:cNvSpPr/>
          <p:nvPr>
            <p:custDataLst>
              <p:tags r:id="rId6"/>
            </p:custDataLst>
          </p:nvPr>
        </p:nvSpPr>
        <p:spPr>
          <a:xfrm>
            <a:off x="3158956" y="5339727"/>
            <a:ext cx="497416" cy="1193461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 latinLnBrk="1">
              <a:lnSpc>
                <a:spcPct val="1500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甲</a:t>
            </a:r>
            <a:endParaRPr lang="en-US" altLang="zh-CN" sz="3200"/>
          </a:p>
        </p:txBody>
      </p:sp>
      <p:sp>
        <p:nvSpPr>
          <p:cNvPr id="8" name="QO_5_BD.24_5#0a746b36b?iti=6&amp;htil=1&amp;vcp=1&amp;vis=1&amp;pid=689e34054&amp;color=0,0,0&amp;vtp=1"/>
          <p:cNvSpPr/>
          <p:nvPr>
            <p:custDataLst>
              <p:tags r:id="rId7"/>
            </p:custDataLst>
          </p:nvPr>
        </p:nvSpPr>
        <p:spPr>
          <a:xfrm>
            <a:off x="8535628" y="5327535"/>
            <a:ext cx="497416" cy="1193461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 latinLnBrk="1">
              <a:lnSpc>
                <a:spcPct val="1500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乙</a:t>
            </a:r>
            <a:endParaRPr lang="en-US" altLang="zh-CN" sz="32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build="p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B_6_BD.26_1#0a60baafd?vcp=1&amp;vis=1&amp;pid=689e34054&amp;color=0,0,0&amp;vtp=1&amp;bt=1&amp;bbb=1&amp;hb=1"/>
          <p:cNvSpPr/>
          <p:nvPr>
            <p:custDataLst>
              <p:tags r:id="rId1"/>
            </p:custDataLst>
          </p:nvPr>
        </p:nvSpPr>
        <p:spPr>
          <a:xfrm>
            <a:off x="719328" y="695591"/>
            <a:ext cx="10753344" cy="29802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（2）图乙中，燃料在</a:t>
            </a:r>
            <a:r>
              <a:rPr lang="en-US" altLang="zh-CN" sz="32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的作用下可以自行燃烧，产</a:t>
            </a:r>
          </a:p>
          <a:p>
            <a:pPr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生的高温、高压的气体通过尾部喷口向后喷，使火箭前进。</a:t>
            </a:r>
          </a:p>
          <a:p>
            <a:pPr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在此过程中，燃料的</a:t>
            </a:r>
            <a:r>
              <a:rPr lang="en-US" altLang="zh-CN" sz="32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能转化为</a:t>
            </a:r>
            <a:r>
              <a:rPr lang="en-US" altLang="zh-CN" sz="32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能，进而转化为火</a:t>
            </a:r>
          </a:p>
          <a:p>
            <a:pPr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箭的</a:t>
            </a:r>
            <a:r>
              <a:rPr lang="en-US" altLang="zh-CN" sz="32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能。</a:t>
            </a:r>
            <a:endParaRPr lang="en-US" altLang="zh-CN" sz="3200"/>
          </a:p>
        </p:txBody>
      </p:sp>
      <p:sp>
        <p:nvSpPr>
          <p:cNvPr id="3" name="QB_6_AN.27_1#0a60baafd.blank?vcp=1&amp;vis=1&amp;pid=689e34054&amp;color=0,0,0&amp;vpa=15&amp;vtp=1&amp;bbb=1"/>
          <p:cNvSpPr/>
          <p:nvPr>
            <p:custDataLst>
              <p:tags r:id="rId2"/>
            </p:custDataLst>
          </p:nvPr>
        </p:nvSpPr>
        <p:spPr>
          <a:xfrm>
            <a:off x="4602353" y="658337"/>
            <a:ext cx="1513417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氧化剂</a:t>
            </a:r>
            <a:endParaRPr lang="en-US" altLang="zh-CN" sz="3200"/>
          </a:p>
        </p:txBody>
      </p:sp>
      <p:sp>
        <p:nvSpPr>
          <p:cNvPr id="4" name="QB_6_AN.28_1#0a60baafd.blank?vcp=1&amp;vis=1&amp;pid=689e34054&amp;color=0,0,0&amp;vpa=16&amp;vtp=1&amp;bbb=1"/>
          <p:cNvSpPr/>
          <p:nvPr>
            <p:custDataLst>
              <p:tags r:id="rId3"/>
            </p:custDataLst>
          </p:nvPr>
        </p:nvSpPr>
        <p:spPr>
          <a:xfrm>
            <a:off x="4399153" y="2148471"/>
            <a:ext cx="1107017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化学</a:t>
            </a:r>
            <a:endParaRPr lang="en-US" altLang="zh-CN" sz="3200"/>
          </a:p>
        </p:txBody>
      </p:sp>
      <p:sp>
        <p:nvSpPr>
          <p:cNvPr id="5" name="QB_6_AN.29_1#0a60baafd.blank?vcp=1&amp;vis=1&amp;pid=689e34054&amp;color=0,0,0&amp;vpa=17&amp;vtp=1"/>
          <p:cNvSpPr/>
          <p:nvPr>
            <p:custDataLst>
              <p:tags r:id="rId4"/>
            </p:custDataLst>
          </p:nvPr>
        </p:nvSpPr>
        <p:spPr>
          <a:xfrm>
            <a:off x="7243953" y="2148471"/>
            <a:ext cx="700617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内</a:t>
            </a:r>
            <a:endParaRPr lang="en-US" altLang="zh-CN" sz="3200"/>
          </a:p>
        </p:txBody>
      </p:sp>
      <p:sp>
        <p:nvSpPr>
          <p:cNvPr id="6" name="QB_6_AN.31_1#0a60baafd.blank?vcp=1&amp;vis=1&amp;pid=689e34054&amp;color=0,0,0&amp;vpa=18&amp;vtp=1&amp;bbb=1"/>
          <p:cNvSpPr/>
          <p:nvPr>
            <p:custDataLst>
              <p:tags r:id="rId5"/>
            </p:custDataLst>
          </p:nvPr>
        </p:nvSpPr>
        <p:spPr>
          <a:xfrm>
            <a:off x="1554353" y="2893537"/>
            <a:ext cx="1107017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机械</a:t>
            </a:r>
            <a:endParaRPr lang="en-US" altLang="zh-CN" sz="3200"/>
          </a:p>
        </p:txBody>
      </p:sp>
      <p:pic>
        <p:nvPicPr>
          <p:cNvPr id="7" name="QO_5_BD.30_2#0a60baafd?iti=7&amp;htil=1&amp;vcp=1&amp;vis=1&amp;pid=689e34054&amp;color=0,0,0&amp;tib=255,255,255&amp;vtp=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82112" y="3799132"/>
            <a:ext cx="463296" cy="1377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pic>
        <p:nvPicPr>
          <p:cNvPr id="8" name="QO_5_BD.30_3#0a60baafd?iti=8&amp;htil=1&amp;vcp=1&amp;vis=1&amp;pid=689e34054&amp;color=0,0,0&amp;tib=255,255,255&amp;vtp=1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19872" y="3884476"/>
            <a:ext cx="1316736" cy="1292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sp>
        <p:nvSpPr>
          <p:cNvPr id="9" name="QO_5_BD.30_4#0a60baafd?iti=7&amp;htil=1&amp;vcp=1&amp;vis=1&amp;pid=689e34054&amp;color=0,0,0&amp;vtp=1"/>
          <p:cNvSpPr/>
          <p:nvPr>
            <p:custDataLst>
              <p:tags r:id="rId8"/>
            </p:custDataLst>
          </p:nvPr>
        </p:nvSpPr>
        <p:spPr>
          <a:xfrm>
            <a:off x="3165052" y="5346161"/>
            <a:ext cx="497416" cy="1193461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 latinLnBrk="1">
              <a:lnSpc>
                <a:spcPct val="1500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甲</a:t>
            </a:r>
            <a:endParaRPr lang="en-US" altLang="zh-CN" sz="3200"/>
          </a:p>
        </p:txBody>
      </p:sp>
      <p:sp>
        <p:nvSpPr>
          <p:cNvPr id="10" name="QO_5_BD.30_5#0a60baafd?iti=8&amp;htil=1&amp;vcp=1&amp;vis=1&amp;pid=689e34054&amp;color=0,0,0&amp;vtp=1"/>
          <p:cNvSpPr/>
          <p:nvPr>
            <p:custDataLst>
              <p:tags r:id="rId9"/>
            </p:custDataLst>
          </p:nvPr>
        </p:nvSpPr>
        <p:spPr>
          <a:xfrm>
            <a:off x="8529532" y="5346161"/>
            <a:ext cx="497416" cy="1193461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 latinLnBrk="1">
              <a:lnSpc>
                <a:spcPct val="1500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乙</a:t>
            </a:r>
            <a:endParaRPr lang="en-US" altLang="zh-CN" sz="3200"/>
          </a:p>
        </p:txBody>
      </p:sp>
      <p:sp>
        <p:nvSpPr>
          <p:cNvPr id="11" name="object 54">
            <a:hlinkClick r:id="rId15" action="ppaction://hlinksldjump"/>
          </p:cNvPr>
          <p:cNvSpPr/>
          <p:nvPr>
            <p:custDataLst>
              <p:tags r:id="rId10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2265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build="p" animBg="1"/>
      <p:bldP spid="5" grpId="0" build="p" animBg="1"/>
      <p:bldP spid="6" grpId="0" build="p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C_4_BD.32_1#0243ef31f?vcp=1&amp;vis=1&amp;pid=4e883db70&amp;color=0,0,0&amp;vtp=1&amp;bt=1&amp;bbb=1&amp;hb=1"/>
          <p:cNvSpPr/>
          <p:nvPr>
            <p:custDataLst>
              <p:tags r:id="rId1"/>
            </p:custDataLst>
          </p:nvPr>
        </p:nvSpPr>
        <p:spPr>
          <a:xfrm>
            <a:off x="719328" y="1851763"/>
            <a:ext cx="10753344" cy="1490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7.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［2024·新疆］下列运载工具中，不需要利用热机的是</a:t>
            </a:r>
          </a:p>
          <a:p>
            <a:pPr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(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3200"/>
          </a:p>
        </p:txBody>
      </p:sp>
      <p:sp>
        <p:nvSpPr>
          <p:cNvPr id="3" name="QC_4_AN.33_1#0243ef31f.bracket?vcp=1&amp;vis=1&amp;pid=4e883db70&amp;color=0,0,0&amp;vpa=19&amp;vtp=1"/>
          <p:cNvSpPr/>
          <p:nvPr>
            <p:custDataLst>
              <p:tags r:id="rId2"/>
            </p:custDataLst>
          </p:nvPr>
        </p:nvSpPr>
        <p:spPr>
          <a:xfrm>
            <a:off x="1046353" y="2610376"/>
            <a:ext cx="565151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endParaRPr lang="en-US" altLang="zh-CN" sz="3200"/>
          </a:p>
        </p:txBody>
      </p:sp>
      <p:sp>
        <p:nvSpPr>
          <p:cNvPr id="4" name="QC_4_BD.32_2#0243ef31f.choices?vcp=1&amp;vis=1&amp;pid=4e883db70&amp;color=0,0,0&amp;vtp=1&amp;bbb=1"/>
          <p:cNvSpPr/>
          <p:nvPr>
            <p:custDataLst>
              <p:tags r:id="rId3"/>
            </p:custDataLst>
          </p:nvPr>
        </p:nvSpPr>
        <p:spPr>
          <a:xfrm>
            <a:off x="719328" y="3390736"/>
            <a:ext cx="10753344" cy="1490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marR="0" lvl="0" indent="0" defTabSz="914400" eaLnBrk="1" fontAlgn="auto" latinLnBrk="1" hangingPunct="1">
              <a:lnSpc>
                <a:spcPts val="44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4139565" algn="l"/>
              </a:tabLst>
              <a:defRPr/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喷气式飞机</a:t>
            </a:r>
            <a:r>
              <a:rPr lang="en-US" altLang="zh-CN" sz="32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柴油拖拉机</a:t>
            </a:r>
            <a:endParaRPr lang="en-US" altLang="zh-CN" sz="3200"/>
          </a:p>
          <a:p>
            <a:pPr marL="0" marR="0" lvl="0" indent="0" defTabSz="914400" eaLnBrk="1" fontAlgn="auto" latinLnBrk="1" hangingPunct="1">
              <a:lnSpc>
                <a:spcPts val="44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4139565" algn="l"/>
              </a:tabLst>
              <a:defRPr/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纯电动汽车</a:t>
            </a:r>
            <a:r>
              <a:rPr lang="en-US" altLang="zh-CN" sz="32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长征系列火箭</a:t>
            </a:r>
            <a:endParaRPr lang="en-US" altLang="zh-CN" sz="3200"/>
          </a:p>
        </p:txBody>
      </p:sp>
      <p:sp>
        <p:nvSpPr>
          <p:cNvPr id="5" name="object 54">
            <a:hlinkClick r:id="rId7" action="ppaction://hlinksldjump"/>
          </p:cNvPr>
          <p:cNvSpPr/>
          <p:nvPr>
            <p:custDataLst>
              <p:tags r:id="rId4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2265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QC_4_BD.34_1#0569018f4?htil=7&amp;vcp=1&amp;vis=1&amp;pid=4e883db70&amp;color=0,0,0&amp;tib=255,255,255&amp;vtp=1&amp;bt=1&amp;hs=1&amp;hs=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58473" y="721257"/>
            <a:ext cx="1912532" cy="697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sp>
        <p:nvSpPr>
          <p:cNvPr id="3" name="QC_4_BD.34_2#0569018f4?htil=7&amp;vcp=1&amp;vis=1&amp;pid=4e883db70&amp;color=0,0,0&amp;vtp=1&amp;bbb=1&amp;hb=1&amp;hs=1"/>
          <p:cNvSpPr/>
          <p:nvPr>
            <p:custDataLst>
              <p:tags r:id="rId2"/>
            </p:custDataLst>
          </p:nvPr>
        </p:nvSpPr>
        <p:spPr>
          <a:xfrm>
            <a:off x="719328" y="738191"/>
            <a:ext cx="8631936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8.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12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［2024·枣庄］古代的人们曾发明</a:t>
            </a:r>
            <a:endParaRPr lang="en-US" altLang="zh-CN" sz="3200"/>
          </a:p>
        </p:txBody>
      </p:sp>
      <p:pic>
        <p:nvPicPr>
          <p:cNvPr id="4" name="QC_4_BD.34_2#0569018f4?htil=7&amp;vcp=1&amp;vis=1&amp;pid=4e883db70&amp;color=0,0,0&amp;tib=255,255,255&amp;iip=5&amp;vtp=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53279" y="847919"/>
            <a:ext cx="1853184" cy="621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sp>
        <p:nvSpPr>
          <p:cNvPr id="5" name="QC_4_AN.35_1#0569018f4.bracket?vcp=1&amp;vis=1&amp;pid=4e883db70&amp;color=0,0,0&amp;vpa=20&amp;vtp=1"/>
          <p:cNvSpPr/>
          <p:nvPr>
            <p:custDataLst>
              <p:tags r:id="rId4"/>
            </p:custDataLst>
          </p:nvPr>
        </p:nvSpPr>
        <p:spPr>
          <a:xfrm>
            <a:off x="2655019" y="3680768"/>
            <a:ext cx="588433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A</a:t>
            </a:r>
            <a:endParaRPr lang="en-US" altLang="zh-CN" sz="3200"/>
          </a:p>
        </p:txBody>
      </p:sp>
      <p:sp>
        <p:nvSpPr>
          <p:cNvPr id="6" name="QC_4_BD.34_3#0569018f4.choices?htil=7&amp;vcp=1&amp;vis=1&amp;pid=4e883db70&amp;color=0,0,0&amp;vtp=1&amp;bbb=1"/>
          <p:cNvSpPr/>
          <p:nvPr>
            <p:custDataLst>
              <p:tags r:id="rId5"/>
            </p:custDataLst>
          </p:nvPr>
        </p:nvSpPr>
        <p:spPr>
          <a:xfrm>
            <a:off x="719328" y="4422520"/>
            <a:ext cx="10753344" cy="1490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marR="0" lvl="0" indent="0" defTabSz="914400" eaLnBrk="1" fontAlgn="auto" latinLnBrk="1" hangingPunct="1">
              <a:lnSpc>
                <a:spcPts val="44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4139565" algn="l"/>
              </a:tabLst>
              <a:defRPr/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内燃机的做功冲程</a:t>
            </a:r>
            <a:r>
              <a:rPr lang="en-US" altLang="zh-CN" sz="32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内燃机的压缩冲程</a:t>
            </a:r>
            <a:endParaRPr lang="en-US" altLang="zh-CN" sz="3200"/>
          </a:p>
          <a:p>
            <a:pPr marL="0" marR="0" lvl="0" indent="0" defTabSz="914400" eaLnBrk="1" fontAlgn="auto" latinLnBrk="1" hangingPunct="1">
              <a:lnSpc>
                <a:spcPts val="44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4139565" algn="l"/>
              </a:tabLst>
              <a:defRPr/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钻木取火</a:t>
            </a:r>
            <a:r>
              <a:rPr lang="en-US" altLang="zh-CN" sz="32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流星雨的形成</a:t>
            </a:r>
            <a:endParaRPr lang="en-US" altLang="zh-CN" sz="3200"/>
          </a:p>
        </p:txBody>
      </p:sp>
      <p:sp>
        <p:nvSpPr>
          <p:cNvPr id="7" name="QC_4_BD.34_2#0569018f4?htil=7&amp;vcp=1&amp;vis=1&amp;pid=4e883db70&amp;color=0,0,0&amp;vtp=1&amp;bbb=1&amp;hb=1&amp;hs=1"/>
          <p:cNvSpPr/>
          <p:nvPr>
            <p:custDataLst>
              <p:tags r:id="rId6"/>
            </p:custDataLst>
          </p:nvPr>
        </p:nvSpPr>
        <p:spPr>
          <a:xfrm>
            <a:off x="719328" y="1432021"/>
            <a:ext cx="10752000" cy="29802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一种活塞式点火器，如图所示。以牛角作套筒，木质推杆前</a:t>
            </a:r>
          </a:p>
          <a:p>
            <a:pPr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端黏附艾绒。取火时，一手握住套筒，另一手猛推推杆，艾</a:t>
            </a:r>
          </a:p>
          <a:p>
            <a:pPr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绒即燃。下列事例与猛推推杆入筒的过程中，能量转化情况</a:t>
            </a:r>
          </a:p>
          <a:p>
            <a:pPr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不同的是(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3200"/>
          </a:p>
        </p:txBody>
      </p:sp>
      <p:sp>
        <p:nvSpPr>
          <p:cNvPr id="8" name="object 54">
            <a:hlinkClick r:id="rId12" action="ppaction://hlinksldjump"/>
          </p:cNvPr>
          <p:cNvSpPr/>
          <p:nvPr>
            <p:custDataLst>
              <p:tags r:id="rId7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2265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>
            <p:custDataLst>
              <p:tags r:id="rId1"/>
            </p:custDataLst>
          </p:nvPr>
        </p:nvGrpSpPr>
        <p:grpSpPr>
          <a:xfrm>
            <a:off x="2587185" y="1778971"/>
            <a:ext cx="7504501" cy="3136848"/>
            <a:chOff x="2109072" y="1563638"/>
            <a:chExt cx="5628376" cy="2352636"/>
          </a:xfrm>
        </p:grpSpPr>
        <p:cxnSp>
          <p:nvCxnSpPr>
            <p:cNvPr id="18" name="直接箭头连接符 17"/>
            <p:cNvCxnSpPr/>
            <p:nvPr>
              <p:custDataLst>
                <p:tags r:id="rId2"/>
              </p:custDataLst>
            </p:nvPr>
          </p:nvCxnSpPr>
          <p:spPr bwMode="auto">
            <a:xfrm flipH="1">
              <a:off x="3155200" y="2751542"/>
              <a:ext cx="685424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矩形 35"/>
            <p:cNvSpPr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3983306" y="3448998"/>
              <a:ext cx="756457" cy="438581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3200" b="1"/>
                <a:t>结构</a:t>
              </a:r>
              <a:endParaRPr lang="en-US" altLang="zh-CN" sz="3200" b="1"/>
            </a:p>
          </p:txBody>
        </p:sp>
        <p:sp>
          <p:nvSpPr>
            <p:cNvPr id="25" name="圆角矩形 24"/>
            <p:cNvSpPr/>
            <p:nvPr>
              <p:custDataLst>
                <p:tags r:id="rId4"/>
              </p:custDataLst>
            </p:nvPr>
          </p:nvSpPr>
          <p:spPr>
            <a:xfrm>
              <a:off x="3835525" y="2548854"/>
              <a:ext cx="936104" cy="370012"/>
            </a:xfrm>
            <a:prstGeom prst="round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3200" b="1">
                  <a:solidFill>
                    <a:schemeClr val="tx1"/>
                  </a:solidFill>
                  <a:latin typeface="Times New Roman" panose="02020603050405020304" pitchFamily="2" charset="0"/>
                  <a:ea typeface="宋体" panose="02010600030101010101" pitchFamily="2" charset="-122"/>
                </a:rPr>
                <a:t>热机</a:t>
              </a:r>
            </a:p>
          </p:txBody>
        </p:sp>
        <p:cxnSp>
          <p:nvCxnSpPr>
            <p:cNvPr id="29" name="直接箭头连接符 28"/>
            <p:cNvCxnSpPr/>
            <p:nvPr>
              <p:custDataLst>
                <p:tags r:id="rId5"/>
              </p:custDataLst>
            </p:nvPr>
          </p:nvCxnSpPr>
          <p:spPr bwMode="auto">
            <a:xfrm>
              <a:off x="4771629" y="2749762"/>
              <a:ext cx="652572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接箭头连接符 29"/>
            <p:cNvCxnSpPr/>
            <p:nvPr>
              <p:custDataLst>
                <p:tags r:id="rId6"/>
              </p:custDataLst>
            </p:nvPr>
          </p:nvCxnSpPr>
          <p:spPr bwMode="auto">
            <a:xfrm flipH="1">
              <a:off x="4560663" y="2983450"/>
              <a:ext cx="0" cy="46554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接箭头连接符 30"/>
            <p:cNvCxnSpPr>
              <a:stCxn id="25" idx="0"/>
            </p:cNvCxnSpPr>
            <p:nvPr>
              <p:custDataLst>
                <p:tags r:id="rId7"/>
              </p:custDataLst>
            </p:nvPr>
          </p:nvCxnSpPr>
          <p:spPr bwMode="auto">
            <a:xfrm flipH="1" flipV="1">
              <a:off x="4303577" y="2030917"/>
              <a:ext cx="0" cy="517937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矩形 35"/>
            <p:cNvSpPr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3899133" y="1569252"/>
              <a:ext cx="1683394" cy="438581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3200" b="1"/>
                <a:t>喷气发动机</a:t>
              </a:r>
              <a:endParaRPr lang="en-US" altLang="zh-CN" sz="3200" b="1"/>
            </a:p>
          </p:txBody>
        </p:sp>
        <p:sp>
          <p:nvSpPr>
            <p:cNvPr id="33" name="矩形 35"/>
            <p:cNvSpPr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2109072" y="2521785"/>
              <a:ext cx="1065437" cy="438581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3200" b="1"/>
                <a:t>汽油机</a:t>
              </a:r>
              <a:endParaRPr lang="en-US" altLang="zh-CN" sz="3200" b="1"/>
            </a:p>
          </p:txBody>
        </p:sp>
        <p:sp>
          <p:nvSpPr>
            <p:cNvPr id="35" name="矩形 35"/>
            <p:cNvSpPr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5424201" y="2543489"/>
              <a:ext cx="1065437" cy="438581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3200" b="1"/>
                <a:t>柴油机</a:t>
              </a:r>
              <a:endParaRPr lang="en-US" altLang="zh-CN" sz="3200" b="1"/>
            </a:p>
          </p:txBody>
        </p:sp>
        <p:cxnSp>
          <p:nvCxnSpPr>
            <p:cNvPr id="36" name="直接箭头连接符 35"/>
            <p:cNvCxnSpPr/>
            <p:nvPr>
              <p:custDataLst>
                <p:tags r:id="rId11"/>
              </p:custDataLst>
            </p:nvPr>
          </p:nvCxnSpPr>
          <p:spPr bwMode="auto">
            <a:xfrm>
              <a:off x="5638415" y="1804187"/>
              <a:ext cx="652572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矩形 35"/>
            <p:cNvSpPr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6288855" y="1563638"/>
              <a:ext cx="756457" cy="438581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3200" b="1"/>
                <a:t>火箭</a:t>
              </a:r>
              <a:endParaRPr lang="en-US" altLang="zh-CN" sz="3200" b="1"/>
            </a:p>
          </p:txBody>
        </p:sp>
        <p:cxnSp>
          <p:nvCxnSpPr>
            <p:cNvPr id="38" name="直接箭头连接符 37"/>
            <p:cNvCxnSpPr>
              <a:endCxn id="21" idx="1"/>
            </p:cNvCxnSpPr>
            <p:nvPr>
              <p:custDataLst>
                <p:tags r:id="rId13"/>
              </p:custDataLst>
            </p:nvPr>
          </p:nvCxnSpPr>
          <p:spPr bwMode="auto">
            <a:xfrm flipV="1">
              <a:off x="2596785" y="3668289"/>
              <a:ext cx="1386521" cy="11541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直接箭头连接符 38"/>
            <p:cNvCxnSpPr/>
            <p:nvPr>
              <p:custDataLst>
                <p:tags r:id="rId14"/>
              </p:custDataLst>
            </p:nvPr>
          </p:nvCxnSpPr>
          <p:spPr bwMode="auto">
            <a:xfrm>
              <a:off x="4776687" y="3693958"/>
              <a:ext cx="652572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接连接符 39"/>
            <p:cNvCxnSpPr/>
            <p:nvPr>
              <p:custDataLst>
                <p:tags r:id="rId15"/>
              </p:custDataLst>
            </p:nvPr>
          </p:nvCxnSpPr>
          <p:spPr>
            <a:xfrm flipH="1">
              <a:off x="2596785" y="2983450"/>
              <a:ext cx="0" cy="710509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矩形 35"/>
            <p:cNvSpPr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5436096" y="3477693"/>
              <a:ext cx="2301352" cy="438581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3200" b="1"/>
                <a:t>工作原理、过程</a:t>
              </a:r>
              <a:endParaRPr lang="en-US" altLang="zh-CN" sz="3200" b="1"/>
            </a:p>
          </p:txBody>
        </p:sp>
        <p:cxnSp>
          <p:nvCxnSpPr>
            <p:cNvPr id="42" name="直接连接符 41"/>
            <p:cNvCxnSpPr/>
            <p:nvPr>
              <p:custDataLst>
                <p:tags r:id="rId17"/>
              </p:custDataLst>
            </p:nvPr>
          </p:nvCxnSpPr>
          <p:spPr>
            <a:xfrm>
              <a:off x="4551982" y="2971859"/>
              <a:ext cx="863538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 txBox="1"/>
          <p:nvPr>
            <p:custDataLst>
              <p:tags r:id="rId1"/>
            </p:custDataLst>
          </p:nvPr>
        </p:nvSpPr>
        <p:spPr>
          <a:xfrm>
            <a:off x="2531110" y="2476500"/>
            <a:ext cx="8576310" cy="1904365"/>
          </a:xfrm>
          <a:prstGeom prst="rect">
            <a:avLst/>
          </a:prstGeom>
          <a:noFill/>
          <a:ln w="9525">
            <a:noFill/>
          </a:ln>
        </p:spPr>
        <p:txBody>
          <a:bodyPr>
            <a:scene3d>
              <a:camera prst="orthographicFront"/>
              <a:lightRig rig="threePt" dir="t"/>
            </a:scene3d>
          </a:bodyPr>
          <a:lstStyle/>
          <a:p>
            <a:pPr marL="342900" indent="-342900" eaLnBrk="1" hangingPunct="1">
              <a:lnSpc>
                <a:spcPct val="150000"/>
              </a:lnSpc>
              <a:spcBef>
                <a:spcPct val="0"/>
              </a:spcBef>
            </a:pPr>
            <a:r>
              <a:rPr lang="zh-CN" altLang="en-US" sz="3735" b="1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Times New Roman" panose="02020603050405020304" pitchFamily="2" charset="0"/>
                <a:ea typeface="黑体" panose="02010609060101010101" charset="-122"/>
              </a:rPr>
              <a:t>必做作业：从教材习题中选取；</a:t>
            </a:r>
          </a:p>
          <a:p>
            <a:pPr marL="342900" indent="-342900" eaLnBrk="1" hangingPunct="1">
              <a:lnSpc>
                <a:spcPct val="150000"/>
              </a:lnSpc>
              <a:spcBef>
                <a:spcPct val="0"/>
              </a:spcBef>
            </a:pPr>
            <a:r>
              <a:rPr lang="zh-CN" altLang="en-US" sz="3735" b="1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Times New Roman" panose="02020603050405020304" pitchFamily="2" charset="0"/>
                <a:ea typeface="黑体" panose="02010609060101010101" charset="-122"/>
              </a:rPr>
              <a:t>选做作业：完成练习册本课时的习题</a:t>
            </a:r>
            <a:r>
              <a:rPr lang="en-US" altLang="zh-CN" sz="3735" b="1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Times New Roman" panose="02020603050405020304" pitchFamily="2" charset="0"/>
                <a:ea typeface="黑体" panose="02010609060101010101" charset="-122"/>
              </a:rPr>
              <a:t>.</a:t>
            </a: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图片 5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8">
            <a:clrChange>
              <a:clrFrom>
                <a:srgbClr val="FFFEFD"/>
              </a:clrFrom>
              <a:clrTo>
                <a:srgbClr val="FFFE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20203" y="3659849"/>
            <a:ext cx="3221567" cy="2457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7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31371" y="2568323"/>
            <a:ext cx="10094383" cy="583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9pPr>
          </a:lstStyle>
          <a:p>
            <a:pPr eaLnBrk="1" hangingPunct="1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2665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实验现象：</a:t>
            </a:r>
            <a:r>
              <a:rPr lang="zh-CN" altLang="en-US" sz="2665" b="1">
                <a:latin typeface="黑体" panose="02010609060101010101" charset="-122"/>
                <a:ea typeface="黑体" panose="02010609060101010101" charset="-122"/>
              </a:rPr>
              <a:t>盒内酒精剧烈燃烧，盒盖被酒精燃烧产生的燃气推出。</a:t>
            </a:r>
          </a:p>
        </p:txBody>
      </p:sp>
      <p:sp>
        <p:nvSpPr>
          <p:cNvPr id="9" name="文本框 8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344168" y="1703196"/>
            <a:ext cx="8127905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9pPr>
          </a:lstStyle>
          <a:p>
            <a:r>
              <a:rPr lang="zh-CN" altLang="en-US" sz="2665" b="1">
                <a:solidFill>
                  <a:srgbClr val="5B6FF4"/>
                </a:solidFill>
                <a:latin typeface="楷体" panose="02010609060101010101" charset="-122"/>
                <a:ea typeface="楷体" panose="02010609060101010101" charset="-122"/>
              </a:rPr>
              <a:t>酒精燃烧后产生高温高压的燃气对盒盖做功吗？</a:t>
            </a:r>
          </a:p>
        </p:txBody>
      </p:sp>
      <p:cxnSp>
        <p:nvCxnSpPr>
          <p:cNvPr id="14" name="直接箭头连接符 13"/>
          <p:cNvCxnSpPr/>
          <p:nvPr>
            <p:custDataLst>
              <p:tags r:id="rId4"/>
            </p:custDataLst>
          </p:nvPr>
        </p:nvCxnSpPr>
        <p:spPr>
          <a:xfrm flipV="1">
            <a:off x="4559829" y="2172096"/>
            <a:ext cx="480053" cy="574435"/>
          </a:xfrm>
          <a:prstGeom prst="straightConnector1">
            <a:avLst/>
          </a:prstGeom>
          <a:ln w="127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7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31371" y="3846345"/>
            <a:ext cx="10094383" cy="583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9pPr>
          </a:lstStyle>
          <a:p>
            <a:pPr eaLnBrk="1" hangingPunct="1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2665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分析论证：</a:t>
            </a:r>
            <a:r>
              <a:rPr lang="zh-CN" altLang="en-US" sz="2665" b="1">
                <a:latin typeface="黑体" panose="02010609060101010101" charset="-122"/>
                <a:ea typeface="黑体" panose="02010609060101010101" charset="-122"/>
              </a:rPr>
              <a:t>燃气的内能减少，转化为盒盖的机械能。</a:t>
            </a:r>
          </a:p>
        </p:txBody>
      </p:sp>
      <p:sp>
        <p:nvSpPr>
          <p:cNvPr id="11" name="文本框 6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004284" y="235071"/>
            <a:ext cx="2082800" cy="666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3735">
                <a:latin typeface="黑体" panose="02010609060101010101" charset="-122"/>
                <a:ea typeface="黑体" panose="02010609060101010101" charset="-122"/>
              </a:rPr>
              <a:t>观察思考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76061" y="1893424"/>
            <a:ext cx="11380579" cy="307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21920" tIns="60960" rIns="121920" bIns="60960" numCol="1" anchor="ctr" anchorCtr="0" compatLnSpc="1">
            <a:spAutoFit/>
          </a:bodyPr>
          <a:lstStyle/>
          <a:p>
            <a:pPr lvl="0" eaLnBrk="0" hangingPunct="0">
              <a:lnSpc>
                <a:spcPct val="150000"/>
              </a:lnSpc>
            </a:pPr>
            <a:r>
              <a:rPr kumimoji="0" lang="en-US" altLang="zh-CN" sz="320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黑体" panose="02010609060101010101" charset="-122"/>
                <a:ea typeface="黑体" panose="02010609060101010101" charset="-122"/>
                <a:cs typeface="Arial" panose="020B0604020202020204" pitchFamily="34" charset="0"/>
              </a:rPr>
              <a:t>1.</a:t>
            </a:r>
            <a:r>
              <a:rPr lang="zh-CN" altLang="en-US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Arial" panose="020B0604020202020204" pitchFamily="34" charset="0"/>
              </a:rPr>
              <a:t>定义：</a:t>
            </a:r>
            <a:r>
              <a:rPr lang="zh-CN" altLang="en-US" sz="320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rPr>
              <a:t>燃料在汽缸内燃烧，产生的燃气直接推动活塞做功的热机叫做活塞式内燃机。</a:t>
            </a:r>
          </a:p>
          <a:p>
            <a:pPr eaLnBrk="0" hangingPunct="0">
              <a:lnSpc>
                <a:spcPct val="150000"/>
              </a:lnSpc>
            </a:pPr>
            <a:r>
              <a:rPr kumimoji="0" lang="en-US" altLang="zh-CN" sz="320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黑体" panose="02010609060101010101" charset="-122"/>
                <a:ea typeface="黑体" panose="02010609060101010101" charset="-122"/>
                <a:cs typeface="Arial" panose="020B0604020202020204" pitchFamily="34" charset="0"/>
              </a:rPr>
              <a:t>2.</a:t>
            </a:r>
            <a:r>
              <a:rPr lang="zh-CN" altLang="en-US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Arial" panose="020B0604020202020204" pitchFamily="34" charset="0"/>
              </a:rPr>
              <a:t>种类：</a:t>
            </a:r>
            <a:r>
              <a:rPr lang="zh-CN" altLang="en-US" sz="320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rPr>
              <a:t>常见的活塞式内燃机有两种，以汽油为燃料的汽油机和以柴油为燃料的柴油机。</a:t>
            </a:r>
          </a:p>
        </p:txBody>
      </p:sp>
      <p:sp>
        <p:nvSpPr>
          <p:cNvPr id="11" name="文本框 10"/>
          <p:cNvSpPr txBox="1"/>
          <p:nvPr>
            <p:custDataLst>
              <p:tags r:id="rId2"/>
            </p:custDataLst>
          </p:nvPr>
        </p:nvSpPr>
        <p:spPr>
          <a:xfrm>
            <a:off x="476061" y="1220755"/>
            <a:ext cx="5664629" cy="6661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zh-CN" altLang="en-US" sz="3735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一、内燃机</a:t>
            </a:r>
          </a:p>
        </p:txBody>
      </p:sp>
      <p:pic>
        <p:nvPicPr>
          <p:cNvPr id="16" name="Picture 5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63" t="14832" r="15869" b="12578"/>
          <a:stretch>
            <a:fillRect/>
          </a:stretch>
        </p:blipFill>
        <p:spPr bwMode="auto">
          <a:xfrm>
            <a:off x="6864085" y="4305085"/>
            <a:ext cx="1977561" cy="210104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67" t="8255" r="6267" b="12851"/>
          <a:stretch>
            <a:fillRect/>
          </a:stretch>
        </p:blipFill>
        <p:spPr bwMode="auto">
          <a:xfrm>
            <a:off x="9648393" y="4267411"/>
            <a:ext cx="2099436" cy="2138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文本框 16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7152117" y="6395208"/>
            <a:ext cx="1583267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9pPr>
          </a:lstStyle>
          <a:p>
            <a:pPr algn="ctr"/>
            <a:r>
              <a:rPr lang="zh-CN" altLang="en-US" sz="2665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汽油机</a:t>
            </a:r>
            <a:endParaRPr lang="zh-CN" altLang="en-US" sz="1600"/>
          </a:p>
        </p:txBody>
      </p:sp>
      <p:sp>
        <p:nvSpPr>
          <p:cNvPr id="19" name="文本框 17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0013851" y="6395208"/>
            <a:ext cx="1583267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9pPr>
          </a:lstStyle>
          <a:p>
            <a:pPr algn="ctr"/>
            <a:r>
              <a:rPr lang="zh-CN" altLang="en-US" sz="2665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柴油机</a:t>
            </a:r>
            <a:endParaRPr lang="zh-CN" altLang="en-US" sz="16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矩形 3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5327915" y="260648"/>
            <a:ext cx="1689100" cy="666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735" b="1">
                <a:solidFill>
                  <a:srgbClr val="0000FF"/>
                </a:solidFill>
                <a:latin typeface="Times New Roman" panose="02020603050405020304" pitchFamily="2" charset="0"/>
                <a:ea typeface="黑体" panose="02010609060101010101" charset="-122"/>
              </a:rPr>
              <a:t>内燃机</a:t>
            </a:r>
          </a:p>
        </p:txBody>
      </p:sp>
      <p:sp>
        <p:nvSpPr>
          <p:cNvPr id="3" name="文本框 2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56681" y="1345941"/>
            <a:ext cx="11078633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zh-CN" altLang="en-US" sz="3200" b="1">
                <a:solidFill>
                  <a:srgbClr val="000000"/>
                </a:solidFill>
                <a:latin typeface="Times New Roman" panose="02020603050405020304" pitchFamily="2" charset="0"/>
                <a:ea typeface="楷体" panose="02010609060101010101" charset="-122"/>
                <a:cs typeface="Times New Roman" panose="02020603050405020304" pitchFamily="2" charset="0"/>
                <a:sym typeface="+mn-ea"/>
              </a:rPr>
              <a:t>        在机车、汽车、农用机械中，广泛使用着</a:t>
            </a:r>
            <a:r>
              <a:rPr lang="zh-CN" altLang="en-US" sz="3200" b="1">
                <a:solidFill>
                  <a:srgbClr val="FF0066"/>
                </a:solidFill>
                <a:latin typeface="Times New Roman" panose="02020603050405020304" pitchFamily="2" charset="0"/>
                <a:ea typeface="楷体" panose="02010609060101010101" charset="-122"/>
                <a:cs typeface="Times New Roman" panose="02020603050405020304" pitchFamily="2" charset="0"/>
                <a:sym typeface="+mn-ea"/>
              </a:rPr>
              <a:t>汽油机</a:t>
            </a:r>
            <a:r>
              <a:rPr lang="zh-CN" altLang="en-US" sz="3200" b="1">
                <a:solidFill>
                  <a:srgbClr val="000000"/>
                </a:solidFill>
                <a:latin typeface="Times New Roman" panose="02020603050405020304" pitchFamily="2" charset="0"/>
                <a:ea typeface="楷体" panose="02010609060101010101" charset="-122"/>
                <a:cs typeface="Times New Roman" panose="02020603050405020304" pitchFamily="2" charset="0"/>
                <a:sym typeface="+mn-ea"/>
              </a:rPr>
              <a:t>和</a:t>
            </a:r>
            <a:r>
              <a:rPr lang="zh-CN" altLang="en-US" sz="3200" b="1">
                <a:solidFill>
                  <a:srgbClr val="FF0066"/>
                </a:solidFill>
                <a:latin typeface="Times New Roman" panose="02020603050405020304" pitchFamily="2" charset="0"/>
                <a:ea typeface="楷体" panose="02010609060101010101" charset="-122"/>
                <a:cs typeface="Times New Roman" panose="02020603050405020304" pitchFamily="2" charset="0"/>
                <a:sym typeface="+mn-ea"/>
              </a:rPr>
              <a:t>柴油机</a:t>
            </a:r>
            <a:r>
              <a:rPr lang="zh-CN" altLang="en-US" sz="3200" b="1">
                <a:solidFill>
                  <a:srgbClr val="000000"/>
                </a:solidFill>
                <a:latin typeface="Times New Roman" panose="02020603050405020304" pitchFamily="2" charset="0"/>
                <a:ea typeface="楷体" panose="02010609060101010101" charset="-122"/>
                <a:cs typeface="Times New Roman" panose="02020603050405020304" pitchFamily="2" charset="0"/>
                <a:sym typeface="+mn-ea"/>
              </a:rPr>
              <a:t>等属于内燃机。</a:t>
            </a:r>
          </a:p>
        </p:txBody>
      </p:sp>
      <p:pic>
        <p:nvPicPr>
          <p:cNvPr id="26626" name="Picture 2"/>
          <p:cNvPicPr>
            <a:picLocks noChangeAspect="1" noChangeArrowheads="1" noCrop="1"/>
          </p:cNvPicPr>
          <p:nvPr>
            <p:custDataLst>
              <p:tags r:id="rId3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93751" y="3103721"/>
            <a:ext cx="4182037" cy="2230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228377" y="5560484"/>
            <a:ext cx="4912783" cy="829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9pPr>
          </a:lstStyle>
          <a:p>
            <a:pPr algn="ctr" defTabSz="914400"/>
            <a:r>
              <a:rPr kumimoji="1" lang="zh-CN" altLang="en-US" sz="2400" b="1">
                <a:solidFill>
                  <a:srgbClr val="FF0066"/>
                </a:solidFill>
                <a:latin typeface="宋体" panose="02010600030101010101" pitchFamily="2" charset="-122"/>
              </a:rPr>
              <a:t>汽油机</a:t>
            </a:r>
            <a:r>
              <a:rPr kumimoji="1"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动力汽车是我们生活中主要的交通工具</a:t>
            </a:r>
          </a:p>
        </p:txBody>
      </p:sp>
      <p:pic>
        <p:nvPicPr>
          <p:cNvPr id="7" name="图片 6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52117" y="3103719"/>
            <a:ext cx="3453240" cy="2230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9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525685" y="5560485"/>
            <a:ext cx="486198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9pPr>
          </a:lstStyle>
          <a:p>
            <a:pPr algn="ctr" defTabSz="914400"/>
            <a:r>
              <a:rPr kumimoji="1" lang="zh-CN" altLang="en-US" sz="2400" b="1">
                <a:latin typeface="宋体" panose="02010600030101010101" pitchFamily="2" charset="-122"/>
              </a:rPr>
              <a:t>大部分农业机械是靠</a:t>
            </a:r>
            <a:r>
              <a:rPr kumimoji="1" lang="zh-CN" altLang="en-US" sz="2400" b="1">
                <a:solidFill>
                  <a:srgbClr val="FF0066"/>
                </a:solidFill>
                <a:latin typeface="宋体" panose="02010600030101010101" pitchFamily="2" charset="-122"/>
              </a:rPr>
              <a:t>柴油机</a:t>
            </a:r>
            <a:r>
              <a:rPr kumimoji="1" lang="zh-CN" altLang="en-US" sz="2400" b="1">
                <a:latin typeface="宋体" panose="02010600030101010101" pitchFamily="2" charset="-122"/>
              </a:rPr>
              <a:t>工作的</a:t>
            </a: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_4_BD#0a0b9169c?vcp=1&amp;pid=89347da77&amp;color=147,205,221&amp;vtp=1&amp;bt=1&amp;bbb=1"/>
          <p:cNvSpPr/>
          <p:nvPr>
            <p:custDataLst>
              <p:tags r:id="rId1"/>
            </p:custDataLst>
          </p:nvPr>
        </p:nvSpPr>
        <p:spPr>
          <a:xfrm>
            <a:off x="719328" y="536448"/>
            <a:ext cx="10753344" cy="7924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4600"/>
              </a:lnSpc>
            </a:pPr>
            <a:r>
              <a:rPr lang="en-US" altLang="zh-CN" sz="3465" b="1" i="0">
                <a:solidFill>
                  <a:srgbClr val="93CDDD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34" charset="-120"/>
              </a:rPr>
              <a:t>知识点1</a:t>
            </a:r>
            <a:r>
              <a:rPr lang="en-US" altLang="zh-CN" sz="3465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465" b="1" i="0">
                <a:solidFill>
                  <a:srgbClr val="93CDDD"/>
                </a:solidFill>
                <a:latin typeface="Times New Roman" panose="02020603050405020304" pitchFamily="2" charset="0"/>
                <a:ea typeface="黑体" panose="02010609060101010101" charset="-122"/>
                <a:cs typeface="Times New Roman" panose="02020603050405020304" pitchFamily="34" charset="-120"/>
              </a:rPr>
              <a:t>热机的种类</a:t>
            </a:r>
            <a:endParaRPr lang="en-US" altLang="zh-CN" sz="3465"/>
          </a:p>
        </p:txBody>
      </p:sp>
      <p:sp>
        <p:nvSpPr>
          <p:cNvPr id="3" name="QC_5_BD.1_1#ffd3ab731?vcp=1&amp;vis=1&amp;pid=0a0b9169c&amp;color=0,0,0&amp;vtp=1&amp;bbb=1"/>
          <p:cNvSpPr/>
          <p:nvPr>
            <p:custDataLst>
              <p:tags r:id="rId2"/>
            </p:custDataLst>
          </p:nvPr>
        </p:nvSpPr>
        <p:spPr>
          <a:xfrm>
            <a:off x="719328" y="1403175"/>
            <a:ext cx="10753344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1.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下列关于热机的说法错误的是(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3200"/>
          </a:p>
        </p:txBody>
      </p:sp>
      <p:sp>
        <p:nvSpPr>
          <p:cNvPr id="4" name="QC_5_AN.2_1#ffd3ab731.bracket?vcp=1&amp;vis=1&amp;pid=0a0b9169c&amp;color=0,0,0&amp;vpa=1&amp;vtp=1"/>
          <p:cNvSpPr/>
          <p:nvPr>
            <p:custDataLst>
              <p:tags r:id="rId3"/>
            </p:custDataLst>
          </p:nvPr>
        </p:nvSpPr>
        <p:spPr>
          <a:xfrm>
            <a:off x="6820620" y="1403175"/>
            <a:ext cx="588433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endParaRPr lang="en-US" altLang="zh-CN" sz="3200"/>
          </a:p>
        </p:txBody>
      </p:sp>
      <p:sp>
        <p:nvSpPr>
          <p:cNvPr id="5" name="QC_5_BD.1_2#ffd3ab731.choices?vcp=1&amp;vis=1&amp;pid=0a0b9169c&amp;color=0,0,0&amp;vtp=1&amp;bbb=1&amp;hb=1"/>
          <p:cNvSpPr/>
          <p:nvPr>
            <p:custDataLst>
              <p:tags r:id="rId4"/>
            </p:custDataLst>
          </p:nvPr>
        </p:nvSpPr>
        <p:spPr>
          <a:xfrm>
            <a:off x="719328" y="2112167"/>
            <a:ext cx="10753344" cy="37253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人类最早发明的热机是蒸汽机</a:t>
            </a:r>
            <a:endParaRPr lang="en-US" altLang="zh-CN" sz="3200"/>
          </a:p>
          <a:p>
            <a:pPr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常见的内燃机通常包括汽油机和柴油机两大类</a:t>
            </a:r>
            <a:endParaRPr lang="en-US" altLang="zh-CN" sz="3200"/>
          </a:p>
          <a:p>
            <a:pPr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舰船上的汽轮机是热机的一种</a:t>
            </a:r>
            <a:endParaRPr lang="en-US" altLang="zh-CN" sz="3200"/>
          </a:p>
          <a:p>
            <a:pPr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与火箭喷气发动机相比，空气喷气发动机的飞行高度不</a:t>
            </a:r>
          </a:p>
          <a:p>
            <a:pPr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受限制</a:t>
            </a:r>
            <a:endParaRPr lang="en-US" altLang="zh-CN" sz="3200"/>
          </a:p>
        </p:txBody>
      </p:sp>
      <p:sp>
        <p:nvSpPr>
          <p:cNvPr id="6" name="object 54">
            <a:hlinkClick r:id="rId8" action="ppaction://hlinksldjump"/>
          </p:cNvPr>
          <p:cNvSpPr/>
          <p:nvPr>
            <p:custDataLst>
              <p:tags r:id="rId5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2265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QB_5_BD.3_1#1bf0beb42?htil=1&amp;vcp=1&amp;vis=1&amp;pid=0a0b9169c&amp;color=0,0,0&amp;tib=255,255,255&amp;vtp=1&amp;bt=1&amp;hs=1&amp;hs=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73968" y="1144965"/>
            <a:ext cx="3060192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sp>
        <p:nvSpPr>
          <p:cNvPr id="3" name="QB_5_BD.3_2#1bf0beb42?htil=1&amp;vcp=1&amp;vis=1&amp;pid=0a0b9169c&amp;color=0,0,0&amp;vtp=1&amp;bbb=1&amp;hb=1&amp;hs=1"/>
          <p:cNvSpPr/>
          <p:nvPr>
            <p:custDataLst>
              <p:tags r:id="rId2"/>
            </p:custDataLst>
          </p:nvPr>
        </p:nvSpPr>
        <p:spPr>
          <a:xfrm>
            <a:off x="719328" y="1128032"/>
            <a:ext cx="7510272" cy="29802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2.</a:t>
            </a:r>
            <a:r>
              <a:rPr lang="en-US" altLang="zh-CN" sz="12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如图所示，在塑料盒内喷入</a:t>
            </a:r>
          </a:p>
          <a:p>
            <a:pPr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少量酒精，将盒盖密封，用压电引火器引</a:t>
            </a:r>
          </a:p>
          <a:p>
            <a:pPr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燃盒内酒精与空气的混合气体，盒盖被顶</a:t>
            </a:r>
          </a:p>
          <a:p>
            <a:pPr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出。在这过程中，酒精燃烧产生的燃气的</a:t>
            </a:r>
            <a:endParaRPr lang="en-US" altLang="zh-CN" sz="3200"/>
          </a:p>
        </p:txBody>
      </p:sp>
      <p:pic>
        <p:nvPicPr>
          <p:cNvPr id="4" name="QB_5_BD.3_2#1bf0beb42?htil=1&amp;vcp=1&amp;vis=1&amp;pid=0a0b9169c&amp;color=0,0,0&amp;tib=255,255,255&amp;iip=1&amp;vtp=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4651" y="1207280"/>
            <a:ext cx="2072640" cy="573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>
                    <a:alpha val="0"/>
                  </a:scrgbClr>
                </a:solidFill>
              </a14:hiddenFill>
            </a:ext>
          </a:extLst>
        </p:spPr>
      </p:pic>
      <p:sp>
        <p:nvSpPr>
          <p:cNvPr id="5" name="QB_5_AN.4_1#1bf0beb42.blank?vcp=1&amp;vis=1&amp;pid=0a0b9169c&amp;color=0,0,0&amp;vpa=2&amp;vtp=1"/>
          <p:cNvSpPr/>
          <p:nvPr>
            <p:custDataLst>
              <p:tags r:id="rId4"/>
            </p:custDataLst>
          </p:nvPr>
        </p:nvSpPr>
        <p:spPr>
          <a:xfrm>
            <a:off x="741553" y="4094147"/>
            <a:ext cx="700617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内</a:t>
            </a:r>
            <a:endParaRPr lang="en-US" altLang="zh-CN" sz="3200"/>
          </a:p>
        </p:txBody>
      </p:sp>
      <p:sp>
        <p:nvSpPr>
          <p:cNvPr id="6" name="QB_5_AN.5_1#1bf0beb42.blank?vcp=1&amp;vis=1&amp;pid=0a0b9169c&amp;color=0,0,0&amp;vpa=3&amp;vtp=1&amp;bbb=1"/>
          <p:cNvSpPr/>
          <p:nvPr>
            <p:custDataLst>
              <p:tags r:id="rId5"/>
            </p:custDataLst>
          </p:nvPr>
        </p:nvSpPr>
        <p:spPr>
          <a:xfrm>
            <a:off x="4399153" y="4094147"/>
            <a:ext cx="1107017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机械</a:t>
            </a:r>
            <a:endParaRPr lang="en-US" altLang="zh-CN" sz="3200"/>
          </a:p>
        </p:txBody>
      </p:sp>
      <p:sp>
        <p:nvSpPr>
          <p:cNvPr id="7" name="QB_5_AN.6_1#1bf0beb42.blank?vcp=1&amp;vis=1&amp;pid=0a0b9169c&amp;color=0,0,0&amp;vpa=4&amp;vtp=1&amp;bbb=1"/>
          <p:cNvSpPr/>
          <p:nvPr>
            <p:custDataLst>
              <p:tags r:id="rId6"/>
            </p:custDataLst>
          </p:nvPr>
        </p:nvSpPr>
        <p:spPr>
          <a:xfrm>
            <a:off x="2367152" y="4839213"/>
            <a:ext cx="1107017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做功</a:t>
            </a:r>
            <a:endParaRPr lang="en-US" altLang="zh-CN" sz="3200"/>
          </a:p>
        </p:txBody>
      </p:sp>
      <p:sp>
        <p:nvSpPr>
          <p:cNvPr id="8" name="QB_5_BD.3_2#1bf0beb42?htil=1&amp;vcp=1&amp;vis=1&amp;pid=0a0b9169c&amp;color=0,0,0&amp;vtp=1&amp;bbb=1&amp;hb=1&amp;hs=1"/>
          <p:cNvSpPr/>
          <p:nvPr>
            <p:custDataLst>
              <p:tags r:id="rId7"/>
            </p:custDataLst>
          </p:nvPr>
        </p:nvSpPr>
        <p:spPr>
          <a:xfrm>
            <a:off x="719328" y="4131400"/>
            <a:ext cx="10752000" cy="1490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400"/>
              </a:lnSpc>
            </a:pPr>
            <a:r>
              <a:rPr lang="en-US" altLang="zh-CN" sz="32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能转化为盒盖的</a:t>
            </a:r>
            <a:r>
              <a:rPr lang="en-US" altLang="zh-CN" sz="32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能。这个实验证明了我们可以利</a:t>
            </a:r>
          </a:p>
          <a:p>
            <a:pPr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用内能来</a:t>
            </a:r>
            <a:r>
              <a:rPr lang="en-US" altLang="zh-CN" sz="32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，热机就是利用这个原理来工作的。</a:t>
            </a:r>
            <a:endParaRPr lang="en-US" altLang="zh-CN" sz="3200"/>
          </a:p>
        </p:txBody>
      </p:sp>
      <p:sp>
        <p:nvSpPr>
          <p:cNvPr id="9" name="object 54">
            <a:hlinkClick r:id="rId13" action="ppaction://hlinksldjump"/>
          </p:cNvPr>
          <p:cNvSpPr/>
          <p:nvPr>
            <p:custDataLst>
              <p:tags r:id="rId8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2265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6" grpId="0" build="p" animBg="1"/>
      <p:bldP spid="7" grpId="0" build="p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2YwYjA5ODY5ZjkwOGEzYWVhN2MxNzRmNmY0NTIzMzQ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0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1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2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3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8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4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5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6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7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7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2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9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0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1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2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9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0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1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2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1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3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7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0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3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5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1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2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8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9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5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6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4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3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4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5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6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7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8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9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0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7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3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4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5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6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7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9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0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1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2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8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4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6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7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8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9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0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1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7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8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9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9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0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1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3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4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5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7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8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9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0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0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2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3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4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3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4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5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6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7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8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4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1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5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6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7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9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0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1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2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7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8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5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9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8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9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7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4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5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6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7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6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6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0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1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8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9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0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1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2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3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4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3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1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3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4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5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6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4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5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6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5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4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3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4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5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6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7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9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0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1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7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6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8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9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3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4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5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6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7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9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7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0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1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5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6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7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4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5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6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8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7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9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0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1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49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9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4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5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6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7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9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0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1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1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4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5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6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7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9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2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0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1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4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5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7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9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8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5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9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0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1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2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3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4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5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6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0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6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5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6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7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1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2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3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4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5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6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7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8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8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9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0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1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2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3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8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9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40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4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9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47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48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49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50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51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43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44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45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57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58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1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59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60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61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53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54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55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67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68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69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7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2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71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72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63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64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65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78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79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80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81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82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4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83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84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85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86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88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89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90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91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74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75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5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76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93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94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96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97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98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99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01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02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03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8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04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05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06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07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08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09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10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11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12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14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9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15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16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17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18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20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21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22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24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25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26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0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28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29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30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31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32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34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36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37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39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4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7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1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42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43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44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45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46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47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48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49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50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5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2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52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53"/>
</p:tagLst>
</file>

<file path=ppt/tags/tag412.xml><?xml version="1.0" encoding="utf-8"?>
<p:tagLst xmlns:p="http://schemas.openxmlformats.org/presentationml/2006/main">
  <p:tag name="AS_UNIQUEID" val="787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54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55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56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58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59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60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6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6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62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63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65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66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67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68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74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75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76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77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7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78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79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80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70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71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72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86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87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88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89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4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90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91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92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82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83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84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98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99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00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0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5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02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03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04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05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06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07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94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95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96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13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8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14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15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16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09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10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11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22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23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24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25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9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26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27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28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18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19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20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30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31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32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33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0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34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35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36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37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38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39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40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41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42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43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1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44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45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46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4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8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2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6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7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4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5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6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7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8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3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9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0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2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5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6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7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2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8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9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0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4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9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0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3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4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1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2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5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1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7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8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5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6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7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9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0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2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2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4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5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7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8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9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3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4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5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6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0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等线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等线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等线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等线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4593</Words>
  <Application>Microsoft Office PowerPoint</Application>
  <PresentationFormat>宽屏</PresentationFormat>
  <Paragraphs>395</Paragraphs>
  <Slides>45</Slides>
  <Notes>19</Notes>
  <HiddenSlides>0</HiddenSlides>
  <MMClips>2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45</vt:i4>
      </vt:variant>
    </vt:vector>
  </HeadingPairs>
  <TitlesOfParts>
    <vt:vector size="58" baseType="lpstr">
      <vt:lpstr>宋体</vt:lpstr>
      <vt:lpstr>黑体</vt:lpstr>
      <vt:lpstr>Times New Roman</vt:lpstr>
      <vt:lpstr>楷体</vt:lpstr>
      <vt:lpstr>等线</vt:lpstr>
      <vt:lpstr>Calibri</vt:lpstr>
      <vt:lpstr>MiSans</vt:lpstr>
      <vt:lpstr>Arial</vt:lpstr>
      <vt:lpstr>庞门正道标题体3.0</vt:lpstr>
      <vt:lpstr>Cambria Math</vt:lpstr>
      <vt:lpstr>微软雅黑</vt:lpstr>
      <vt:lpstr>楷体_GB2312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Administrator</dc:creator>
  <cp:lastModifiedBy>Administrator</cp:lastModifiedBy>
  <cp:revision>1</cp:revision>
  <cp:lastPrinted>2026-07-27T08:57:33Z</cp:lastPrinted>
  <dcterms:created xsi:type="dcterms:W3CDTF">2026-07-27T08:57:33Z</dcterms:created>
  <dcterms:modified xsi:type="dcterms:W3CDTF">2026-08-22T00:14:07Z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