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1419" r:id="rId6"/>
    <p:sldId id="1420" r:id="rId7"/>
    <p:sldId id="1421" r:id="rId8"/>
    <p:sldId id="1422" r:id="rId9"/>
    <p:sldId id="1423" r:id="rId10"/>
    <p:sldId id="1424" r:id="rId11"/>
    <p:sldId id="1425" r:id="rId12"/>
    <p:sldId id="1449" r:id="rId13"/>
    <p:sldId id="1450" r:id="rId14"/>
    <p:sldId id="1451" r:id="rId15"/>
    <p:sldId id="1452" r:id="rId16"/>
    <p:sldId id="1453" r:id="rId17"/>
    <p:sldId id="1426" r:id="rId18"/>
    <p:sldId id="1427" r:id="rId19"/>
    <p:sldId id="1428" r:id="rId20"/>
    <p:sldId id="1429" r:id="rId21"/>
    <p:sldId id="1430" r:id="rId22"/>
    <p:sldId id="1431" r:id="rId23"/>
    <p:sldId id="1432" r:id="rId24"/>
    <p:sldId id="1438" r:id="rId25"/>
    <p:sldId id="1439" r:id="rId26"/>
    <p:sldId id="1440" r:id="rId27"/>
    <p:sldId id="1441" r:id="rId28"/>
    <p:sldId id="1442" r:id="rId29"/>
    <p:sldId id="1443" r:id="rId30"/>
    <p:sldId id="1444" r:id="rId31"/>
    <p:sldId id="1445" r:id="rId32"/>
    <p:sldId id="1446" r:id="rId33"/>
    <p:sldId id="1447" r:id="rId34"/>
    <p:sldId id="1448" r:id="rId35"/>
  </p:sldIdLst>
  <p:sldSz cx="12192000" cy="6858000"/>
  <p:notesSz cx="6858000" cy="9144000"/>
  <p:embeddedFontLst>
    <p:embeddedFont>
      <p:font typeface="MiSans" panose="00000500000000000000" pitchFamily="2" charset="-122"/>
      <p:regular r:id="rId37"/>
    </p:embeddedFont>
    <p:embeddedFont>
      <p:font typeface="黑体" panose="02010609060101010101" charset="-122"/>
      <p:regular r:id="rId38"/>
    </p:embeddedFont>
    <p:embeddedFont>
      <p:font typeface="汉仪旗黑-50S" panose="00020600040101010101" pitchFamily="18" charset="-122"/>
      <p:regular r:id="rId39"/>
    </p:embeddedFont>
    <p:embeddedFont>
      <p:font typeface="庞门正道标题体3.0" panose="02010600030101010101" charset="-122"/>
      <p:regular r:id="rId40"/>
    </p:embeddedFont>
    <p:embeddedFont>
      <p:font typeface="微软雅黑" panose="020B0503020204020204" charset="-122"/>
      <p:regular r:id="rId41"/>
    </p:embeddedFont>
    <p:embeddedFont>
      <p:font typeface="等线" panose="02010600030101010101" charset="-122"/>
      <p:regular r:id="rId42"/>
    </p:embeddedFont>
    <p:embeddedFont>
      <p:font typeface="Calibri" panose="020F0502020204030204"/>
      <p:regular r:id="rId43"/>
      <p:bold r:id="rId44"/>
      <p:italic r:id="rId45"/>
      <p:boldItalic r:id="rId46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tags" Target="tags/tag357.xml" /><Relationship Id="rId37" Type="http://schemas.openxmlformats.org/officeDocument/2006/relationships/font" Target="fonts/font1.fntdata" /><Relationship Id="rId38" Type="http://schemas.openxmlformats.org/officeDocument/2006/relationships/font" Target="fonts/font2.fntdata" /><Relationship Id="rId39" Type="http://schemas.openxmlformats.org/officeDocument/2006/relationships/font" Target="fonts/font3.fntdata" /><Relationship Id="rId4" Type="http://schemas.openxmlformats.org/officeDocument/2006/relationships/handoutMaster" Target="handoutMasters/handoutMaster1.xml" /><Relationship Id="rId40" Type="http://schemas.openxmlformats.org/officeDocument/2006/relationships/font" Target="fonts/font4.fntdata" /><Relationship Id="rId41" Type="http://schemas.openxmlformats.org/officeDocument/2006/relationships/font" Target="fonts/font5.fntdata" /><Relationship Id="rId42" Type="http://schemas.openxmlformats.org/officeDocument/2006/relationships/font" Target="fonts/font6.fntdata" /><Relationship Id="rId43" Type="http://schemas.openxmlformats.org/officeDocument/2006/relationships/font" Target="fonts/font7.fntdata" /><Relationship Id="rId44" Type="http://schemas.openxmlformats.org/officeDocument/2006/relationships/font" Target="fonts/font8.fntdata" /><Relationship Id="rId45" Type="http://schemas.openxmlformats.org/officeDocument/2006/relationships/font" Target="fonts/font9.fntdata" /><Relationship Id="rId46" Type="http://schemas.openxmlformats.org/officeDocument/2006/relationships/font" Target="fonts/font10.fntdata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slide" Target="slides/slide1.xml" /><Relationship Id="rId50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9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0.xml" /><Relationship Id="rId4" Type="http://schemas.openxmlformats.org/officeDocument/2006/relationships/tags" Target="../tags/tag221.xml" /><Relationship Id="rId5" Type="http://schemas.openxmlformats.org/officeDocument/2006/relationships/tags" Target="../tags/tag222.xml" /><Relationship Id="rId6" Type="http://schemas.openxmlformats.org/officeDocument/2006/relationships/tags" Target="../tags/tag22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Relationship Id="rId6" Type="http://schemas.openxmlformats.org/officeDocument/2006/relationships/tags" Target="../tags/tag23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Relationship Id="rId6" Type="http://schemas.openxmlformats.org/officeDocument/2006/relationships/tags" Target="../tags/tag30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tags" Target="../tags/tag33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5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2026年7月27日星期一9时25分2秒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11"/>
          <p:cNvSpPr txBox="1"/>
          <p:nvPr userDrawn="1">
            <p:custDataLst>
              <p:tags r:id="rId2"/>
            </p:custDataLst>
          </p:nvPr>
        </p:nvSpPr>
        <p:spPr>
          <a:xfrm>
            <a:off x="1104053" y="172308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当堂训练</a:t>
            </a:r>
            <a:endParaRPr lang="zh-CN" altLang="en-US" sz="3735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菱形 9"/>
          <p:cNvSpPr/>
          <p:nvPr userDrawn="1">
            <p:custDataLst>
              <p:tags r:id="rId3"/>
            </p:custDataLst>
          </p:nvPr>
        </p:nvSpPr>
        <p:spPr>
          <a:xfrm>
            <a:off x="521549" y="339277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11" name="直接连接符 10"/>
          <p:cNvCxnSpPr/>
          <p:nvPr userDrawn="1">
            <p:custDataLst>
              <p:tags r:id="rId4"/>
            </p:custDataLst>
          </p:nvPr>
        </p:nvCxnSpPr>
        <p:spPr>
          <a:xfrm>
            <a:off x="518160" y="865293"/>
            <a:ext cx="2726267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>
            <p:custDataLst>
              <p:tags r:id="rId5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tags" Target="../tags/tag100.xml" /><Relationship Id="rId19" Type="http://schemas.openxmlformats.org/officeDocument/2006/relationships/tags" Target="../tags/tag101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102.xml" /><Relationship Id="rId21" Type="http://schemas.openxmlformats.org/officeDocument/2006/relationships/image" Target="../media/image16.png" /><Relationship Id="rId22" Type="http://schemas.openxmlformats.org/officeDocument/2006/relationships/tags" Target="../tags/tag103.xml" /><Relationship Id="rId23" Type="http://schemas.openxmlformats.org/officeDocument/2006/relationships/image" Target="../media/image17.png" /><Relationship Id="rId24" Type="http://schemas.openxmlformats.org/officeDocument/2006/relationships/tags" Target="../tags/tag104.xml" /><Relationship Id="rId25" Type="http://schemas.openxmlformats.org/officeDocument/2006/relationships/tags" Target="../tags/tag105.xml" /><Relationship Id="rId26" Type="http://schemas.openxmlformats.org/officeDocument/2006/relationships/tags" Target="../tags/tag106.xml" /><Relationship Id="rId27" Type="http://schemas.openxmlformats.org/officeDocument/2006/relationships/tags" Target="../tags/tag107.xml" /><Relationship Id="rId28" Type="http://schemas.openxmlformats.org/officeDocument/2006/relationships/image" Target="file:///D:\qq&#25991;&#20214;\712321467\Image\C2C\Image2\%7b75232B38-A165-1FB7-499C-2E1C792CACB5%7d.png" TargetMode="External" /><Relationship Id="rId29" Type="http://schemas.openxmlformats.org/officeDocument/2006/relationships/image" Target="../media/image18.png" /><Relationship Id="rId3" Type="http://schemas.openxmlformats.org/officeDocument/2006/relationships/slideLayout" Target="../slideLayouts/slideLayout3.xml" /><Relationship Id="rId30" Type="http://schemas.openxmlformats.org/officeDocument/2006/relationships/tags" Target="../tags/tag108.xml" /><Relationship Id="rId31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9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5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3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3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21.png" /><Relationship Id="rId13" Type="http://schemas.openxmlformats.org/officeDocument/2006/relationships/tags" Target="../tags/tag128.xml" /><Relationship Id="rId14" Type="http://schemas.openxmlformats.org/officeDocument/2006/relationships/image" Target="../media/image22.png" /><Relationship Id="rId15" Type="http://schemas.openxmlformats.org/officeDocument/2006/relationships/tags" Target="../tags/tag129.xml" /><Relationship Id="rId16" Type="http://schemas.openxmlformats.org/officeDocument/2006/relationships/image" Target="../media/image23.png" /><Relationship Id="rId17" Type="http://schemas.openxmlformats.org/officeDocument/2006/relationships/tags" Target="../tags/tag130.xml" /><Relationship Id="rId18" Type="http://schemas.openxmlformats.org/officeDocument/2006/relationships/tags" Target="../tags/tag131.xml" /><Relationship Id="rId19" Type="http://schemas.openxmlformats.org/officeDocument/2006/relationships/tags" Target="../tags/tag132.xml" /><Relationship Id="rId2" Type="http://schemas.openxmlformats.org/officeDocument/2006/relationships/tags" Target="../tags/tag121.xml" /><Relationship Id="rId20" Type="http://schemas.openxmlformats.org/officeDocument/2006/relationships/tags" Target="../tags/tag133.xml" /><Relationship Id="rId21" Type="http://schemas.openxmlformats.org/officeDocument/2006/relationships/tags" Target="../tags/tag134.xml" /><Relationship Id="rId22" Type="http://schemas.openxmlformats.org/officeDocument/2006/relationships/tags" Target="../tags/tag135.xml" /><Relationship Id="rId23" Type="http://schemas.openxmlformats.org/officeDocument/2006/relationships/tags" Target="../tags/tag136.xml" /><Relationship Id="rId24" Type="http://schemas.openxmlformats.org/officeDocument/2006/relationships/image" Target="../media/image24.gif" /><Relationship Id="rId25" Type="http://schemas.openxmlformats.org/officeDocument/2006/relationships/tags" Target="../tags/tag137.xml" /><Relationship Id="rId26" Type="http://schemas.openxmlformats.org/officeDocument/2006/relationships/image" Target="../media/image25.png" /><Relationship Id="rId27" Type="http://schemas.openxmlformats.org/officeDocument/2006/relationships/tags" Target="../tags/tag138.xml" /><Relationship Id="rId28" Type="http://schemas.openxmlformats.org/officeDocument/2006/relationships/tags" Target="../tags/tag139.xml" /><Relationship Id="rId29" Type="http://schemas.openxmlformats.org/officeDocument/2006/relationships/tags" Target="../tags/tag140.xml" /><Relationship Id="rId3" Type="http://schemas.openxmlformats.org/officeDocument/2006/relationships/tags" Target="../tags/tag122.xml" /><Relationship Id="rId30" Type="http://schemas.openxmlformats.org/officeDocument/2006/relationships/image" Target="../media/image26.png" /><Relationship Id="rId31" Type="http://schemas.openxmlformats.org/officeDocument/2006/relationships/tags" Target="../tags/tag141.xml" /><Relationship Id="rId32" Type="http://schemas.openxmlformats.org/officeDocument/2006/relationships/image" Target="../media/image27.png" /><Relationship Id="rId33" Type="http://schemas.openxmlformats.org/officeDocument/2006/relationships/tags" Target="../tags/tag142.xml" /><Relationship Id="rId34" Type="http://schemas.openxmlformats.org/officeDocument/2006/relationships/tags" Target="../tags/tag143.xml" /><Relationship Id="rId4" Type="http://schemas.openxmlformats.org/officeDocument/2006/relationships/image" Target="../media/image16.png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2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75.xml" /><Relationship Id="rId3" Type="http://schemas.openxmlformats.org/officeDocument/2006/relationships/tags" Target="../tags/tag176.xml" /><Relationship Id="rId4" Type="http://schemas.openxmlformats.org/officeDocument/2006/relationships/image" Target="../media/image36.png" /><Relationship Id="rId5" Type="http://schemas.openxmlformats.org/officeDocument/2006/relationships/tags" Target="../tags/tag17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image" Target="../media/image37.png" /><Relationship Id="rId5" Type="http://schemas.openxmlformats.org/officeDocument/2006/relationships/tags" Target="../tags/tag180.xml" /><Relationship Id="rId6" Type="http://schemas.openxmlformats.org/officeDocument/2006/relationships/tags" Target="../tags/tag18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82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image" Target="../media/image38.png" /><Relationship Id="rId6" Type="http://schemas.openxmlformats.org/officeDocument/2006/relationships/tags" Target="../tags/tag185.xml" /><Relationship Id="rId7" Type="http://schemas.openxmlformats.org/officeDocument/2006/relationships/tags" Target="../tags/tag18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91.xml" /><Relationship Id="rId3" Type="http://schemas.openxmlformats.org/officeDocument/2006/relationships/tags" Target="../tags/tag19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93.xml" /><Relationship Id="rId3" Type="http://schemas.openxmlformats.org/officeDocument/2006/relationships/tags" Target="../tags/tag194.xml" /><Relationship Id="rId4" Type="http://schemas.openxmlformats.org/officeDocument/2006/relationships/image" Target="../media/image39.png" /><Relationship Id="rId5" Type="http://schemas.openxmlformats.org/officeDocument/2006/relationships/tags" Target="../tags/tag195.xml" /><Relationship Id="rId6" Type="http://schemas.openxmlformats.org/officeDocument/2006/relationships/image" Target="../media/image40.jpeg" /><Relationship Id="rId7" Type="http://schemas.openxmlformats.org/officeDocument/2006/relationships/tags" Target="../tags/tag196.xml" /><Relationship Id="rId8" Type="http://schemas.openxmlformats.org/officeDocument/2006/relationships/image" Target="../media/image41.png" /><Relationship Id="rId9" Type="http://schemas.openxmlformats.org/officeDocument/2006/relationships/tags" Target="../tags/tag19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98.xml" /><Relationship Id="rId3" Type="http://schemas.openxmlformats.org/officeDocument/2006/relationships/tags" Target="../tags/tag199.xml" /><Relationship Id="rId4" Type="http://schemas.openxmlformats.org/officeDocument/2006/relationships/tags" Target="../tags/tag200.xml" /><Relationship Id="rId5" Type="http://schemas.openxmlformats.org/officeDocument/2006/relationships/image" Target="../media/image42.jpeg" /><Relationship Id="rId6" Type="http://schemas.openxmlformats.org/officeDocument/2006/relationships/tags" Target="../tags/tag201.xml" /><Relationship Id="rId7" Type="http://schemas.openxmlformats.org/officeDocument/2006/relationships/tags" Target="../tags/tag20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03.xml" /><Relationship Id="rId3" Type="http://schemas.openxmlformats.org/officeDocument/2006/relationships/tags" Target="../tags/tag204.xml" /><Relationship Id="rId4" Type="http://schemas.openxmlformats.org/officeDocument/2006/relationships/image" Target="../media/image42.jpeg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tags" Target="../tags/tag20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08.xml" /><Relationship Id="rId3" Type="http://schemas.openxmlformats.org/officeDocument/2006/relationships/tags" Target="../tags/tag209.xml" /><Relationship Id="rId4" Type="http://schemas.openxmlformats.org/officeDocument/2006/relationships/image" Target="../media/image43.jpeg" /><Relationship Id="rId5" Type="http://schemas.openxmlformats.org/officeDocument/2006/relationships/tags" Target="../tags/tag210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1.xml" /><Relationship Id="rId3" Type="http://schemas.openxmlformats.org/officeDocument/2006/relationships/tags" Target="../tags/tag212.xml" /><Relationship Id="rId4" Type="http://schemas.openxmlformats.org/officeDocument/2006/relationships/image" Target="../media/image44.png" /><Relationship Id="rId5" Type="http://schemas.openxmlformats.org/officeDocument/2006/relationships/tags" Target="../tags/tag213.xml" /><Relationship Id="rId6" Type="http://schemas.openxmlformats.org/officeDocument/2006/relationships/video" Target="../media/media2.mp4" /><Relationship Id="rId7" Type="http://schemas.microsoft.com/office/2007/relationships/media" Target="../media/media2.mp4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44.xml" /><Relationship Id="rId3" Type="http://schemas.openxmlformats.org/officeDocument/2006/relationships/tags" Target="../tags/tag145.xml" /><Relationship Id="rId4" Type="http://schemas.openxmlformats.org/officeDocument/2006/relationships/image" Target="../media/image28.png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image" Target="../media/image29.png" /><Relationship Id="rId8" Type="http://schemas.openxmlformats.org/officeDocument/2006/relationships/tags" Target="../tags/tag148.xml" /><Relationship Id="rId9" Type="http://schemas.openxmlformats.org/officeDocument/2006/relationships/tags" Target="../tags/tag14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4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image" Target="../media/image45.png" /><Relationship Id="rId8" Type="http://schemas.openxmlformats.org/officeDocument/2006/relationships/tags" Target="../tags/tag21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30.xml" /><Relationship Id="rId11" Type="http://schemas.openxmlformats.org/officeDocument/2006/relationships/tags" Target="../tags/tag231.xml" /><Relationship Id="rId12" Type="http://schemas.openxmlformats.org/officeDocument/2006/relationships/tags" Target="../tags/tag232.xml" /><Relationship Id="rId13" Type="http://schemas.openxmlformats.org/officeDocument/2006/relationships/tags" Target="../tags/tag233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image" Target="../media/image46.jpeg" /><Relationship Id="rId6" Type="http://schemas.openxmlformats.org/officeDocument/2006/relationships/tags" Target="../tags/tag226.xml" /><Relationship Id="rId7" Type="http://schemas.openxmlformats.org/officeDocument/2006/relationships/tags" Target="../tags/tag227.xml" /><Relationship Id="rId8" Type="http://schemas.openxmlformats.org/officeDocument/2006/relationships/tags" Target="../tags/tag228.xml" /><Relationship Id="rId9" Type="http://schemas.openxmlformats.org/officeDocument/2006/relationships/tags" Target="../tags/tag22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43.xml" /><Relationship Id="rId11" Type="http://schemas.openxmlformats.org/officeDocument/2006/relationships/tags" Target="../tags/tag244.xml" /><Relationship Id="rId12" Type="http://schemas.openxmlformats.org/officeDocument/2006/relationships/tags" Target="../tags/tag245.xml" /><Relationship Id="rId13" Type="http://schemas.openxmlformats.org/officeDocument/2006/relationships/tags" Target="../tags/tag246.xml" /><Relationship Id="rId14" Type="http://schemas.openxmlformats.org/officeDocument/2006/relationships/image" Target="../media/image49.png" /><Relationship Id="rId15" Type="http://schemas.openxmlformats.org/officeDocument/2006/relationships/tags" Target="../tags/tag247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38.xml" /><Relationship Id="rId4" Type="http://schemas.openxmlformats.org/officeDocument/2006/relationships/tags" Target="../tags/tag239.xml" /><Relationship Id="rId5" Type="http://schemas.openxmlformats.org/officeDocument/2006/relationships/image" Target="../media/image47.jpeg" /><Relationship Id="rId6" Type="http://schemas.openxmlformats.org/officeDocument/2006/relationships/tags" Target="../tags/tag240.xml" /><Relationship Id="rId7" Type="http://schemas.openxmlformats.org/officeDocument/2006/relationships/tags" Target="../tags/tag241.xml" /><Relationship Id="rId8" Type="http://schemas.openxmlformats.org/officeDocument/2006/relationships/image" Target="../media/image48.jpeg" /><Relationship Id="rId9" Type="http://schemas.openxmlformats.org/officeDocument/2006/relationships/tags" Target="../tags/tag24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57.xml" /><Relationship Id="rId11" Type="http://schemas.openxmlformats.org/officeDocument/2006/relationships/image" Target="../media/image52.png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52.xml" /><Relationship Id="rId4" Type="http://schemas.openxmlformats.org/officeDocument/2006/relationships/image" Target="../media/image50.jpeg" /><Relationship Id="rId5" Type="http://schemas.openxmlformats.org/officeDocument/2006/relationships/tags" Target="../tags/tag253.xml" /><Relationship Id="rId6" Type="http://schemas.openxmlformats.org/officeDocument/2006/relationships/tags" Target="../tags/tag254.xml" /><Relationship Id="rId7" Type="http://schemas.openxmlformats.org/officeDocument/2006/relationships/tags" Target="../tags/tag255.xml" /><Relationship Id="rId8" Type="http://schemas.openxmlformats.org/officeDocument/2006/relationships/image" Target="../media/image51.png" /><Relationship Id="rId9" Type="http://schemas.openxmlformats.org/officeDocument/2006/relationships/tags" Target="../tags/tag256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54.png" /><Relationship Id="rId11" Type="http://schemas.openxmlformats.org/officeDocument/2006/relationships/tags" Target="../tags/tag270.xml" /><Relationship Id="rId12" Type="http://schemas.openxmlformats.org/officeDocument/2006/relationships/tags" Target="../tags/tag271.xml" /><Relationship Id="rId13" Type="http://schemas.openxmlformats.org/officeDocument/2006/relationships/image" Target="../media/image55.png" /><Relationship Id="rId14" Type="http://schemas.openxmlformats.org/officeDocument/2006/relationships/tags" Target="../tags/tag272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64.xml" /><Relationship Id="rId4" Type="http://schemas.openxmlformats.org/officeDocument/2006/relationships/image" Target="../media/image53.jpeg" /><Relationship Id="rId5" Type="http://schemas.openxmlformats.org/officeDocument/2006/relationships/tags" Target="../tags/tag265.xml" /><Relationship Id="rId6" Type="http://schemas.openxmlformats.org/officeDocument/2006/relationships/tags" Target="../tags/tag266.xml" /><Relationship Id="rId7" Type="http://schemas.openxmlformats.org/officeDocument/2006/relationships/tags" Target="../tags/tag267.xml" /><Relationship Id="rId8" Type="http://schemas.openxmlformats.org/officeDocument/2006/relationships/tags" Target="../tags/tag268.xml" /><Relationship Id="rId9" Type="http://schemas.openxmlformats.org/officeDocument/2006/relationships/tags" Target="../tags/tag26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58.jpeg" /><Relationship Id="rId11" Type="http://schemas.openxmlformats.org/officeDocument/2006/relationships/tags" Target="../tags/tag282.xml" /><Relationship Id="rId12" Type="http://schemas.openxmlformats.org/officeDocument/2006/relationships/tags" Target="../tags/tag283.xml" /><Relationship Id="rId13" Type="http://schemas.openxmlformats.org/officeDocument/2006/relationships/tags" Target="../tags/tag284.xml" /><Relationship Id="rId14" Type="http://schemas.openxmlformats.org/officeDocument/2006/relationships/image" Target="../media/image59.png" /><Relationship Id="rId15" Type="http://schemas.openxmlformats.org/officeDocument/2006/relationships/tags" Target="../tags/tag285.xml" /><Relationship Id="rId16" Type="http://schemas.openxmlformats.org/officeDocument/2006/relationships/tags" Target="../tags/tag286.xml" /><Relationship Id="rId17" Type="http://schemas.openxmlformats.org/officeDocument/2006/relationships/tags" Target="../tags/tag287.xml" /><Relationship Id="rId18" Type="http://schemas.openxmlformats.org/officeDocument/2006/relationships/image" Target="../media/image60.png" /><Relationship Id="rId19" Type="http://schemas.openxmlformats.org/officeDocument/2006/relationships/tags" Target="../tags/tag288.xml" /><Relationship Id="rId2" Type="http://schemas.openxmlformats.org/officeDocument/2006/relationships/notesSlide" Target="../notesSlides/notesSlide5.xml" /><Relationship Id="rId20" Type="http://schemas.openxmlformats.org/officeDocument/2006/relationships/slide" Target="slide2.xml" TargetMode="Interna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image" Target="../media/image56.png" /><Relationship Id="rId6" Type="http://schemas.openxmlformats.org/officeDocument/2006/relationships/tags" Target="../tags/tag279.xml" /><Relationship Id="rId7" Type="http://schemas.openxmlformats.org/officeDocument/2006/relationships/tags" Target="../tags/tag280.xml" /><Relationship Id="rId8" Type="http://schemas.openxmlformats.org/officeDocument/2006/relationships/tags" Target="../tags/tag281.xml" /><Relationship Id="rId9" Type="http://schemas.openxmlformats.org/officeDocument/2006/relationships/image" Target="../media/image57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98.xml" /><Relationship Id="rId11" Type="http://schemas.openxmlformats.org/officeDocument/2006/relationships/tags" Target="../tags/tag299.xml" /><Relationship Id="rId12" Type="http://schemas.openxmlformats.org/officeDocument/2006/relationships/image" Target="../media/image63.png" /><Relationship Id="rId13" Type="http://schemas.openxmlformats.org/officeDocument/2006/relationships/tags" Target="../tags/tag300.xml" /><Relationship Id="rId14" Type="http://schemas.openxmlformats.org/officeDocument/2006/relationships/tags" Target="../tags/tag301.xml" /><Relationship Id="rId15" Type="http://schemas.openxmlformats.org/officeDocument/2006/relationships/image" Target="../media/image64.png" /><Relationship Id="rId16" Type="http://schemas.openxmlformats.org/officeDocument/2006/relationships/tags" Target="../tags/tag302.xml" /><Relationship Id="rId17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93.xml" /><Relationship Id="rId4" Type="http://schemas.openxmlformats.org/officeDocument/2006/relationships/image" Target="../media/image61.jpeg" /><Relationship Id="rId5" Type="http://schemas.openxmlformats.org/officeDocument/2006/relationships/tags" Target="../tags/tag294.xml" /><Relationship Id="rId6" Type="http://schemas.openxmlformats.org/officeDocument/2006/relationships/tags" Target="../tags/tag295.xml" /><Relationship Id="rId7" Type="http://schemas.openxmlformats.org/officeDocument/2006/relationships/tags" Target="../tags/tag296.xml" /><Relationship Id="rId8" Type="http://schemas.openxmlformats.org/officeDocument/2006/relationships/image" Target="../media/image62.png" /><Relationship Id="rId9" Type="http://schemas.openxmlformats.org/officeDocument/2006/relationships/tags" Target="../tags/tag297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07.xml" /><Relationship Id="rId4" Type="http://schemas.openxmlformats.org/officeDocument/2006/relationships/tags" Target="../tags/tag308.xml" /><Relationship Id="rId5" Type="http://schemas.openxmlformats.org/officeDocument/2006/relationships/tags" Target="../tags/tag309.xml" /><Relationship Id="rId6" Type="http://schemas.openxmlformats.org/officeDocument/2006/relationships/image" Target="../media/image65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16.xml" /><Relationship Id="rId11" Type="http://schemas.openxmlformats.org/officeDocument/2006/relationships/slide" Target="slide2.xml" TargetMode="Internal" /><Relationship Id="rId2" Type="http://schemas.openxmlformats.org/officeDocument/2006/relationships/tags" Target="../tags/tag310.xml" /><Relationship Id="rId3" Type="http://schemas.openxmlformats.org/officeDocument/2006/relationships/tags" Target="../tags/tag311.xml" /><Relationship Id="rId4" Type="http://schemas.openxmlformats.org/officeDocument/2006/relationships/image" Target="../media/image66.jpeg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tags" Target="../tags/tag314.xml" /><Relationship Id="rId8" Type="http://schemas.openxmlformats.org/officeDocument/2006/relationships/image" Target="../media/image67.png" /><Relationship Id="rId9" Type="http://schemas.openxmlformats.org/officeDocument/2006/relationships/tags" Target="../tags/tag315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26.xml" /><Relationship Id="rId11" Type="http://schemas.openxmlformats.org/officeDocument/2006/relationships/tags" Target="../tags/tag327.xml" /><Relationship Id="rId12" Type="http://schemas.openxmlformats.org/officeDocument/2006/relationships/tags" Target="../tags/tag328.xml" /><Relationship Id="rId13" Type="http://schemas.openxmlformats.org/officeDocument/2006/relationships/image" Target="../media/image52.png" /><Relationship Id="rId14" Type="http://schemas.openxmlformats.org/officeDocument/2006/relationships/tags" Target="../tags/tag329.xml" /><Relationship Id="rId15" Type="http://schemas.openxmlformats.org/officeDocument/2006/relationships/tags" Target="../tags/tag330.xml" /><Relationship Id="rId16" Type="http://schemas.openxmlformats.org/officeDocument/2006/relationships/image" Target="../media/image70.png" /><Relationship Id="rId17" Type="http://schemas.openxmlformats.org/officeDocument/2006/relationships/tags" Target="../tags/tag331.xml" /><Relationship Id="rId18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21.xml" /><Relationship Id="rId4" Type="http://schemas.openxmlformats.org/officeDocument/2006/relationships/image" Target="../media/image68.png" /><Relationship Id="rId5" Type="http://schemas.openxmlformats.org/officeDocument/2006/relationships/tags" Target="../tags/tag322.xml" /><Relationship Id="rId6" Type="http://schemas.openxmlformats.org/officeDocument/2006/relationships/tags" Target="../tags/tag323.xml" /><Relationship Id="rId7" Type="http://schemas.openxmlformats.org/officeDocument/2006/relationships/image" Target="../media/image69.jpeg" /><Relationship Id="rId8" Type="http://schemas.openxmlformats.org/officeDocument/2006/relationships/tags" Target="../tags/tag324.xml" /><Relationship Id="rId9" Type="http://schemas.openxmlformats.org/officeDocument/2006/relationships/tags" Target="../tags/tag32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50.xml" /><Relationship Id="rId3" Type="http://schemas.openxmlformats.org/officeDocument/2006/relationships/tags" Target="../tags/tag151.xml" /><Relationship Id="rId4" Type="http://schemas.openxmlformats.org/officeDocument/2006/relationships/image" Target="../media/image30.jpeg" /><Relationship Id="rId5" Type="http://schemas.openxmlformats.org/officeDocument/2006/relationships/tags" Target="../tags/tag15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tags" Target="../tags/tag343.xml" /><Relationship Id="rId11" Type="http://schemas.openxmlformats.org/officeDocument/2006/relationships/tags" Target="../tags/tag344.xml" /><Relationship Id="rId12" Type="http://schemas.openxmlformats.org/officeDocument/2006/relationships/tags" Target="../tags/tag345.xml" /><Relationship Id="rId13" Type="http://schemas.openxmlformats.org/officeDocument/2006/relationships/tags" Target="../tags/tag346.xml" /><Relationship Id="rId14" Type="http://schemas.openxmlformats.org/officeDocument/2006/relationships/tags" Target="../tags/tag347.xml" /><Relationship Id="rId15" Type="http://schemas.openxmlformats.org/officeDocument/2006/relationships/tags" Target="../tags/tag348.xml" /><Relationship Id="rId16" Type="http://schemas.openxmlformats.org/officeDocument/2006/relationships/tags" Target="../tags/tag349.xml" /><Relationship Id="rId17" Type="http://schemas.openxmlformats.org/officeDocument/2006/relationships/tags" Target="../tags/tag350.xml" /><Relationship Id="rId18" Type="http://schemas.openxmlformats.org/officeDocument/2006/relationships/tags" Target="../tags/tag351.xml" /><Relationship Id="rId19" Type="http://schemas.openxmlformats.org/officeDocument/2006/relationships/tags" Target="../tags/tag352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53.xml" /><Relationship Id="rId21" Type="http://schemas.openxmlformats.org/officeDocument/2006/relationships/tags" Target="../tags/tag354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tags" Target="../tags/tag342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355.xml" /><Relationship Id="rId3" Type="http://schemas.openxmlformats.org/officeDocument/2006/relationships/tags" Target="../tags/tag35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58.xml" /><Relationship Id="rId11" Type="http://schemas.openxmlformats.org/officeDocument/2006/relationships/tags" Target="../tags/tag159.xml" /><Relationship Id="rId2" Type="http://schemas.openxmlformats.org/officeDocument/2006/relationships/tags" Target="../tags/tag153.xml" /><Relationship Id="rId3" Type="http://schemas.openxmlformats.org/officeDocument/2006/relationships/image" Target="../media/image31.png" /><Relationship Id="rId4" Type="http://schemas.openxmlformats.org/officeDocument/2006/relationships/tags" Target="../tags/tag154.xml" /><Relationship Id="rId5" Type="http://schemas.openxmlformats.org/officeDocument/2006/relationships/tags" Target="../tags/tag155.xml" /><Relationship Id="rId6" Type="http://schemas.openxmlformats.org/officeDocument/2006/relationships/tags" Target="../tags/tag156.xml" /><Relationship Id="rId7" Type="http://schemas.openxmlformats.org/officeDocument/2006/relationships/image" Target="../media/image32.png" /><Relationship Id="rId8" Type="http://schemas.openxmlformats.org/officeDocument/2006/relationships/tags" Target="../tags/tag157.xml" /><Relationship Id="rId9" Type="http://schemas.openxmlformats.org/officeDocument/2006/relationships/image" Target="../media/image33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60.xml" /><Relationship Id="rId3" Type="http://schemas.openxmlformats.org/officeDocument/2006/relationships/tags" Target="../tags/tag161.xml" /><Relationship Id="rId4" Type="http://schemas.openxmlformats.org/officeDocument/2006/relationships/image" Target="../media/image32.png" /><Relationship Id="rId5" Type="http://schemas.openxmlformats.org/officeDocument/2006/relationships/tags" Target="../tags/tag162.xml" /><Relationship Id="rId6" Type="http://schemas.openxmlformats.org/officeDocument/2006/relationships/tags" Target="../tags/tag16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64.xml" /><Relationship Id="rId3" Type="http://schemas.openxmlformats.org/officeDocument/2006/relationships/tags" Target="../tags/tag16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66.xml" /><Relationship Id="rId3" Type="http://schemas.openxmlformats.org/officeDocument/2006/relationships/tags" Target="../tags/tag167.xml" /><Relationship Id="rId4" Type="http://schemas.openxmlformats.org/officeDocument/2006/relationships/tags" Target="../tags/tag16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69.xml" /><Relationship Id="rId3" Type="http://schemas.openxmlformats.org/officeDocument/2006/relationships/image" Target="../media/image34.png" /><Relationship Id="rId4" Type="http://schemas.openxmlformats.org/officeDocument/2006/relationships/tags" Target="../tags/tag170.xml" /><Relationship Id="rId5" Type="http://schemas.openxmlformats.org/officeDocument/2006/relationships/video" Target="../media/media1.mp4" /><Relationship Id="rId6" Type="http://schemas.microsoft.com/office/2007/relationships/media" Target="../media/media1.mp4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71.xml" /><Relationship Id="rId3" Type="http://schemas.openxmlformats.org/officeDocument/2006/relationships/tags" Target="../tags/tag172.xml" /><Relationship Id="rId4" Type="http://schemas.openxmlformats.org/officeDocument/2006/relationships/image" Target="../media/image35.png" /><Relationship Id="rId5" Type="http://schemas.openxmlformats.org/officeDocument/2006/relationships/tags" Target="../tags/tag173.xml" /><Relationship Id="rId6" Type="http://schemas.openxmlformats.org/officeDocument/2006/relationships/tags" Target="../tags/tag17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第十四章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电与磁</a:t>
            </a:r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700020"/>
            <a:ext cx="6467475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14.5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磁场对通电导线的作用力</a:t>
            </a:r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endParaRPr lang="en-US" altLang="zh-CN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en-US" altLang="zh-CN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101346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5546090" y="511429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2000" smtClean="0">
                <a:solidFill>
                  <a:srgbClr val="BF5932"/>
                </a:solidFill>
                <a:effectLst/>
              </a:rPr>
              <a:t>2026/7/27</a:t>
            </a:fld>
            <a:r>
              <a:rPr lang="en-US" altLang="zh-CN" sz="2000" smtClean="0">
                <a:solidFill>
                  <a:srgbClr val="BF5932"/>
                </a:solidFill>
                <a:effectLst/>
              </a:rPr>
              <a:t>   </a:t>
            </a:r>
            <a:endParaRPr lang="en-US" altLang="zh-CN" sz="2000" smtClean="0">
              <a:solidFill>
                <a:srgbClr val="BF5932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14.5</a:t>
            </a:r>
            <a:r>
              <a:rPr lang="zh-CN" altLang="en-US" sz="100">
                <a:noFill/>
              </a:rPr>
              <a:t>《磁场对通电导线的作用力》同步练习题（全文约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通电导线在磁场中会受到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的作用，这个力叫作磁场力，也叫安培力。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磁场对通电导线产生力的作用，受力方向与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方向和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方向都有关。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当只改变电流方向或只改变磁场方向时，通电导线的受力方向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；同时改变两者方向，受力方向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通电导线在磁场中受力的大小与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大小和磁场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在磁场强弱相同时，电流越大，通电导线受到的作用力越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在电流大小相同时，磁场越强，通电导线受到的作用力越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左手定则：伸开左手，让磁感线垂直穿过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，四指指向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方向，大拇指所指方向即为通电导线的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方向。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当通电导线与磁场方向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时，导线不受磁场力的作用。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当通电导线与磁场方向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时，导线受到的磁场力最大。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磁场对通电导体有力的作用，实现了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能的转化，是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的工作原理。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通电导线在磁场中的受力方向取决于（）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只有电流方向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只有磁场方向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电流和磁场方向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通电时间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判断磁场对通电导线受力方向的方法是（）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安培定则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左手定则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右手定则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控制变量法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同时改变磁场方向和电流方向，通电导线受力方向将（）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改变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反向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随机变化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下列情况中，通电导线不受磁场力的是（）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导线垂直磁场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导线平行磁场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导线斜对磁场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大电流通电导线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其他条件不变，增大电路电流，导线受到的磁场力会（）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消失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电动机的核心工作原理是（）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电流的热效应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电磁感应现象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磁场对通电导线有力的作用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电流的磁效应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通电导线在磁场中运动时的能量转化是（）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热能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关于磁场力大小，说法正确的是（）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电流越大、磁场越强，受力越大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电流越小，受力越大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磁场越弱，受力越大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受力大小与电流无关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只调换磁体两极，保持电流不变，导线会（）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停止运动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反向运动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运动加快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运动变慢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下列设备利用本节原理工作的是（）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发电机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电动机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电热水器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电铃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探究受力方向实验采用的主要方法是（）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模型法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转换法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控制变量法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等效法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通电线圈在磁场中受力转动，最终可以制成（）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开关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电动机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发电机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通电导线一定在磁场中受到力的作用。（）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受力方向与电流方向和磁场方向均有关。（）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同时改变电流和磁场方向，受力方向不变。（）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磁场越强、电流越大，导线受到的磁场力越大。（）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电动机工作时将机械能转化为电能。（）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左手定则可判断通电导线在磁场中的受力方向。（）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简述通电导线在磁场中的受力方向规律。（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说明电动机的工作原理和能量转化形式。（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通电导线在磁场中受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作用；受力方向由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共同决定；受力大小与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和磁场强弱有关；该原理将电能转化为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在实验中，若通电导线在磁场中静止不动，请分析两条可能的原因。</a:t>
            </a:r>
            <a:endParaRPr lang="zh-CN" altLang="en-US" sz="100">
              <a:noFill/>
            </a:endParaRPr>
          </a:p>
          <a:p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力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电流；磁场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改变；不变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电流；强弱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手心；电流；受力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平行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垂直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电；机械；电动机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1.C 2.B 3.B 4.B 5.A 6.C 7.B 8.A 9.B 10.B 11.C 12.C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2.√ 3.√ 4.√ 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6.√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通电导线在磁场中的受力方向与电流方向和磁场方向有关；只改变其中一个因素，受力方向发生改变；同时改变两个因素，受力方向保持不变。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工作原理：利用磁场对通电导线有力的作用，使通电线圈在磁场中受力持续转动。能量转化：工作过程中消耗电能，获得机械能，将电能主要转化为机械能。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磁力；电流方向；磁场方向；电流大小；机械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通电导线与磁场方向平行，此时导线不受磁场力作用，保持静止；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电路中电流过小，磁场作用力太小，不足以克服导线摩擦力，导线无法运动；</a:t>
            </a:r>
            <a:r>
              <a:rPr lang="en-US" altLang="en-US" sz="100">
                <a:noFill/>
              </a:rPr>
              <a:t>③</a:t>
            </a:r>
            <a:r>
              <a:rPr lang="zh-CN" altLang="en-US" sz="100">
                <a:noFill/>
              </a:rPr>
              <a:t>磁场磁性太弱，受力过小，导线保持静止。（写出任意两条即可）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 txBox="1"/>
          <p:nvPr>
            <p:custDataLst>
              <p:tags r:id="rId3"/>
            </p:custDataLst>
          </p:nvPr>
        </p:nvSpPr>
        <p:spPr>
          <a:xfrm>
            <a:off x="767408" y="1230137"/>
            <a:ext cx="10657830" cy="39703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380" indent="-627380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．通电直导线在磁场中受到磁场力的方向可以用左手定则来判断：伸开左手，使大拇指与四个手指垂直，并且都与手掌在同一个平面内，让磁</a:t>
            </a:r>
            <a:b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感线垂直穿入掌心，并使四指指向</a:t>
            </a:r>
            <a:b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电流的方向，这时大拇指所指的方</a:t>
            </a:r>
            <a:b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向就是通电直导线所受磁场力的方</a:t>
            </a:r>
            <a:b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向，如图甲所示。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pic>
        <p:nvPicPr>
          <p:cNvPr id="3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8248" y="2814449"/>
            <a:ext cx="2520280" cy="332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 txBox="1"/>
          <p:nvPr>
            <p:custDataLst>
              <p:tags r:id="rId3"/>
            </p:custDataLst>
          </p:nvPr>
        </p:nvSpPr>
        <p:spPr>
          <a:xfrm>
            <a:off x="766763" y="1412776"/>
            <a:ext cx="10658475" cy="11302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35305"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由此可以判断，图乙中的线圈是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________(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选填“顺时针”或“逆时针”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转动的。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pic>
        <p:nvPicPr>
          <p:cNvPr id="3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7408" y="2849526"/>
            <a:ext cx="2577184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7248127" y="1412776"/>
            <a:ext cx="1440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en-US" sz="3200" b="1" kern="100">
                <a:solidFill>
                  <a:srgbClr val="C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顺时针</a:t>
            </a:r>
            <a:endParaRPr lang="zh-CN" altLang="zh-CN" sz="3200" kern="100" baseline="300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 txBox="1"/>
          <p:nvPr>
            <p:custDataLst>
              <p:tags r:id="rId3"/>
            </p:custDataLst>
          </p:nvPr>
        </p:nvSpPr>
        <p:spPr>
          <a:xfrm>
            <a:off x="766763" y="1556792"/>
            <a:ext cx="10658475" cy="23083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19455" indent="-719455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3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[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中考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·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广西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]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如图，某兴趣小组利用干电池、铜线框和磁体制作了一个“爱心”电动机，“爱心”能绕电池转动。下列家用电器与“爱心”电动机工作原理相同的是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3" name="文本占位符 2" title=""/>
          <p:cNvSpPr txBox="1"/>
          <p:nvPr>
            <p:custDataLst>
              <p:tags r:id="rId4"/>
            </p:custDataLst>
          </p:nvPr>
        </p:nvSpPr>
        <p:spPr>
          <a:xfrm>
            <a:off x="766762" y="4660969"/>
            <a:ext cx="7921625" cy="12003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455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A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．电饭锅     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B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．电风扇  </a:t>
            </a:r>
            <a:endParaRPr lang="en-US" altLang="zh-CN" sz="3200" b="1" kern="1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pPr marL="719455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C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．手电筒     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D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．电视机</a:t>
            </a:r>
            <a:endParaRPr lang="zh-CN" altLang="en-US" sz="3200" kern="1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pic>
        <p:nvPicPr>
          <p:cNvPr id="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104" y="3861918"/>
            <a:ext cx="1770981" cy="2260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2378063" y="3789320"/>
            <a:ext cx="4775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100" smtClean="0">
                <a:solidFill>
                  <a:srgbClr val="C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B</a:t>
            </a:r>
            <a:endParaRPr lang="zh-CN" altLang="zh-CN" sz="3200" kern="100" baseline="300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 txBox="1"/>
          <p:nvPr>
            <p:custDataLst>
              <p:tags r:id="rId3"/>
            </p:custDataLst>
          </p:nvPr>
        </p:nvSpPr>
        <p:spPr>
          <a:xfrm>
            <a:off x="766763" y="1484784"/>
            <a:ext cx="10658475" cy="12003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380" indent="-627380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4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．在装配直流电动机模型时，通电后直流电动机模型不转。电动机不转的原因不可能是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3" name="文本占位符 2" title=""/>
          <p:cNvSpPr txBox="1"/>
          <p:nvPr>
            <p:custDataLst>
              <p:tags r:id="rId4"/>
            </p:custDataLst>
          </p:nvPr>
        </p:nvSpPr>
        <p:spPr>
          <a:xfrm>
            <a:off x="767135" y="2998961"/>
            <a:ext cx="7921625" cy="23083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738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A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．转轴与支架之间摩擦力太大</a:t>
            </a:r>
            <a:endParaRPr lang="zh-CN" altLang="en-US" sz="3200" b="1" kern="1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pPr marL="62738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B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．磁体磁性太强</a:t>
            </a:r>
            <a:endParaRPr lang="zh-CN" altLang="en-US" sz="3200" b="1" kern="1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pPr marL="62738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C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．电刷与换向器接触不良</a:t>
            </a:r>
            <a:endParaRPr lang="zh-CN" altLang="en-US" sz="3200" b="1" kern="1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pPr marL="62738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D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．电源电压太低了</a:t>
            </a:r>
            <a:endParaRPr lang="zh-CN" altLang="en-US" sz="3200" b="1" kern="1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6770551" y="2244053"/>
            <a:ext cx="477577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100" smtClean="0">
                <a:solidFill>
                  <a:srgbClr val="C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B</a:t>
            </a:r>
            <a:endParaRPr lang="zh-CN" altLang="zh-CN" sz="3200" kern="100" baseline="300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3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16051" y="2237317"/>
            <a:ext cx="9359900" cy="245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实验结论：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磁场对通电导体具有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力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的作用，其作用的方向与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磁感线的方向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电流的方向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有关。</a:t>
            </a:r>
            <a:endParaRPr lang="zh-CN" altLang="en-US" sz="4265" b="1">
              <a:solidFill>
                <a:srgbClr val="0033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79500" y="1623484"/>
            <a:ext cx="10033000" cy="206121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电动机由四部分组成：</a:t>
            </a:r>
            <a:r>
              <a:rPr lang="zh-CN" altLang="en-US" sz="4265" b="1">
                <a:latin typeface="黑体" panose="02010609060101010101" charset="-122"/>
                <a:ea typeface="黑体" panose="02010609060101010101" charset="-122"/>
              </a:rPr>
              <a:t>磁铁</a:t>
            </a:r>
            <a:r>
              <a:rPr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、线圈、</a:t>
            </a:r>
            <a:r>
              <a:rPr lang="zh-CN" altLang="en-US" sz="4265" b="1">
                <a:latin typeface="黑体" panose="02010609060101010101" charset="-122"/>
                <a:ea typeface="黑体" panose="02010609060101010101" charset="-122"/>
              </a:rPr>
              <a:t>换向器</a:t>
            </a:r>
            <a:r>
              <a:rPr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和电刷</a:t>
            </a:r>
            <a:r>
              <a:rPr lang="en-US" altLang="zh-CN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.</a:t>
            </a:r>
            <a:r>
              <a:rPr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能够转动的线圈（</a:t>
            </a:r>
            <a:r>
              <a:rPr lang="zh-CN" altLang="en-US" sz="4265" b="1">
                <a:latin typeface="黑体" panose="02010609060101010101" charset="-122"/>
                <a:ea typeface="黑体" panose="02010609060101010101" charset="-122"/>
              </a:rPr>
              <a:t>转子</a:t>
            </a:r>
            <a:r>
              <a:rPr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），固定不变的磁体（</a:t>
            </a:r>
            <a:r>
              <a:rPr lang="zh-CN" altLang="en-US" sz="4265" b="1">
                <a:latin typeface="黑体" panose="02010609060101010101" charset="-122"/>
                <a:ea typeface="黑体" panose="02010609060101010101" charset="-122"/>
              </a:rPr>
              <a:t>定子</a:t>
            </a:r>
            <a:r>
              <a:rPr lang="zh-CN" altLang="en-US" sz="4265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）</a:t>
            </a:r>
            <a:endParaRPr lang="zh-CN" altLang="en-US" sz="4265" b="1">
              <a:solidFill>
                <a:srgbClr val="FF33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Picture 5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004E98"/>
              </a:clrFrom>
              <a:clrTo>
                <a:srgbClr val="004E9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t="-1999" b="7286"/>
          <a:stretch>
            <a:fillRect/>
          </a:stretch>
        </p:blipFill>
        <p:spPr bwMode="auto">
          <a:xfrm>
            <a:off x="6959600" y="3778251"/>
            <a:ext cx="3600451" cy="262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0651" y="3829051"/>
            <a:ext cx="4489449" cy="2520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84" y="645584"/>
            <a:ext cx="42799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 Box 3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6217" y="4023784"/>
            <a:ext cx="10079567" cy="20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    可以观察到甲图和丙图中，线圈左右两边所受到的力的方向相反，因此，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线圈不会连续转动，而是左右摆动。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8435" name="组合 9" title=""/>
          <p:cNvGrpSpPr/>
          <p:nvPr>
            <p:custDataLst>
              <p:tags r:id="rId4"/>
            </p:custDataLst>
          </p:nvPr>
        </p:nvGrpSpPr>
        <p:grpSpPr>
          <a:xfrm>
            <a:off x="2256367" y="952500"/>
            <a:ext cx="7679267" cy="2832100"/>
            <a:chOff x="1187450" y="1052513"/>
            <a:chExt cx="6840538" cy="3100387"/>
          </a:xfrm>
        </p:grpSpPr>
        <p:pic>
          <p:nvPicPr>
            <p:cNvPr id="18436" name="Picture 32" descr="835369856307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87450" y="1052513"/>
              <a:ext cx="6840538" cy="3100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3285995" y="3928134"/>
              <a:ext cx="2428504" cy="215497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865">
                  <a:solidFill>
                    <a:schemeClr val="tx1"/>
                  </a:solidFill>
                  <a:latin typeface="楷体_GB2312" pitchFamily="1" charset="-122"/>
                  <a:ea typeface="楷体_GB2312" pitchFamily="1" charset="-122"/>
                </a:rPr>
                <a:t>线圈不能连续转动</a:t>
              </a:r>
              <a:endParaRPr lang="zh-CN" altLang="en-US" sz="1865">
                <a:solidFill>
                  <a:schemeClr val="tx1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9458" name="组合 9" title=""/>
          <p:cNvGrpSpPr/>
          <p:nvPr>
            <p:custDataLst>
              <p:tags r:id="rId3"/>
            </p:custDataLst>
          </p:nvPr>
        </p:nvGrpSpPr>
        <p:grpSpPr>
          <a:xfrm>
            <a:off x="2256367" y="952500"/>
            <a:ext cx="7679267" cy="2832100"/>
            <a:chOff x="1187450" y="1052513"/>
            <a:chExt cx="6840538" cy="3100387"/>
          </a:xfrm>
        </p:grpSpPr>
        <p:pic>
          <p:nvPicPr>
            <p:cNvPr id="19460" name="Picture 32" descr="835369856307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87450" y="1052513"/>
              <a:ext cx="6840538" cy="3100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5"/>
            <p:cNvSpPr/>
            <p:nvPr>
              <p:custDataLst>
                <p:tags r:id="rId6"/>
              </p:custDataLst>
            </p:nvPr>
          </p:nvSpPr>
          <p:spPr>
            <a:xfrm>
              <a:off x="3285995" y="3928134"/>
              <a:ext cx="2428504" cy="215497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865">
                  <a:solidFill>
                    <a:schemeClr val="tx1"/>
                  </a:solidFill>
                  <a:latin typeface="楷体_GB2312" pitchFamily="1" charset="-122"/>
                  <a:ea typeface="楷体_GB2312" pitchFamily="1" charset="-122"/>
                </a:rPr>
                <a:t>线圈不能连续转动</a:t>
              </a:r>
              <a:endParaRPr lang="zh-CN" altLang="en-US" sz="1865">
                <a:solidFill>
                  <a:schemeClr val="tx1"/>
                </a:solidFill>
                <a:latin typeface="楷体_GB2312" pitchFamily="1" charset="-122"/>
                <a:ea typeface="楷体_GB2312" pitchFamily="1" charset="-122"/>
              </a:endParaRPr>
            </a:p>
          </p:txBody>
        </p:sp>
      </p:grpSp>
      <p:sp>
        <p:nvSpPr>
          <p:cNvPr id="7" name="Text Box 30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68351" y="4004733"/>
            <a:ext cx="10655300" cy="20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    在乙图中，线圈受到的两个力是二力平衡，所以线圈不能转动，这个位置称为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平衡位置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，线圈依靠惯性越过平衡位置。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3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33500" y="596900"/>
            <a:ext cx="9525000" cy="20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怎样才能让线圈连续不断地转下去呢？请分析下图：仔细分析各图线圈的受力方向，你会发现什么？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0483" name="Picture 3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20"/>
          <a:stretch>
            <a:fillRect/>
          </a:stretch>
        </p:blipFill>
        <p:spPr bwMode="auto">
          <a:xfrm>
            <a:off x="2904067" y="2804584"/>
            <a:ext cx="638386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6" name="文本框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96600" y="1267884"/>
            <a:ext cx="719667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2" charset="0"/>
              </a:rPr>
              <a:t>电动机的转动原理</a:t>
            </a:r>
            <a:endParaRPr kumimoji="1" lang="zh-CN" altLang="en-US" sz="3735" b="1">
              <a:solidFill>
                <a:srgbClr val="FF0000"/>
              </a:solidFill>
              <a:latin typeface="Times New Roman" panose="02020603050405020304" pitchFamily="2" charset="0"/>
              <a:ea typeface="黑体" panose="02010609060101010101" charset="-122"/>
              <a:cs typeface="Times New Roman" panose="02020603050405020304" pitchFamily="2" charset="0"/>
            </a:endParaRPr>
          </a:p>
        </p:txBody>
      </p:sp>
      <p:pic>
        <p:nvPicPr>
          <p:cNvPr id="3" name="电动机工作原理 (直流电动机) 电动马达为什么可以旋转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2000" y="11430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8" name="圆角矩形标注 27" title=""/>
          <p:cNvSpPr/>
          <p:nvPr>
            <p:custDataLst>
              <p:tags r:id="rId3"/>
            </p:custDataLst>
          </p:nvPr>
        </p:nvSpPr>
        <p:spPr>
          <a:xfrm>
            <a:off x="1191568" y="4221088"/>
            <a:ext cx="8880485" cy="871220"/>
          </a:xfrm>
          <a:prstGeom prst="wedgeRoundRectCallout">
            <a:avLst>
              <a:gd name="adj1" fmla="val 37020"/>
              <a:gd name="adj2" fmla="val 67927"/>
              <a:gd name="adj3" fmla="val 16667"/>
            </a:avLst>
          </a:prstGeom>
          <a:solidFill>
            <a:srgbClr val="79BEC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p:pic>
        <p:nvPicPr>
          <p:cNvPr id="43" name="图片 4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480233" y="4869180"/>
            <a:ext cx="1183640" cy="118364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863398" y="1008464"/>
            <a:ext cx="3748722" cy="3994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050606"/>
                </a:solidFill>
                <a:latin typeface="+mn-ea"/>
                <a:cs typeface="Times New Roman" panose="02020603050405020304" pitchFamily="2" charset="0"/>
                <a:sym typeface="Arial" panose="020b0604020202020204" pitchFamily="34" charset="0"/>
              </a:rPr>
              <a:t>复习：奥斯特实验</a:t>
            </a:r>
            <a:endParaRPr lang="zh-CN" altLang="en-US" sz="2800">
              <a:latin typeface="+mn-ea"/>
              <a:cs typeface="Times New Roman" panose="02020603050405020304" pitchFamily="2" charset="0"/>
            </a:endParaRPr>
          </a:p>
        </p:txBody>
      </p:sp>
      <p:pic>
        <p:nvPicPr>
          <p:cNvPr id="4099" name="Picture 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43568" y="1707515"/>
            <a:ext cx="3683000" cy="22136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>
          <a:xfrm>
            <a:off x="1469561" y="4316973"/>
            <a:ext cx="8324497" cy="67945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noAutofit/>
          </a:bodyPr>
          <a:lstStyle/>
          <a:p>
            <a:r>
              <a:rPr lang="zh-CN" altLang="en-US" sz="2800" b="1">
                <a:latin typeface="+mn-ea"/>
                <a:cs typeface="Times New Roman" panose="02020603050405020304" pitchFamily="2" charset="0"/>
              </a:rPr>
              <a:t>回顾知识，猜想磁体是否对通电导体产生力的作用？</a:t>
            </a:r>
            <a:endParaRPr lang="zh-CN" altLang="en-US" sz="2800" b="1">
              <a:latin typeface="+mn-ea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02784" y="956733"/>
            <a:ext cx="7105649" cy="993775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865" b="1">
                <a:latin typeface="黑体" panose="02010609060101010101" charset="-122"/>
                <a:ea typeface="黑体" panose="02010609060101010101" charset="-122"/>
              </a:rPr>
              <a:t>电动机转动的原理：</a:t>
            </a:r>
            <a:endParaRPr lang="zh-CN" altLang="en-US" sz="5865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 Box 6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2784" y="2260600"/>
            <a:ext cx="10128249" cy="829945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通电</a:t>
            </a:r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线圈在</a:t>
            </a:r>
            <a:r>
              <a:rPr lang="zh-CN" altLang="en-US" sz="4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磁场</a:t>
            </a:r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中受力转动</a:t>
            </a:r>
            <a:endParaRPr lang="zh-CN" altLang="en-US" sz="4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Text Box 7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02784" y="3293533"/>
            <a:ext cx="7871883" cy="829945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电能转化为机械能</a:t>
            </a:r>
            <a:endParaRPr lang="zh-CN" altLang="en-US" sz="4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Rectangle 8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09133" y="4324351"/>
            <a:ext cx="10369551" cy="156845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通电导体在磁场中受力的方向跟</a:t>
            </a:r>
            <a:r>
              <a:rPr lang="zh-CN" altLang="en-US" sz="4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电流方向</a:t>
            </a:r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4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磁感线方向</a:t>
            </a:r>
            <a:r>
              <a:rPr lang="zh-CN" altLang="en-US" sz="4800" b="1">
                <a:latin typeface="黑体" panose="02010609060101010101" charset="-122"/>
                <a:ea typeface="黑体" panose="02010609060101010101" charset="-122"/>
              </a:rPr>
              <a:t>有关</a:t>
            </a:r>
            <a:endParaRPr lang="zh-CN" altLang="en-US" sz="48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172700" y="10858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fa37248e8?vcp=1&amp;pid=16843412c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电磁继电器的结构</a:t>
            </a:r>
            <a:endParaRPr lang="en-US" altLang="zh-CN" sz="3465"/>
          </a:p>
        </p:txBody>
      </p:sp>
      <p:pic>
        <p:nvPicPr>
          <p:cNvPr id="3" name="QB_6_BD.1_1#58034612e?htil=1&amp;vcp=1&amp;vis=1&amp;pid=fa37248e8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4432" y="1464135"/>
            <a:ext cx="3864864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6_BD.1_2#58034612e?htil=1&amp;sp=1&amp;vcp=1&amp;vis=1&amp;pid=fa37248e8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719328" y="1403175"/>
            <a:ext cx="6705600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如图所示是电磁继电器的构造示意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图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，请指出下列各部位的名称：</a:t>
            </a:r>
            <a:endParaRPr lang="en-US" altLang="zh-CN" sz="3200"/>
          </a:p>
        </p:txBody>
      </p:sp>
      <p:sp>
        <p:nvSpPr>
          <p:cNvPr id="5" name="QB_6_BD.1_3#58034612e?htil=1&amp;vcp=1&amp;vis=1&amp;pid=fa37248e8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2939021"/>
            <a:ext cx="6705600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1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1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1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6" name="QB_6_AN.2_1#58034612e.blank?vcp=1&amp;vis=1&amp;pid=fa37248e8&amp;color=0,0,0&amp;vpa=1&amp;vtp=1&amp;bbb=1" title=""/>
          <p:cNvSpPr/>
          <p:nvPr>
            <p:custDataLst>
              <p:tags r:id="rId9"/>
            </p:custDataLst>
          </p:nvPr>
        </p:nvSpPr>
        <p:spPr>
          <a:xfrm>
            <a:off x="1395604" y="2901768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电磁铁</a:t>
            </a:r>
            <a:endParaRPr lang="en-US" altLang="zh-CN" sz="3200"/>
          </a:p>
        </p:txBody>
      </p:sp>
      <p:sp>
        <p:nvSpPr>
          <p:cNvPr id="7" name="QB_6_AN.3_1#58034612e.blank?vcp=1&amp;vis=1&amp;pid=fa37248e8&amp;color=0,0,0&amp;vpa=2&amp;vtp=1&amp;bbb=1" title=""/>
          <p:cNvSpPr/>
          <p:nvPr>
            <p:custDataLst>
              <p:tags r:id="rId10"/>
            </p:custDataLst>
          </p:nvPr>
        </p:nvSpPr>
        <p:spPr>
          <a:xfrm>
            <a:off x="1395604" y="3646835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衔铁</a:t>
            </a:r>
            <a:endParaRPr lang="en-US" altLang="zh-CN" sz="3200"/>
          </a:p>
        </p:txBody>
      </p:sp>
      <p:sp>
        <p:nvSpPr>
          <p:cNvPr id="8" name="QB_6_AN.4_1#58034612e.blank?vcp=1&amp;vis=1&amp;pid=fa37248e8&amp;color=0,0,0&amp;vpa=3&amp;vtp=1&amp;bbb=1" title=""/>
          <p:cNvSpPr/>
          <p:nvPr>
            <p:custDataLst>
              <p:tags r:id="rId11"/>
            </p:custDataLst>
          </p:nvPr>
        </p:nvSpPr>
        <p:spPr>
          <a:xfrm>
            <a:off x="1418887" y="4391901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弹簧</a:t>
            </a:r>
            <a:endParaRPr lang="en-US" altLang="zh-CN" sz="3200"/>
          </a:p>
        </p:txBody>
      </p:sp>
      <p:sp>
        <p:nvSpPr>
          <p:cNvPr id="9" name="QB_6_AN.5_1#58034612e.blank?vcp=1&amp;vis=1&amp;pid=fa37248e8&amp;color=0,0,0&amp;vpa=4&amp;vtp=1&amp;bbb=1" title=""/>
          <p:cNvSpPr/>
          <p:nvPr>
            <p:custDataLst>
              <p:tags r:id="rId12"/>
            </p:custDataLst>
          </p:nvPr>
        </p:nvSpPr>
        <p:spPr>
          <a:xfrm>
            <a:off x="1442171" y="5136968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动触点</a:t>
            </a:r>
            <a:endParaRPr lang="en-US" altLang="zh-CN" sz="3200"/>
          </a:p>
        </p:txBody>
      </p:sp>
      <p:sp>
        <p:nvSpPr>
          <p:cNvPr id="10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8" grpId="0" build="p" animBg="1"/>
      <p:bldP spid="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7b5a9af22?vcp=1&amp;pid=16843412c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电磁继电器的原理与应用</a:t>
            </a:r>
            <a:endParaRPr lang="en-US" altLang="zh-CN" sz="3465"/>
          </a:p>
        </p:txBody>
      </p:sp>
      <p:pic>
        <p:nvPicPr>
          <p:cNvPr id="3" name="QC_6_BD.6_1#fd1e123c8?htil=2&amp;vcp=1&amp;vis=1&amp;pid=7b5a9af22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1443" y="1420101"/>
            <a:ext cx="3108960" cy="181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6_BD.6_2#fd1e123c8?htil=2&amp;vcp=1&amp;vis=1&amp;pid=7b5a9af22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719328" y="1403168"/>
            <a:ext cx="7461504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二十大报告指出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科技是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第一生产力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某学校为了培养学生的科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学素养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，组织科技拓展大赛，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小明在比赛</a:t>
            </a:r>
            <a:endParaRPr lang="en-US" altLang="zh-CN" sz="3200"/>
          </a:p>
        </p:txBody>
      </p:sp>
      <p:pic>
        <p:nvPicPr>
          <p:cNvPr id="5" name="QC_6_BD.6_2#fd1e123c8?htil=2&amp;vcp=1&amp;vis=1&amp;pid=7b5a9af22&amp;color=0,0,0&amp;tib=255,255,255&amp;iip=1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1943" y="1430007"/>
            <a:ext cx="2657856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6_AN.7_1#fd1e123c8.bracket?vcp=1&amp;vis=1&amp;pid=7b5a9af22&amp;color=0,0,0&amp;vpa=5&amp;vtp=1" title=""/>
          <p:cNvSpPr/>
          <p:nvPr>
            <p:custDataLst>
              <p:tags r:id="rId10"/>
            </p:custDataLst>
          </p:nvPr>
        </p:nvSpPr>
        <p:spPr>
          <a:xfrm>
            <a:off x="7387632" y="4160423"/>
            <a:ext cx="588433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7" name="QC_6_BD.6_3#fd1e123c8.choices?vcp=1&amp;vis=1&amp;pid=7b5a9af22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719328" y="4796535"/>
            <a:ext cx="10753344" cy="1354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两灯都亮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两灯都不亮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只有绿灯亮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只有红灯亮</a:t>
            </a:r>
            <a:endParaRPr lang="en-US" altLang="zh-CN" sz="3200"/>
          </a:p>
        </p:txBody>
      </p:sp>
      <mc:AlternateContent>
        <mc:Choice Requires="a14">
          <p:sp>
            <p:nvSpPr>
              <p:cNvPr id="8" name="QC_6_BD.6_2#fd1e123c8?htil=2&amp;vcp=1&amp;vis=1&amp;pid=7b5a9af22&amp;color=0,0,0&amp;vtp=1&amp;bbb=1&amp;h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9328" y="3469035"/>
                <a:ext cx="10752000" cy="13546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中制作了水位自动报警器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原理图如图所示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当水位达到金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属块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时（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一般的水都能导电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），则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8" name="QC_6_BD.6_2#fd1e123c8?htil=2&amp;vcp=1&amp;vis=1&amp;pid=7b5a9af22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3469035"/>
                <a:ext cx="10752000" cy="1354667"/>
              </a:xfrm>
              <a:prstGeom prst="rect">
                <a:avLst/>
              </a:prstGeom>
              <a:blipFill rotWithShape="1">
                <a:blip r:embed="rId14"/>
                <a:stretch>
                  <a:fillRect l="-5" t="-1315" r="0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8_1#3136759d6?htil=3&amp;vcp=1&amp;vis=1&amp;pid=7b5a9af22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6960" y="1227636"/>
            <a:ext cx="4255008" cy="324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8_2#3136759d6?htil=3&amp;sp=1&amp;vcp=1&amp;vis=1&amp;pid=7b5a9af22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1166676"/>
                <a:ext cx="6315456" cy="4470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3.如图所示的电路，闭合开关后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电磁铁的上端是它的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endParaRPr lang="en-US" altLang="zh-CN" sz="32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”）极。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利用电磁继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电器连成的控制电路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可以实现用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的电路控制强电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流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、高电压的工作电路。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6_BD.8_2#3136759d6?htil=3&amp;sp=1&amp;vcp=1&amp;vis=1&amp;pid=7b5a9af2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1166676"/>
                <a:ext cx="6315456" cy="4470400"/>
              </a:xfrm>
              <a:prstGeom prst="rect">
                <a:avLst/>
              </a:prstGeom>
              <a:blipFill rotWithShape="1">
                <a:blip r:embed="rId8"/>
                <a:stretch>
                  <a:fillRect l="-8" t="-4" r="4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6_AN.9_1#3136759d6.blank?vcp=1&amp;vis=1&amp;pid=7b5a9af22&amp;color=0,0,0&amp;vpa=6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4374811" y="2029344"/>
                <a:ext cx="40851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4" name="QB_6_AN.9_1#3136759d6.blank?vcp=1&amp;vis=1&amp;pid=7b5a9af22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4374811" y="2029344"/>
                <a:ext cx="408517" cy="508000"/>
              </a:xfrm>
              <a:prstGeom prst="rect">
                <a:avLst/>
              </a:prstGeom>
              <a:blipFill rotWithShape="1">
                <a:blip r:embed="rId11"/>
                <a:stretch>
                  <a:fillRect l="-72" t="-9602" r="124" b="1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10_1#3136759d6.blank?vcp=1&amp;vis=1&amp;pid=7b5a9af22&amp;color=0,0,0&amp;vpa=7&amp;vtp=1&amp;bbb=1" title=""/>
          <p:cNvSpPr/>
          <p:nvPr>
            <p:custDataLst>
              <p:tags r:id="rId12"/>
            </p:custDataLst>
          </p:nvPr>
        </p:nvSpPr>
        <p:spPr>
          <a:xfrm>
            <a:off x="741553" y="4109689"/>
            <a:ext cx="3139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弱电流</a:t>
            </a: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、低电压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6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11_1#0a8ba8f28?htil=4&amp;vcp=1&amp;vis=1&amp;pid=7b5a9af22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7248" y="826619"/>
            <a:ext cx="4511040" cy="220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11_2#0a8ba8f28?htil=4&amp;sp=1&amp;vcp=1&amp;vis=1&amp;pid=7b5a9af22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765659"/>
            <a:ext cx="6071616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4.［2024·西安模拟］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如图是小佳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同学设计的短跑比赛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“抢跑判断器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”。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电磁铁是利用电流的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效应工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作的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。当运动员蹲在起跑器上后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4" name="QB_6_AN.12_1#0a8ba8f28.blank?vcp=1&amp;vis=1&amp;pid=7b5a9af22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4399153" y="2218539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磁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5" name="QB_6_AN.13_1#0a8ba8f28.blank?vcp=1&amp;vis=1&amp;pid=7b5a9af22&amp;color=0,0,0&amp;vpa=9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818811" y="5365768"/>
                <a:ext cx="613749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5" name="QB_6_AN.13_1#0a8ba8f28.blank?vcp=1&amp;vis=1&amp;pid=7b5a9af22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818811" y="5365768"/>
                <a:ext cx="613749" cy="508000"/>
              </a:xfrm>
              <a:prstGeom prst="rect">
                <a:avLst/>
              </a:prstGeom>
              <a:blipFill rotWithShape="1">
                <a:blip r:embed="rId10"/>
                <a:stretch>
                  <a:fillRect l="-48" t="-9504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BD.11_2#0a8ba8f28?htil=4&amp;sp=1&amp;vcp=1&amp;vis=1&amp;pid=7b5a9af22&amp;color=0,0,0&amp;vtp=1&amp;bt=1&amp;bbb=1&amp;h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719328" y="3762253"/>
                <a:ext cx="10752000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裁判员闭合开关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，发令指示灯亮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，运动员抢跑后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 b="0" i="0" kern="0" spc="-99900" smtClean="0">
                  <a:solidFill>
                    <a:srgbClr val="FFFFFF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所受压力变小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，电阻变小，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电磁铁将衔铁吸下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抢跑指示灯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亮，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则判定该运动员抢跑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QB_6_BD.11_2#0a8ba8f28?htil=4&amp;sp=1&amp;vcp=1&amp;vis=1&amp;pid=7b5a9af2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719328" y="3762253"/>
                <a:ext cx="10752000" cy="2235200"/>
              </a:xfrm>
              <a:prstGeom prst="rect">
                <a:avLst/>
              </a:prstGeom>
              <a:blipFill rotWithShape="1">
                <a:blip r:embed="rId13"/>
                <a:stretch>
                  <a:fillRect l="-5" t="-23" r="0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85cbab5d4?vcp=1&amp;pid=16843412c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电磁阀</a:t>
            </a:r>
            <a:endParaRPr lang="en-US" altLang="zh-CN" sz="3465">
              <a:solidFill>
                <a:srgbClr val="93CDDD"/>
              </a:solidFill>
            </a:endParaRPr>
          </a:p>
        </p:txBody>
      </p:sp>
      <p:pic>
        <p:nvPicPr>
          <p:cNvPr id="3" name="QB_6_BD.14_1#cce2652ee?htil=5&amp;vcp=1&amp;vis=1&amp;pid=85cbab5d4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69539" y="1420108"/>
            <a:ext cx="2328672" cy="18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B_6_BD.14_2#cce2652ee?htil=5&amp;vcp=1&amp;vis=1&amp;pid=85cbab5d4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1403175"/>
                <a:ext cx="8253984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12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如图是公共汽车上用电磁阀控制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车门开或关的电路图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是固定的电磁铁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，衔铁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通过横杆相连并可左右移动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14_2#cce2652ee?htil=5&amp;vcp=1&amp;vis=1&amp;pid=85cbab5d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403175"/>
                <a:ext cx="8253984" cy="2235200"/>
              </a:xfrm>
              <a:prstGeom prst="rect">
                <a:avLst/>
              </a:prstGeom>
              <a:blipFill rotWithShape="1">
                <a:blip r:embed="rId9"/>
                <a:stretch>
                  <a:fillRect l="-6" t="-21" r="-2060" b="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6_BD.14_2#cce2652ee?htil=5&amp;vcp=1&amp;vis=1&amp;pid=85cbab5d4&amp;color=0,0,0&amp;tib=255,255,255&amp;iip=2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1482423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B_6_AN.15_1#cce2652ee.blank?vcp=1&amp;vis=1&amp;pid=85cbab5d4&amp;color=0,0,0&amp;vpa=10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4265168" y="4530175"/>
                <a:ext cx="485056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6" name="QB_6_AN.15_1#cce2652ee.blank?vcp=1&amp;vis=1&amp;pid=85cbab5d4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4265168" y="4530175"/>
                <a:ext cx="485056" cy="508000"/>
              </a:xfrm>
              <a:prstGeom prst="rect">
                <a:avLst/>
              </a:prstGeom>
              <a:blipFill rotWithShape="1">
                <a:blip r:embed="rId14"/>
                <a:stretch>
                  <a:fillRect l="-105" t="-9517" r="87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AN.16_1#cce2652ee.blank?vcp=1&amp;vis=1&amp;pid=85cbab5d4&amp;color=0,0,0&amp;vpa=11&amp;vtp=1" title=""/>
          <p:cNvSpPr/>
          <p:nvPr>
            <p:custDataLst>
              <p:tags r:id="rId15"/>
            </p:custDataLst>
          </p:nvPr>
        </p:nvSpPr>
        <p:spPr>
          <a:xfrm>
            <a:off x="3179952" y="5120035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右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8" name="QB_6_BD.14_2#cce2652ee?htil=5&amp;vcp=1&amp;vis=1&amp;pid=85cbab5d4&amp;color=0,0,0&amp;vtp=1&amp;bbb=1&amp;hb=1&amp;hs=1" title=""/>
              <p:cNvSpPr/>
              <p:nvPr>
                <p:custDataLst>
                  <p:tags r:id="rId16"/>
                </p:custDataLst>
              </p:nvPr>
            </p:nvSpPr>
            <p:spPr>
              <a:xfrm>
                <a:off x="719328" y="3667155"/>
                <a:ext cx="10752000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带动滑阀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（未画出）改变管路连接，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使车门开启或关闭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 b="0" i="0" kern="0" spc="-99900" smtClean="0">
                  <a:solidFill>
                    <a:srgbClr val="FFFFFF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接通触点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线圈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”）具有磁性，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吸引衔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铁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使横杆向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选填“左”或“右”）运动。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6_BD.14_2#cce2652ee?htil=5&amp;vcp=1&amp;vis=1&amp;pid=85cbab5d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719328" y="3667155"/>
                <a:ext cx="10752000" cy="2235200"/>
              </a:xfrm>
              <a:prstGeom prst="rect">
                <a:avLst/>
              </a:prstGeom>
              <a:blipFill rotWithShape="1">
                <a:blip r:embed="rId18"/>
                <a:stretch>
                  <a:fillRect l="-5" t="-1" r="0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54" title="">
            <a:hlinkClick r:id="rId20" action="ppaction://hlinksldjump"/>
          </p:cNvPr>
          <p:cNvSpPr/>
          <p:nvPr>
            <p:custDataLst>
              <p:tags r:id="rId1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17_1#d123ba2e3?htil=6&amp;vcp=1&amp;vis=1&amp;pid=46b5daac1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9597" y="597407"/>
            <a:ext cx="2608933" cy="151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17_2#d123ba2e3?htil=6&amp;sp=1&amp;vcp=1&amp;vis=1&amp;pid=46b5daac1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536448"/>
                <a:ext cx="7534656" cy="177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［2024·枣庄二模］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小区内的路灯能根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据光线亮暗情况实现自动控制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其电路原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理如图所示，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是定值电阻，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是光敏电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5_BD.17_2#d123ba2e3?htil=6&amp;sp=1&amp;vcp=1&amp;vis=1&amp;pid=46b5daac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536448"/>
                <a:ext cx="7534656" cy="1778000"/>
              </a:xfrm>
              <a:prstGeom prst="rect">
                <a:avLst/>
              </a:prstGeom>
              <a:blipFill rotWithShape="1">
                <a:blip r:embed="rId8"/>
                <a:stretch>
                  <a:fillRect l="-7" t="-3957" r="-452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18_1#d123ba2e3.bracket?vcp=1&amp;vis=1&amp;pid=46b5daac1&amp;color=0,0,0&amp;vpa=12&amp;vtp=1" title=""/>
          <p:cNvSpPr/>
          <p:nvPr>
            <p:custDataLst>
              <p:tags r:id="rId9"/>
            </p:custDataLst>
          </p:nvPr>
        </p:nvSpPr>
        <p:spPr>
          <a:xfrm>
            <a:off x="6719020" y="2976781"/>
            <a:ext cx="588433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mc:AlternateContent>
        <mc:Choice Requires="a14">
          <p:sp>
            <p:nvSpPr>
              <p:cNvPr id="5" name="QC_5_BD.17_3#d123ba2e3.choices?vcp=1&amp;vis=1&amp;pid=46b5daac1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3634641"/>
                <a:ext cx="10753344" cy="23706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电流表示数减小，电磁铁的磁性减弱，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</a:t>
                </a:r>
                <a:endParaRPr lang="en-US" altLang="zh-CN" sz="32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电流表示数减小，电磁铁的磁性增强，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断开</a:t>
                </a:r>
                <a:endParaRPr lang="en-US" altLang="zh-CN" sz="32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电流表示数增大，电磁铁的磁性增强，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</a:t>
                </a:r>
                <a:endParaRPr lang="en-US" altLang="zh-CN" sz="32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电流表示数增大，电磁铁的磁性减弱，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断开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5_BD.17_3#d123ba2e3.choices?vcp=1&amp;vis=1&amp;pid=46b5daac1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634641"/>
                <a:ext cx="10753344" cy="2370667"/>
              </a:xfrm>
              <a:prstGeom prst="rect">
                <a:avLst/>
              </a:prstGeom>
              <a:blipFill rotWithShape="1">
                <a:blip r:embed="rId12"/>
                <a:stretch>
                  <a:fillRect l="-5" t="-2969" r="1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5_BD.17_2#d123ba2e3?htil=6&amp;sp=1&amp;vcp=1&amp;vis=1&amp;pid=46b5daac1&amp;color=0,0,0&amp;vtp=1&amp;bt=1&amp;bbb=1&amp;h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719328" y="2381575"/>
                <a:ext cx="10752000" cy="1185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阻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，其阻值大小随光照强度的增大而减小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。当开关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光线变暗时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下列判断正确的是(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6" name="QC_5_BD.17_2#d123ba2e3?htil=6&amp;sp=1&amp;vcp=1&amp;vis=1&amp;pid=46b5daac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2381575"/>
                <a:ext cx="10752000" cy="1185333"/>
              </a:xfrm>
              <a:prstGeom prst="rect">
                <a:avLst/>
              </a:prstGeom>
              <a:blipFill rotWithShape="1">
                <a:blip r:embed="rId15"/>
                <a:stretch>
                  <a:fillRect l="-5" t="-5920" r="0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7" action="ppaction://hlinksldjump"/>
          </p:cNvPr>
          <p:cNvSpPr/>
          <p:nvPr>
            <p:custDataLst>
              <p:tags r:id="rId16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9_1#38be29306?sp=1&amp;vcp=1&amp;vis=1&amp;pid=46b5daac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800916"/>
                <a:ext cx="10753344" cy="52154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［2024·聊城三模改编］为了应对即将到来的汛期，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某课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外兴趣小组设计了一个检测水库水位的装置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其原理如图所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示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为安全指示灯，电铃为报警器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为定值电阻，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竖直放置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、粗细均匀且足够长的电阻棒，滑片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可以在电阻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棒上自由滑动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，并与浮子通过竖直的绝缘杆连接，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可随着浮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子的上下移动而改变电阻棒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接入电路的阻值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从而通过电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流表的示数来反映水位的高低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。当滑片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指向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的中点时，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3200"/>
              </a:p>
            </p:txBody>
          </p:sp>
        </mc:Choice>
        <mc:Fallback>
          <p:sp>
            <p:nvSpPr>
              <p:cNvPr id="2" name="QC_5_BD.19_1#38be29306?sp=1&amp;vcp=1&amp;vis=1&amp;pid=46b5daac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800916"/>
                <a:ext cx="10753344" cy="5215467"/>
              </a:xfrm>
              <a:prstGeom prst="rect">
                <a:avLst/>
              </a:prstGeom>
              <a:blipFill rotWithShape="1">
                <a:blip r:embed="rId6"/>
                <a:stretch>
                  <a:fillRect l="-5" t="-3" r="1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C_5_BD.19_1#38be29306?sp=1&amp;vcp=1&amp;vis=1&amp;pid=46b5daac1&amp;color=0,0,0&amp;vtp=1&amp;bt=1&amp;bbb=1&amp;hb=1" title=""/>
          <p:cNvSpPr/>
          <p:nvPr>
            <p:custDataLst>
              <p:tags r:id="rId3"/>
            </p:custDataLst>
          </p:nvPr>
        </p:nvSpPr>
        <p:spPr>
          <a:xfrm>
            <a:off x="719328" y="1108604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水位达到警戒值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，电磁铁吸下衔铁报警。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则该装置正常工作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时(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3" name="QC_5_BD.19_2#38be29306?htil=7&amp;vcp=1&amp;vis=1&amp;pid=46b5daac1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5895" y="2745288"/>
            <a:ext cx="2926080" cy="18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C_5_BD.19_3#38be29306.choices?htil=7&amp;vcp=1&amp;vis=1&amp;pid=46b5daac1&amp;color=0,0,0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2636987"/>
                <a:ext cx="7656576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电磁铁的上端为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水位较低时，电磁铁的磁性较弱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若减小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的阻值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，警戒水位会变高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电流表示数越大，表示水位越低</a:t>
                </a:r>
                <a:endParaRPr lang="en-US" altLang="zh-CN" sz="3200"/>
              </a:p>
            </p:txBody>
          </p:sp>
        </mc:Choice>
        <mc:Fallback>
          <p:sp>
            <p:nvSpPr>
              <p:cNvPr id="4" name="QC_5_BD.19_3#38be29306.choices?htil=7&amp;vcp=1&amp;vis=1&amp;pid=46b5daac1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2636987"/>
                <a:ext cx="7656576" cy="2980267"/>
              </a:xfrm>
              <a:prstGeom prst="rect">
                <a:avLst/>
              </a:prstGeom>
              <a:blipFill rotWithShape="1">
                <a:blip r:embed="rId8"/>
                <a:stretch>
                  <a:fillRect l="-7" t="-16" r="3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20_1#38be29306.bracket?vcp=1&amp;vis=1&amp;pid=46b5daac1&amp;color=0,0,0&amp;vpa=13&amp;vtp=1" title=""/>
          <p:cNvSpPr/>
          <p:nvPr>
            <p:custDataLst>
              <p:tags r:id="rId9"/>
            </p:custDataLst>
          </p:nvPr>
        </p:nvSpPr>
        <p:spPr>
          <a:xfrm>
            <a:off x="1452753" y="1867217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21_1#4f725b7d0?htil=8&amp;vcp=1&amp;vis=1&amp;pid=46b5daac1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46311" y="553381"/>
            <a:ext cx="2248907" cy="185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21_2#4f725b7d0?htil=8&amp;vcp=1&amp;vis=1&amp;pid=46b5daac1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536448"/>
            <a:ext cx="8058912" cy="208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8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如图所示为家用燃气热水器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的工作原理示意图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。当打开淋浴阀，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有流速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很大的水通过活塞右侧时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活塞由于右侧的</a:t>
            </a:r>
            <a:endParaRPr lang="en-US" altLang="zh-CN" sz="3200">
              <a:solidFill>
                <a:srgbClr val="000000"/>
              </a:solidFill>
            </a:endParaRPr>
          </a:p>
        </p:txBody>
      </p:sp>
      <p:pic>
        <p:nvPicPr>
          <p:cNvPr id="4" name="QB_5_BD.21_2#4f725b7d0?htil=8&amp;vcp=1&amp;vis=1&amp;pid=46b5daac1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743" y="573024"/>
            <a:ext cx="2657856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5_AN.22_1#4f725b7d0.blank?vcp=1&amp;vis=1&amp;pid=46b5daac1&amp;color=0,0,0&amp;vpa=14&amp;vtp=1&amp;bbb=1" title=""/>
          <p:cNvSpPr/>
          <p:nvPr>
            <p:custDataLst>
              <p:tags r:id="rId9"/>
            </p:custDataLst>
          </p:nvPr>
        </p:nvSpPr>
        <p:spPr>
          <a:xfrm>
            <a:off x="1554353" y="2619997"/>
            <a:ext cx="11070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减小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6" name="QB_5_AN.23_1#4f725b7d0.blank?vcp=1&amp;vis=1&amp;pid=46b5daac1&amp;color=0,0,0&amp;vpa=15&amp;vtp=1&amp;bbb=1" title=""/>
          <p:cNvSpPr/>
          <p:nvPr>
            <p:custDataLst>
              <p:tags r:id="rId10"/>
            </p:custDataLst>
          </p:nvPr>
        </p:nvSpPr>
        <p:spPr>
          <a:xfrm>
            <a:off x="2773552" y="4008531"/>
            <a:ext cx="11070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磁性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7" name="QB_5_AN.24_1#4f725b7d0.blank?vcp=1&amp;vis=1&amp;pid=46b5daac1&amp;color=0,0,0&amp;vpa=16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3155611" y="5514085"/>
                <a:ext cx="40851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7" name="QB_5_AN.24_1#4f725b7d0.blank?vcp=1&amp;vis=1&amp;pid=46b5daac1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3155611" y="5514085"/>
                <a:ext cx="408517" cy="508000"/>
              </a:xfrm>
              <a:prstGeom prst="rect">
                <a:avLst/>
              </a:prstGeom>
              <a:blipFill rotWithShape="1">
                <a:blip r:embed="rId13"/>
                <a:stretch>
                  <a:fillRect l="-72" t="-9575" r="124" b="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5_BD.21_2#4f725b7d0?htil=8&amp;vcp=1&amp;vis=1&amp;pid=46b5daac1&amp;color=0,0,0&amp;vtp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719328" y="2659283"/>
                <a:ext cx="10752000" cy="3471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压强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选填“增大”或“减小”）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而向右移动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拉动连杆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使控制开关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从而接通电磁铁和电子点火器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，通电后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电磁铁具有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吸引燃气电磁阀，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使其打开通入燃气，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电子点火器同步点火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，热水器开始工作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。电磁铁通电时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磁铁的左端为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”）极。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5_BD.21_2#4f725b7d0?htil=8&amp;vcp=1&amp;vis=1&amp;pid=46b5daac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19328" y="2659283"/>
                <a:ext cx="10752000" cy="3471333"/>
              </a:xfrm>
              <a:prstGeom prst="rect">
                <a:avLst/>
              </a:prstGeom>
              <a:blipFill rotWithShape="1">
                <a:blip r:embed="rId16"/>
                <a:stretch>
                  <a:fillRect l="-5" t="-217" r="-1198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54" title="">
            <a:hlinkClick r:id="rId18" action="ppaction://hlinksldjump"/>
          </p:cNvPr>
          <p:cNvSpPr/>
          <p:nvPr>
            <p:custDataLst>
              <p:tags r:id="rId1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021190" y="975295"/>
            <a:ext cx="9465310" cy="7924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/>
              <a:t>观看图片：将电风扇拆掉外壳，发现里面有磁铁，猜想电风扇通电能转动是因为通电线圈在磁场中会受到力的作用。</a:t>
            </a:r>
            <a:endParaRPr lang="zh-CN" altLang="en-US" sz="2800" b="1"/>
          </a:p>
        </p:txBody>
      </p:sp>
      <p:pic>
        <p:nvPicPr>
          <p:cNvPr id="104" name="图片 103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15839" y="2708920"/>
            <a:ext cx="4320753" cy="288072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0" name="圆角矩形 49" title=""/>
          <p:cNvSpPr/>
          <p:nvPr>
            <p:custDataLst>
              <p:tags r:id="rId4"/>
            </p:custDataLst>
          </p:nvPr>
        </p:nvSpPr>
        <p:spPr>
          <a:xfrm>
            <a:off x="8720138" y="4292600"/>
            <a:ext cx="1472565" cy="469900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51" name="圆角矩形 50" title=""/>
          <p:cNvSpPr/>
          <p:nvPr>
            <p:custDataLst>
              <p:tags r:id="rId5"/>
            </p:custDataLst>
          </p:nvPr>
        </p:nvSpPr>
        <p:spPr>
          <a:xfrm>
            <a:off x="8671878" y="3766185"/>
            <a:ext cx="1473200" cy="469900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478088" y="3689985"/>
            <a:ext cx="2597785" cy="599440"/>
            <a:chOff x="5603599" y="473379"/>
            <a:chExt cx="3272464" cy="645562"/>
          </a:xfrm>
        </p:grpSpPr>
        <p:sp>
          <p:nvSpPr>
            <p:cNvPr id="26" name="圆角矩形 25"/>
            <p:cNvSpPr/>
            <p:nvPr>
              <p:custDataLst>
                <p:tags r:id="rId7"/>
              </p:custDataLst>
            </p:nvPr>
          </p:nvSpPr>
          <p:spPr>
            <a:xfrm>
              <a:off x="5603599" y="473379"/>
              <a:ext cx="3272464" cy="645562"/>
            </a:xfrm>
            <a:prstGeom prst="roundRect">
              <a:avLst>
                <a:gd name="adj" fmla="val 11791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n-ea"/>
              </a:endParaRPr>
            </a:p>
          </p:txBody>
        </p:sp>
        <p:sp>
          <p:nvSpPr>
            <p:cNvPr id="27" name="圆角矩形 26"/>
            <p:cNvSpPr/>
            <p:nvPr>
              <p:custDataLst>
                <p:tags r:id="rId8"/>
              </p:custDataLst>
            </p:nvPr>
          </p:nvSpPr>
          <p:spPr>
            <a:xfrm>
              <a:off x="5624920" y="493617"/>
              <a:ext cx="3233037" cy="610106"/>
            </a:xfrm>
            <a:prstGeom prst="roundRect">
              <a:avLst>
                <a:gd name="adj" fmla="val 11791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n-ea"/>
              </a:endParaRPr>
            </a:p>
          </p:txBody>
        </p:sp>
      </p:grpSp>
      <p:sp>
        <p:nvSpPr>
          <p:cNvPr id="58" name="文本框 57" title=""/>
          <p:cNvSpPr txBox="1"/>
          <p:nvPr>
            <p:custDataLst>
              <p:tags r:id="rId9"/>
            </p:custDataLst>
          </p:nvPr>
        </p:nvSpPr>
        <p:spPr>
          <a:xfrm>
            <a:off x="6300103" y="3061056"/>
            <a:ext cx="495071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00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>
          <a:xfrm>
            <a:off x="2533968" y="3620135"/>
            <a:ext cx="2610485" cy="6908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>
              <a:lnSpc>
                <a:spcPct val="150000"/>
              </a:lnSpc>
            </a:pPr>
            <a:r>
              <a:rPr lang="zh-CN" sz="2000" b="1">
                <a:latin typeface="+mn-ea"/>
                <a:cs typeface="Times New Roman" panose="02020603050405020304" pitchFamily="2" charset="0"/>
              </a:rPr>
              <a:t>磁场对通电体的作用</a:t>
            </a:r>
            <a:endParaRPr lang="zh-CN" sz="2000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16" name="圆角矩形 15" title=""/>
          <p:cNvSpPr/>
          <p:nvPr>
            <p:custDataLst>
              <p:tags r:id="rId11"/>
            </p:custDataLst>
          </p:nvPr>
        </p:nvSpPr>
        <p:spPr>
          <a:xfrm>
            <a:off x="6018848" y="2889250"/>
            <a:ext cx="2569845" cy="806450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2"/>
            </p:custDataLst>
          </p:nvPr>
        </p:nvSpPr>
        <p:spPr>
          <a:xfrm>
            <a:off x="6169978" y="3000375"/>
            <a:ext cx="2268220" cy="493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latin typeface="+mn-ea"/>
              </a:rPr>
              <a:t>①通电导体在磁场中受到力的作用</a:t>
            </a:r>
            <a:endParaRPr lang="zh-CN" altLang="en-US" b="1">
              <a:latin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6425248" y="4071620"/>
            <a:ext cx="2346960" cy="584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latin typeface="+mn-ea"/>
              </a:rPr>
              <a:t>自动控制电路</a:t>
            </a:r>
            <a:endParaRPr lang="zh-CN" altLang="en-US" b="1">
              <a:latin typeface="+mn-ea"/>
            </a:endParaRPr>
          </a:p>
        </p:txBody>
      </p:sp>
      <p:sp>
        <p:nvSpPr>
          <p:cNvPr id="2" name="Freeform 30" title=""/>
          <p:cNvSpPr/>
          <p:nvPr>
            <p:custDataLst>
              <p:tags r:id="rId14"/>
            </p:custDataLst>
          </p:nvPr>
        </p:nvSpPr>
        <p:spPr bwMode="auto">
          <a:xfrm rot="21032938">
            <a:off x="5086033" y="3424555"/>
            <a:ext cx="946150" cy="364490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 b="1">
              <a:solidFill>
                <a:srgbClr val="3F3F3F"/>
              </a:solidFill>
              <a:latin typeface="+mn-ea"/>
            </a:endParaRPr>
          </a:p>
        </p:txBody>
      </p:sp>
      <p:sp>
        <p:nvSpPr>
          <p:cNvPr id="3" name="Freeform 30" title=""/>
          <p:cNvSpPr/>
          <p:nvPr>
            <p:custDataLst>
              <p:tags r:id="rId15"/>
            </p:custDataLst>
          </p:nvPr>
        </p:nvSpPr>
        <p:spPr bwMode="auto">
          <a:xfrm rot="267061" flipV="1">
            <a:off x="5091113" y="3963035"/>
            <a:ext cx="920115" cy="238125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 b="1">
              <a:solidFill>
                <a:srgbClr val="3F3F3F"/>
              </a:solidFill>
              <a:latin typeface="+mn-ea"/>
            </a:endParaRPr>
          </a:p>
        </p:txBody>
      </p:sp>
      <p:sp>
        <p:nvSpPr>
          <p:cNvPr id="5" name="圆角矩形 4" title=""/>
          <p:cNvSpPr/>
          <p:nvPr>
            <p:custDataLst>
              <p:tags r:id="rId16"/>
            </p:custDataLst>
          </p:nvPr>
        </p:nvSpPr>
        <p:spPr>
          <a:xfrm>
            <a:off x="6011863" y="4044315"/>
            <a:ext cx="1950720" cy="469900"/>
          </a:xfrm>
          <a:prstGeom prst="roundRect">
            <a:avLst>
              <a:gd name="adj" fmla="val 11791"/>
            </a:avLst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n-ea"/>
              <a:cs typeface="Times New Roman" panose="02020603050405020304" pitchFamily="2" charset="0"/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17"/>
            </p:custDataLst>
          </p:nvPr>
        </p:nvSpPr>
        <p:spPr>
          <a:xfrm>
            <a:off x="6128068" y="4095115"/>
            <a:ext cx="1844675" cy="4972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latin typeface="+mn-ea"/>
              </a:rPr>
              <a:t>②影响力的方向</a:t>
            </a:r>
            <a:endParaRPr lang="zh-CN" altLang="en-US" b="1">
              <a:latin typeface="+mn-ea"/>
            </a:endParaRPr>
          </a:p>
        </p:txBody>
      </p:sp>
      <p:sp>
        <p:nvSpPr>
          <p:cNvPr id="46" name="Freeform 30" title=""/>
          <p:cNvSpPr/>
          <p:nvPr>
            <p:custDataLst>
              <p:tags r:id="rId18"/>
            </p:custDataLst>
          </p:nvPr>
        </p:nvSpPr>
        <p:spPr bwMode="auto">
          <a:xfrm rot="21032938">
            <a:off x="8036243" y="4020185"/>
            <a:ext cx="627380" cy="150495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 b="1">
              <a:solidFill>
                <a:srgbClr val="3F3F3F"/>
              </a:solidFill>
              <a:latin typeface="+mn-ea"/>
            </a:endParaRPr>
          </a:p>
        </p:txBody>
      </p:sp>
      <p:sp>
        <p:nvSpPr>
          <p:cNvPr id="47" name="Freeform 30" title=""/>
          <p:cNvSpPr/>
          <p:nvPr>
            <p:custDataLst>
              <p:tags r:id="rId19"/>
            </p:custDataLst>
          </p:nvPr>
        </p:nvSpPr>
        <p:spPr bwMode="auto">
          <a:xfrm rot="267061" flipV="1">
            <a:off x="8031798" y="4381500"/>
            <a:ext cx="684530" cy="123190"/>
          </a:xfrm>
          <a:custGeom>
            <a:gdLst>
              <a:gd name="T0" fmla="*/ 632 w 660"/>
              <a:gd name="T1" fmla="*/ 22 h 92"/>
              <a:gd name="T2" fmla="*/ 600 w 660"/>
              <a:gd name="T3" fmla="*/ 16 h 92"/>
              <a:gd name="T4" fmla="*/ 557 w 660"/>
              <a:gd name="T5" fmla="*/ 10 h 92"/>
              <a:gd name="T6" fmla="*/ 533 w 660"/>
              <a:gd name="T7" fmla="*/ 7 h 92"/>
              <a:gd name="T8" fmla="*/ 520 w 660"/>
              <a:gd name="T9" fmla="*/ 5 h 92"/>
              <a:gd name="T10" fmla="*/ 507 w 660"/>
              <a:gd name="T11" fmla="*/ 4 h 92"/>
              <a:gd name="T12" fmla="*/ 451 w 660"/>
              <a:gd name="T13" fmla="*/ 1 h 92"/>
              <a:gd name="T14" fmla="*/ 421 w 660"/>
              <a:gd name="T15" fmla="*/ 0 h 92"/>
              <a:gd name="T16" fmla="*/ 390 w 660"/>
              <a:gd name="T17" fmla="*/ 0 h 92"/>
              <a:gd name="T18" fmla="*/ 359 w 660"/>
              <a:gd name="T19" fmla="*/ 1 h 92"/>
              <a:gd name="T20" fmla="*/ 328 w 660"/>
              <a:gd name="T21" fmla="*/ 3 h 92"/>
              <a:gd name="T22" fmla="*/ 296 w 660"/>
              <a:gd name="T23" fmla="*/ 6 h 92"/>
              <a:gd name="T24" fmla="*/ 281 w 660"/>
              <a:gd name="T25" fmla="*/ 8 h 92"/>
              <a:gd name="T26" fmla="*/ 265 w 660"/>
              <a:gd name="T27" fmla="*/ 10 h 92"/>
              <a:gd name="T28" fmla="*/ 205 w 660"/>
              <a:gd name="T29" fmla="*/ 20 h 92"/>
              <a:gd name="T30" fmla="*/ 149 w 660"/>
              <a:gd name="T31" fmla="*/ 33 h 92"/>
              <a:gd name="T32" fmla="*/ 100 w 660"/>
              <a:gd name="T33" fmla="*/ 47 h 92"/>
              <a:gd name="T34" fmla="*/ 28 w 660"/>
              <a:gd name="T35" fmla="*/ 74 h 92"/>
              <a:gd name="T36" fmla="*/ 8 w 660"/>
              <a:gd name="T37" fmla="*/ 83 h 92"/>
              <a:gd name="T38" fmla="*/ 1 w 660"/>
              <a:gd name="T39" fmla="*/ 87 h 92"/>
              <a:gd name="T40" fmla="*/ 4 w 660"/>
              <a:gd name="T41" fmla="*/ 92 h 92"/>
              <a:gd name="T42" fmla="*/ 10 w 660"/>
              <a:gd name="T43" fmla="*/ 91 h 92"/>
              <a:gd name="T44" fmla="*/ 52 w 660"/>
              <a:gd name="T45" fmla="*/ 88 h 92"/>
              <a:gd name="T46" fmla="*/ 71 w 660"/>
              <a:gd name="T47" fmla="*/ 91 h 92"/>
              <a:gd name="T48" fmla="*/ 110 w 660"/>
              <a:gd name="T49" fmla="*/ 75 h 92"/>
              <a:gd name="T50" fmla="*/ 157 w 660"/>
              <a:gd name="T51" fmla="*/ 59 h 92"/>
              <a:gd name="T52" fmla="*/ 210 w 660"/>
              <a:gd name="T53" fmla="*/ 44 h 92"/>
              <a:gd name="T54" fmla="*/ 269 w 660"/>
              <a:gd name="T55" fmla="*/ 31 h 92"/>
              <a:gd name="T56" fmla="*/ 284 w 660"/>
              <a:gd name="T57" fmla="*/ 28 h 92"/>
              <a:gd name="T58" fmla="*/ 299 w 660"/>
              <a:gd name="T59" fmla="*/ 26 h 92"/>
              <a:gd name="T60" fmla="*/ 329 w 660"/>
              <a:gd name="T61" fmla="*/ 21 h 92"/>
              <a:gd name="T62" fmla="*/ 360 w 660"/>
              <a:gd name="T63" fmla="*/ 18 h 92"/>
              <a:gd name="T64" fmla="*/ 391 w 660"/>
              <a:gd name="T65" fmla="*/ 15 h 92"/>
              <a:gd name="T66" fmla="*/ 421 w 660"/>
              <a:gd name="T67" fmla="*/ 13 h 92"/>
              <a:gd name="T68" fmla="*/ 451 w 660"/>
              <a:gd name="T69" fmla="*/ 12 h 92"/>
              <a:gd name="T70" fmla="*/ 507 w 660"/>
              <a:gd name="T71" fmla="*/ 13 h 92"/>
              <a:gd name="T72" fmla="*/ 520 w 660"/>
              <a:gd name="T73" fmla="*/ 13 h 92"/>
              <a:gd name="T74" fmla="*/ 533 w 660"/>
              <a:gd name="T75" fmla="*/ 14 h 92"/>
              <a:gd name="T76" fmla="*/ 557 w 660"/>
              <a:gd name="T77" fmla="*/ 15 h 92"/>
              <a:gd name="T78" fmla="*/ 599 w 660"/>
              <a:gd name="T79" fmla="*/ 19 h 92"/>
              <a:gd name="T80" fmla="*/ 632 w 660"/>
              <a:gd name="T81" fmla="*/ 23 h 92"/>
              <a:gd name="T82" fmla="*/ 660 w 660"/>
              <a:gd name="T83" fmla="*/ 27 h 92"/>
              <a:gd name="T84" fmla="*/ 632 w 660"/>
              <a:gd name="T85" fmla="*/ 22 h 9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0" h="92">
                <a:moveTo>
                  <a:pt x="632" y="22"/>
                </a:moveTo>
                <a:cubicBezTo>
                  <a:pt x="623" y="20"/>
                  <a:pt x="612" y="18"/>
                  <a:pt x="600" y="16"/>
                </a:cubicBezTo>
                <a:cubicBezTo>
                  <a:pt x="587" y="14"/>
                  <a:pt x="573" y="12"/>
                  <a:pt x="557" y="10"/>
                </a:cubicBezTo>
                <a:cubicBezTo>
                  <a:pt x="550" y="9"/>
                  <a:pt x="542" y="8"/>
                  <a:pt x="533" y="7"/>
                </a:cubicBezTo>
                <a:cubicBezTo>
                  <a:pt x="529" y="6"/>
                  <a:pt x="525" y="6"/>
                  <a:pt x="520" y="5"/>
                </a:cubicBezTo>
                <a:cubicBezTo>
                  <a:pt x="516" y="5"/>
                  <a:pt x="512" y="5"/>
                  <a:pt x="507" y="4"/>
                </a:cubicBezTo>
                <a:cubicBezTo>
                  <a:pt x="489" y="3"/>
                  <a:pt x="470" y="2"/>
                  <a:pt x="451" y="1"/>
                </a:cubicBezTo>
                <a:cubicBezTo>
                  <a:pt x="441" y="1"/>
                  <a:pt x="431" y="0"/>
                  <a:pt x="421" y="0"/>
                </a:cubicBezTo>
                <a:cubicBezTo>
                  <a:pt x="411" y="0"/>
                  <a:pt x="400" y="0"/>
                  <a:pt x="390" y="0"/>
                </a:cubicBezTo>
                <a:cubicBezTo>
                  <a:pt x="380" y="1"/>
                  <a:pt x="369" y="1"/>
                  <a:pt x="359" y="1"/>
                </a:cubicBezTo>
                <a:cubicBezTo>
                  <a:pt x="349" y="2"/>
                  <a:pt x="338" y="2"/>
                  <a:pt x="328" y="3"/>
                </a:cubicBezTo>
                <a:cubicBezTo>
                  <a:pt x="317" y="4"/>
                  <a:pt x="307" y="5"/>
                  <a:pt x="296" y="6"/>
                </a:cubicBezTo>
                <a:cubicBezTo>
                  <a:pt x="291" y="7"/>
                  <a:pt x="286" y="7"/>
                  <a:pt x="281" y="8"/>
                </a:cubicBezTo>
                <a:cubicBezTo>
                  <a:pt x="275" y="9"/>
                  <a:pt x="270" y="9"/>
                  <a:pt x="265" y="10"/>
                </a:cubicBezTo>
                <a:cubicBezTo>
                  <a:pt x="245" y="13"/>
                  <a:pt x="224" y="16"/>
                  <a:pt x="205" y="20"/>
                </a:cubicBezTo>
                <a:cubicBezTo>
                  <a:pt x="186" y="24"/>
                  <a:pt x="167" y="28"/>
                  <a:pt x="149" y="33"/>
                </a:cubicBezTo>
                <a:cubicBezTo>
                  <a:pt x="132" y="37"/>
                  <a:pt x="115" y="42"/>
                  <a:pt x="100" y="47"/>
                </a:cubicBezTo>
                <a:cubicBezTo>
                  <a:pt x="70" y="56"/>
                  <a:pt x="45" y="66"/>
                  <a:pt x="28" y="74"/>
                </a:cubicBezTo>
                <a:cubicBezTo>
                  <a:pt x="19" y="77"/>
                  <a:pt x="12" y="81"/>
                  <a:pt x="8" y="83"/>
                </a:cubicBezTo>
                <a:cubicBezTo>
                  <a:pt x="3" y="85"/>
                  <a:pt x="0" y="87"/>
                  <a:pt x="1" y="87"/>
                </a:cubicBezTo>
                <a:cubicBezTo>
                  <a:pt x="4" y="92"/>
                  <a:pt x="4" y="92"/>
                  <a:pt x="4" y="92"/>
                </a:cubicBezTo>
                <a:cubicBezTo>
                  <a:pt x="6" y="91"/>
                  <a:pt x="8" y="91"/>
                  <a:pt x="10" y="91"/>
                </a:cubicBezTo>
                <a:cubicBezTo>
                  <a:pt x="24" y="90"/>
                  <a:pt x="38" y="89"/>
                  <a:pt x="52" y="88"/>
                </a:cubicBezTo>
                <a:cubicBezTo>
                  <a:pt x="59" y="87"/>
                  <a:pt x="65" y="89"/>
                  <a:pt x="71" y="91"/>
                </a:cubicBezTo>
                <a:cubicBezTo>
                  <a:pt x="83" y="86"/>
                  <a:pt x="96" y="81"/>
                  <a:pt x="110" y="75"/>
                </a:cubicBezTo>
                <a:cubicBezTo>
                  <a:pt x="124" y="70"/>
                  <a:pt x="140" y="65"/>
                  <a:pt x="157" y="59"/>
                </a:cubicBezTo>
                <a:cubicBezTo>
                  <a:pt x="174" y="54"/>
                  <a:pt x="192" y="49"/>
                  <a:pt x="210" y="44"/>
                </a:cubicBezTo>
                <a:cubicBezTo>
                  <a:pt x="229" y="39"/>
                  <a:pt x="249" y="35"/>
                  <a:pt x="269" y="31"/>
                </a:cubicBezTo>
                <a:cubicBezTo>
                  <a:pt x="274" y="30"/>
                  <a:pt x="279" y="29"/>
                  <a:pt x="284" y="28"/>
                </a:cubicBezTo>
                <a:cubicBezTo>
                  <a:pt x="289" y="27"/>
                  <a:pt x="294" y="27"/>
                  <a:pt x="299" y="26"/>
                </a:cubicBezTo>
                <a:cubicBezTo>
                  <a:pt x="309" y="24"/>
                  <a:pt x="319" y="23"/>
                  <a:pt x="329" y="21"/>
                </a:cubicBezTo>
                <a:cubicBezTo>
                  <a:pt x="340" y="20"/>
                  <a:pt x="350" y="19"/>
                  <a:pt x="360" y="18"/>
                </a:cubicBezTo>
                <a:cubicBezTo>
                  <a:pt x="370" y="17"/>
                  <a:pt x="381" y="16"/>
                  <a:pt x="391" y="15"/>
                </a:cubicBezTo>
                <a:cubicBezTo>
                  <a:pt x="401" y="14"/>
                  <a:pt x="411" y="14"/>
                  <a:pt x="421" y="13"/>
                </a:cubicBezTo>
                <a:cubicBezTo>
                  <a:pt x="431" y="13"/>
                  <a:pt x="441" y="13"/>
                  <a:pt x="451" y="12"/>
                </a:cubicBezTo>
                <a:cubicBezTo>
                  <a:pt x="470" y="12"/>
                  <a:pt x="489" y="12"/>
                  <a:pt x="507" y="13"/>
                </a:cubicBezTo>
                <a:cubicBezTo>
                  <a:pt x="511" y="13"/>
                  <a:pt x="515" y="13"/>
                  <a:pt x="520" y="13"/>
                </a:cubicBezTo>
                <a:cubicBezTo>
                  <a:pt x="524" y="13"/>
                  <a:pt x="528" y="14"/>
                  <a:pt x="533" y="14"/>
                </a:cubicBezTo>
                <a:cubicBezTo>
                  <a:pt x="541" y="14"/>
                  <a:pt x="549" y="15"/>
                  <a:pt x="557" y="15"/>
                </a:cubicBezTo>
                <a:cubicBezTo>
                  <a:pt x="572" y="17"/>
                  <a:pt x="587" y="18"/>
                  <a:pt x="599" y="19"/>
                </a:cubicBezTo>
                <a:cubicBezTo>
                  <a:pt x="612" y="21"/>
                  <a:pt x="623" y="22"/>
                  <a:pt x="632" y="23"/>
                </a:cubicBezTo>
                <a:cubicBezTo>
                  <a:pt x="650" y="26"/>
                  <a:pt x="660" y="27"/>
                  <a:pt x="660" y="27"/>
                </a:cubicBezTo>
                <a:cubicBezTo>
                  <a:pt x="660" y="27"/>
                  <a:pt x="650" y="25"/>
                  <a:pt x="632" y="2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id-ID" sz="1400" b="1">
              <a:solidFill>
                <a:srgbClr val="3F3F3F"/>
              </a:solidFill>
              <a:latin typeface="+mn-ea"/>
            </a:endParaRPr>
          </a:p>
        </p:txBody>
      </p:sp>
      <p:sp>
        <p:nvSpPr>
          <p:cNvPr id="48" name="文本框 47" title=""/>
          <p:cNvSpPr txBox="1"/>
          <p:nvPr>
            <p:custDataLst>
              <p:tags r:id="rId20"/>
            </p:custDataLst>
          </p:nvPr>
        </p:nvSpPr>
        <p:spPr>
          <a:xfrm>
            <a:off x="8608378" y="3856355"/>
            <a:ext cx="1349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+mn-ea"/>
              </a:rPr>
              <a:t>电流的方向</a:t>
            </a:r>
            <a:endParaRPr lang="zh-CN" altLang="en-US" b="1">
              <a:latin typeface="+mn-ea"/>
            </a:endParaRPr>
          </a:p>
        </p:txBody>
      </p:sp>
      <p:sp>
        <p:nvSpPr>
          <p:cNvPr id="49" name="文本框 48" title=""/>
          <p:cNvSpPr txBox="1"/>
          <p:nvPr>
            <p:custDataLst>
              <p:tags r:id="rId21"/>
            </p:custDataLst>
          </p:nvPr>
        </p:nvSpPr>
        <p:spPr>
          <a:xfrm>
            <a:off x="8684578" y="4327525"/>
            <a:ext cx="1509395" cy="5118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latin typeface="+mn-ea"/>
              </a:rPr>
              <a:t>磁场的方向</a:t>
            </a:r>
            <a:endParaRPr lang="zh-CN" altLang="en-US" b="1">
              <a:latin typeface="+mn-ea"/>
            </a:endParaRPr>
          </a:p>
        </p:txBody>
      </p:sp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1266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433" y="548217"/>
            <a:ext cx="65151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3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65200" y="1555751"/>
            <a:ext cx="10261600" cy="20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实验器材：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电源、开关、蹄形磁铁（不选用条形磁铁，因为蹄形磁铁的磁场较集中）、导线、滑动导轨（减小阻力）。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958851" y="3807884"/>
            <a:ext cx="7463367" cy="2501900"/>
            <a:chOff x="1571604" y="3786190"/>
            <a:chExt cx="5598022" cy="1876437"/>
          </a:xfrm>
        </p:grpSpPr>
        <p:pic>
          <p:nvPicPr>
            <p:cNvPr id="11269" name="Picture 36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14678" y="3786190"/>
              <a:ext cx="3954948" cy="1714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0" name="Picture 37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29124" y="5500702"/>
              <a:ext cx="1362075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1" name="TextBox 8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571604" y="3857628"/>
              <a:ext cx="1928826" cy="56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zh-CN" altLang="en-US" sz="4265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实验图：</a:t>
              </a:r>
              <a:endPara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Text Box 3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7" y="1286933"/>
            <a:ext cx="10847916" cy="140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观察：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当我们闭合开关后，你会观察到什么现象？</a:t>
            </a:r>
            <a:endParaRPr lang="zh-CN" altLang="en-US" sz="4265" b="1">
              <a:solidFill>
                <a:srgbClr val="0033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2291" name="Picture 36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833" y="2817284"/>
            <a:ext cx="527261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8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99467" y="5156200"/>
            <a:ext cx="359283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磁场对通电导体的作用</a:t>
            </a:r>
            <a:endParaRPr lang="zh-CN" altLang="en-US" sz="26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Text Box 3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44084" y="2237317"/>
            <a:ext cx="9503833" cy="245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实验方法：</a:t>
            </a:r>
            <a:r>
              <a:rPr lang="zh-CN" altLang="en-US" sz="426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因为通电导线的受力方向可能与多个因素有关，因此我们采取</a:t>
            </a: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控制变量法</a:t>
            </a:r>
            <a:r>
              <a:rPr lang="zh-CN" altLang="en-US" sz="4265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4265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3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27200" y="884767"/>
            <a:ext cx="3024717" cy="7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2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实验方案：</a:t>
            </a:r>
            <a:endParaRPr lang="zh-CN" altLang="en-US" sz="4265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 Box 36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27200" y="1813984"/>
            <a:ext cx="8737600" cy="411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735" b="1">
                <a:solidFill>
                  <a:srgbClr val="0033CC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en-US" altLang="zh-CN" sz="3735" b="1"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3735" b="1">
                <a:latin typeface="黑体" panose="02010609060101010101" charset="-122"/>
                <a:ea typeface="黑体" panose="02010609060101010101" charset="-122"/>
              </a:rPr>
              <a:t>只改变电流的方向，观察导线的运动方向是否改变。</a:t>
            </a:r>
            <a:endParaRPr lang="zh-CN" altLang="en-US" sz="3735" b="1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735" b="1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en-US" altLang="zh-CN" sz="3735" b="1">
                <a:latin typeface="黑体" panose="02010609060101010101" charset="-122"/>
                <a:ea typeface="黑体" panose="02010609060101010101" charset="-122"/>
              </a:rPr>
              <a:t>2.</a:t>
            </a:r>
            <a:r>
              <a:rPr lang="zh-CN" altLang="en-US" sz="3735" b="1">
                <a:latin typeface="黑体" panose="02010609060101010101" charset="-122"/>
                <a:ea typeface="黑体" panose="02010609060101010101" charset="-122"/>
              </a:rPr>
              <a:t>只改变磁场的方向，观察导线的运动方向是否改变。</a:t>
            </a:r>
            <a:endParaRPr lang="zh-CN" altLang="en-US" sz="3735" b="1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735" b="1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en-US" altLang="zh-CN" sz="3735" b="1">
                <a:latin typeface="黑体" panose="02010609060101010101" charset="-122"/>
                <a:ea typeface="黑体" panose="02010609060101010101" charset="-122"/>
              </a:rPr>
              <a:t>3.</a:t>
            </a:r>
            <a:r>
              <a:rPr lang="zh-CN" altLang="en-US" sz="3735" b="1">
                <a:latin typeface="黑体" panose="02010609060101010101" charset="-122"/>
                <a:ea typeface="黑体" panose="02010609060101010101" charset="-122"/>
              </a:rPr>
              <a:t>同时改变电流和磁场的方向，观察导线的运动方向是否改变。</a:t>
            </a:r>
            <a:endParaRPr lang="zh-CN" altLang="en-US" sz="3735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磁场对电流的作用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441944" y="1028733"/>
            <a:ext cx="9308112" cy="523258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8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标题 1" title=""/>
          <p:cNvSpPr txBox="1"/>
          <p:nvPr>
            <p:custDataLst>
              <p:tags r:id="rId3"/>
            </p:custDataLst>
          </p:nvPr>
        </p:nvSpPr>
        <p:spPr>
          <a:xfrm>
            <a:off x="767408" y="1484784"/>
            <a:ext cx="10657830" cy="23083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380" indent="-627380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．在物理学中，用表示电流的方向垂直于纸面向里，用表示电流的方向垂直于纸面向外。下列四幅用箭头标明通电导体在磁场中受力方向的图中，有一幅是错误的，则错误的是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8125" y="4556847"/>
            <a:ext cx="8136396" cy="123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3490649" y="3685719"/>
            <a:ext cx="432048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100" smtClean="0">
                <a:solidFill>
                  <a:srgbClr val="C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</a:t>
            </a:r>
            <a:endParaRPr lang="zh-CN" altLang="zh-CN" sz="3200" kern="100" baseline="300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8"/>
</p:tagLst>
</file>

<file path=ppt/tags/tag101.xml><?xml version="1.0" encoding="utf-8"?>
<p:tagLst xmlns:p="http://schemas.openxmlformats.org/presentationml/2006/main">
  <p:tag name="AS_UNIQUEID" val="599"/>
</p:tagLst>
</file>

<file path=ppt/tags/tag102.xml><?xml version="1.0" encoding="utf-8"?>
<p:tagLst xmlns:p="http://schemas.openxmlformats.org/presentationml/2006/main">
  <p:tag name="AS_UNIQUEID" val="600"/>
</p:tagLst>
</file>

<file path=ppt/tags/tag103.xml><?xml version="1.0" encoding="utf-8"?>
<p:tagLst xmlns:p="http://schemas.openxmlformats.org/presentationml/2006/main">
  <p:tag name="AS_UNIQUEID" val="601"/>
</p:tagLst>
</file>

<file path=ppt/tags/tag104.xml><?xml version="1.0" encoding="utf-8"?>
<p:tagLst xmlns:p="http://schemas.openxmlformats.org/presentationml/2006/main">
  <p:tag name="AS_UNIQUEID" val="602"/>
</p:tagLst>
</file>

<file path=ppt/tags/tag105.xml><?xml version="1.0" encoding="utf-8"?>
<p:tagLst xmlns:p="http://schemas.openxmlformats.org/presentationml/2006/main">
  <p:tag name="AS_UNIQUEID" val="603"/>
</p:tagLst>
</file>

<file path=ppt/tags/tag106.xml><?xml version="1.0" encoding="utf-8"?>
<p:tagLst xmlns:p="http://schemas.openxmlformats.org/presentationml/2006/main">
  <p:tag name="AS_UNIQUEID" val="604"/>
</p:tagLst>
</file>

<file path=ppt/tags/tag107.xml><?xml version="1.0" encoding="utf-8"?>
<p:tagLst xmlns:p="http://schemas.openxmlformats.org/presentationml/2006/main">
  <p:tag name="AS_UNIQUEID" val="605"/>
</p:tagLst>
</file>

<file path=ppt/tags/tag108.xml><?xml version="1.0" encoding="utf-8"?>
<p:tagLst xmlns:p="http://schemas.openxmlformats.org/presentationml/2006/main">
  <p:tag name="AS_UNIQUEID" val="606"/>
</p:tagLst>
</file>

<file path=ppt/tags/tag109.xml><?xml version="1.0" encoding="utf-8"?>
<p:tagLst xmlns:p="http://schemas.openxmlformats.org/presentationml/2006/main">
  <p:tag name="AS_UNIQUEID" val="607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8"/>
</p:tagLst>
</file>

<file path=ppt/tags/tag111.xml><?xml version="1.0" encoding="utf-8"?>
<p:tagLst xmlns:p="http://schemas.openxmlformats.org/presentationml/2006/main">
  <p:tag name="AS_UNIQUEID" val="609"/>
</p:tagLst>
</file>

<file path=ppt/tags/tag112.xml><?xml version="1.0" encoding="utf-8"?>
<p:tagLst xmlns:p="http://schemas.openxmlformats.org/presentationml/2006/main">
  <p:tag name="AS_UNIQUEID" val="610"/>
</p:tagLst>
</file>

<file path=ppt/tags/tag113.xml><?xml version="1.0" encoding="utf-8"?>
<p:tagLst xmlns:p="http://schemas.openxmlformats.org/presentationml/2006/main">
  <p:tag name="AS_UNIQUEID" val="611"/>
</p:tagLst>
</file>

<file path=ppt/tags/tag114.xml><?xml version="1.0" encoding="utf-8"?>
<p:tagLst xmlns:p="http://schemas.openxmlformats.org/presentationml/2006/main">
  <p:tag name="AS_UNIQUEID" val="612"/>
</p:tagLst>
</file>

<file path=ppt/tags/tag115.xml><?xml version="1.0" encoding="utf-8"?>
<p:tagLst xmlns:p="http://schemas.openxmlformats.org/presentationml/2006/main">
  <p:tag name="AS_UNIQUEID" val="613"/>
</p:tagLst>
</file>

<file path=ppt/tags/tag116.xml><?xml version="1.0" encoding="utf-8"?>
<p:tagLst xmlns:p="http://schemas.openxmlformats.org/presentationml/2006/main">
  <p:tag name="AS_UNIQUEID" val="614"/>
</p:tagLst>
</file>

<file path=ppt/tags/tag117.xml><?xml version="1.0" encoding="utf-8"?>
<p:tagLst xmlns:p="http://schemas.openxmlformats.org/presentationml/2006/main">
  <p:tag name="AS_UNIQUEID" val="615"/>
</p:tagLst>
</file>

<file path=ppt/tags/tag118.xml><?xml version="1.0" encoding="utf-8"?>
<p:tagLst xmlns:p="http://schemas.openxmlformats.org/presentationml/2006/main">
  <p:tag name="AS_UNIQUEID" val="616"/>
</p:tagLst>
</file>

<file path=ppt/tags/tag119.xml><?xml version="1.0" encoding="utf-8"?>
<p:tagLst xmlns:p="http://schemas.openxmlformats.org/presentationml/2006/main">
  <p:tag name="AS_UNIQUEID" val="617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8"/>
</p:tagLst>
</file>

<file path=ppt/tags/tag121.xml><?xml version="1.0" encoding="utf-8"?>
<p:tagLst xmlns:p="http://schemas.openxmlformats.org/presentationml/2006/main">
  <p:tag name="AS_UNIQUEID" val="619"/>
</p:tagLst>
</file>

<file path=ppt/tags/tag122.xml><?xml version="1.0" encoding="utf-8"?>
<p:tagLst xmlns:p="http://schemas.openxmlformats.org/presentationml/2006/main">
  <p:tag name="AS_UNIQUEID" val="620"/>
</p:tagLst>
</file>

<file path=ppt/tags/tag123.xml><?xml version="1.0" encoding="utf-8"?>
<p:tagLst xmlns:p="http://schemas.openxmlformats.org/presentationml/2006/main">
  <p:tag name="AS_UNIQUEID" val="621"/>
</p:tagLst>
</file>

<file path=ppt/tags/tag124.xml><?xml version="1.0" encoding="utf-8"?>
<p:tagLst xmlns:p="http://schemas.openxmlformats.org/presentationml/2006/main">
  <p:tag name="AS_UNIQUEID" val="622"/>
</p:tagLst>
</file>

<file path=ppt/tags/tag125.xml><?xml version="1.0" encoding="utf-8"?>
<p:tagLst xmlns:p="http://schemas.openxmlformats.org/presentationml/2006/main">
  <p:tag name="AS_UNIQUEID" val="623"/>
</p:tagLst>
</file>

<file path=ppt/tags/tag126.xml><?xml version="1.0" encoding="utf-8"?>
<p:tagLst xmlns:p="http://schemas.openxmlformats.org/presentationml/2006/main">
  <p:tag name="AS_UNIQUEID" val="624"/>
</p:tagLst>
</file>

<file path=ppt/tags/tag127.xml><?xml version="1.0" encoding="utf-8"?>
<p:tagLst xmlns:p="http://schemas.openxmlformats.org/presentationml/2006/main">
  <p:tag name="AS_UNIQUEID" val="625"/>
</p:tagLst>
</file>

<file path=ppt/tags/tag128.xml><?xml version="1.0" encoding="utf-8"?>
<p:tagLst xmlns:p="http://schemas.openxmlformats.org/presentationml/2006/main">
  <p:tag name="AS_UNIQUEID" val="626"/>
</p:tagLst>
</file>

<file path=ppt/tags/tag129.xml><?xml version="1.0" encoding="utf-8"?>
<p:tagLst xmlns:p="http://schemas.openxmlformats.org/presentationml/2006/main">
  <p:tag name="AS_UNIQUEID" val="627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8"/>
</p:tagLst>
</file>

<file path=ppt/tags/tag131.xml><?xml version="1.0" encoding="utf-8"?>
<p:tagLst xmlns:p="http://schemas.openxmlformats.org/presentationml/2006/main">
  <p:tag name="AS_UNIQUEID" val="629"/>
</p:tagLst>
</file>

<file path=ppt/tags/tag132.xml><?xml version="1.0" encoding="utf-8"?>
<p:tagLst xmlns:p="http://schemas.openxmlformats.org/presentationml/2006/main">
  <p:tag name="AS_UNIQUEID" val="630"/>
</p:tagLst>
</file>

<file path=ppt/tags/tag133.xml><?xml version="1.0" encoding="utf-8"?>
<p:tagLst xmlns:p="http://schemas.openxmlformats.org/presentationml/2006/main">
  <p:tag name="AS_UNIQUEID" val="631"/>
</p:tagLst>
</file>

<file path=ppt/tags/tag134.xml><?xml version="1.0" encoding="utf-8"?>
<p:tagLst xmlns:p="http://schemas.openxmlformats.org/presentationml/2006/main">
  <p:tag name="AS_UNIQUEID" val="632"/>
</p:tagLst>
</file>

<file path=ppt/tags/tag135.xml><?xml version="1.0" encoding="utf-8"?>
<p:tagLst xmlns:p="http://schemas.openxmlformats.org/presentationml/2006/main">
  <p:tag name="AS_UNIQUEID" val="633"/>
</p:tagLst>
</file>

<file path=ppt/tags/tag136.xml><?xml version="1.0" encoding="utf-8"?>
<p:tagLst xmlns:p="http://schemas.openxmlformats.org/presentationml/2006/main">
  <p:tag name="AS_UNIQUEID" val="634"/>
</p:tagLst>
</file>

<file path=ppt/tags/tag137.xml><?xml version="1.0" encoding="utf-8"?>
<p:tagLst xmlns:p="http://schemas.openxmlformats.org/presentationml/2006/main">
  <p:tag name="AS_UNIQUEID" val="635"/>
</p:tagLst>
</file>

<file path=ppt/tags/tag138.xml><?xml version="1.0" encoding="utf-8"?>
<p:tagLst xmlns:p="http://schemas.openxmlformats.org/presentationml/2006/main">
  <p:tag name="AS_UNIQUEID" val="636"/>
</p:tagLst>
</file>

<file path=ppt/tags/tag139.xml><?xml version="1.0" encoding="utf-8"?>
<p:tagLst xmlns:p="http://schemas.openxmlformats.org/presentationml/2006/main">
  <p:tag name="AS_UNIQUEID" val="498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7"/>
</p:tagLst>
</file>

<file path=ppt/tags/tag141.xml><?xml version="1.0" encoding="utf-8"?>
<p:tagLst xmlns:p="http://schemas.openxmlformats.org/presentationml/2006/main">
  <p:tag name="AS_UNIQUEID" val="638"/>
</p:tagLst>
</file>

<file path=ppt/tags/tag142.xml><?xml version="1.0" encoding="utf-8"?>
<p:tagLst xmlns:p="http://schemas.openxmlformats.org/presentationml/2006/main">
  <p:tag name="AS_UNIQUEID" val="639"/>
</p:tagLst>
</file>

<file path=ppt/tags/tag143.xml><?xml version="1.0" encoding="utf-8"?>
<p:tagLst xmlns:p="http://schemas.openxmlformats.org/presentationml/2006/main">
  <p:tag name="AS_UNIQUEID" val="640"/>
</p:tagLst>
</file>

<file path=ppt/tags/tag144.xml><?xml version="1.0" encoding="utf-8"?>
<p:tagLst xmlns:p="http://schemas.openxmlformats.org/presentationml/2006/main">
  <p:tag name="AS_UNIQUEID" val="641"/>
</p:tagLst>
</file>

<file path=ppt/tags/tag145.xml><?xml version="1.0" encoding="utf-8"?>
<p:tagLst xmlns:p="http://schemas.openxmlformats.org/presentationml/2006/main">
  <p:tag name="AS_UNIQUEID" val="642"/>
</p:tagLst>
</file>

<file path=ppt/tags/tag146.xml><?xml version="1.0" encoding="utf-8"?>
<p:tagLst xmlns:p="http://schemas.openxmlformats.org/presentationml/2006/main">
  <p:tag name="AS_UNIQUEID" val="643"/>
</p:tagLst>
</file>

<file path=ppt/tags/tag147.xml><?xml version="1.0" encoding="utf-8"?>
<p:tagLst xmlns:p="http://schemas.openxmlformats.org/presentationml/2006/main">
  <p:tag name="AS_UNIQUEID" val="644"/>
</p:tagLst>
</file>

<file path=ppt/tags/tag148.xml><?xml version="1.0" encoding="utf-8"?>
<p:tagLst xmlns:p="http://schemas.openxmlformats.org/presentationml/2006/main">
  <p:tag name="AS_UNIQUEID" val="645"/>
</p:tagLst>
</file>

<file path=ppt/tags/tag149.xml><?xml version="1.0" encoding="utf-8"?>
<p:tagLst xmlns:p="http://schemas.openxmlformats.org/presentationml/2006/main">
  <p:tag name="AS_UNIQUEID" val="646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7"/>
</p:tagLst>
</file>

<file path=ppt/tags/tag151.xml><?xml version="1.0" encoding="utf-8"?>
<p:tagLst xmlns:p="http://schemas.openxmlformats.org/presentationml/2006/main">
  <p:tag name="AS_UNIQUEID" val="648"/>
</p:tagLst>
</file>

<file path=ppt/tags/tag152.xml><?xml version="1.0" encoding="utf-8"?>
<p:tagLst xmlns:p="http://schemas.openxmlformats.org/presentationml/2006/main">
  <p:tag name="AS_UNIQUEID" val="649"/>
</p:tagLst>
</file>

<file path=ppt/tags/tag153.xml><?xml version="1.0" encoding="utf-8"?>
<p:tagLst xmlns:p="http://schemas.openxmlformats.org/presentationml/2006/main">
  <p:tag name="AS_UNIQUEID" val="650"/>
</p:tagLst>
</file>

<file path=ppt/tags/tag154.xml><?xml version="1.0" encoding="utf-8"?>
<p:tagLst xmlns:p="http://schemas.openxmlformats.org/presentationml/2006/main">
  <p:tag name="AS_UNIQUEID" val="651"/>
</p:tagLst>
</file>

<file path=ppt/tags/tag155.xml><?xml version="1.0" encoding="utf-8"?>
<p:tagLst xmlns:p="http://schemas.openxmlformats.org/presentationml/2006/main">
  <p:tag name="AS_UNIQUEID" val="652"/>
</p:tagLst>
</file>

<file path=ppt/tags/tag156.xml><?xml version="1.0" encoding="utf-8"?>
<p:tagLst xmlns:p="http://schemas.openxmlformats.org/presentationml/2006/main">
  <p:tag name="AS_UNIQUEID" val="653"/>
</p:tagLst>
</file>

<file path=ppt/tags/tag157.xml><?xml version="1.0" encoding="utf-8"?>
<p:tagLst xmlns:p="http://schemas.openxmlformats.org/presentationml/2006/main">
  <p:tag name="AS_UNIQUEID" val="654"/>
</p:tagLst>
</file>

<file path=ppt/tags/tag158.xml><?xml version="1.0" encoding="utf-8"?>
<p:tagLst xmlns:p="http://schemas.openxmlformats.org/presentationml/2006/main">
  <p:tag name="AS_UNIQUEID" val="655"/>
</p:tagLst>
</file>

<file path=ppt/tags/tag159.xml><?xml version="1.0" encoding="utf-8"?>
<p:tagLst xmlns:p="http://schemas.openxmlformats.org/presentationml/2006/main">
  <p:tag name="AS_UNIQUEID" val="656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7"/>
</p:tagLst>
</file>

<file path=ppt/tags/tag161.xml><?xml version="1.0" encoding="utf-8"?>
<p:tagLst xmlns:p="http://schemas.openxmlformats.org/presentationml/2006/main">
  <p:tag name="AS_UNIQUEID" val="658"/>
</p:tagLst>
</file>

<file path=ppt/tags/tag162.xml><?xml version="1.0" encoding="utf-8"?>
<p:tagLst xmlns:p="http://schemas.openxmlformats.org/presentationml/2006/main">
  <p:tag name="AS_UNIQUEID" val="659"/>
</p:tagLst>
</file>

<file path=ppt/tags/tag163.xml><?xml version="1.0" encoding="utf-8"?>
<p:tagLst xmlns:p="http://schemas.openxmlformats.org/presentationml/2006/main">
  <p:tag name="AS_UNIQUEID" val="660"/>
</p:tagLst>
</file>

<file path=ppt/tags/tag164.xml><?xml version="1.0" encoding="utf-8"?>
<p:tagLst xmlns:p="http://schemas.openxmlformats.org/presentationml/2006/main">
  <p:tag name="AS_UNIQUEID" val="661"/>
</p:tagLst>
</file>

<file path=ppt/tags/tag165.xml><?xml version="1.0" encoding="utf-8"?>
<p:tagLst xmlns:p="http://schemas.openxmlformats.org/presentationml/2006/main">
  <p:tag name="AS_UNIQUEID" val="662"/>
</p:tagLst>
</file>

<file path=ppt/tags/tag166.xml><?xml version="1.0" encoding="utf-8"?>
<p:tagLst xmlns:p="http://schemas.openxmlformats.org/presentationml/2006/main">
  <p:tag name="AS_UNIQUEID" val="663"/>
</p:tagLst>
</file>

<file path=ppt/tags/tag167.xml><?xml version="1.0" encoding="utf-8"?>
<p:tagLst xmlns:p="http://schemas.openxmlformats.org/presentationml/2006/main">
  <p:tag name="AS_UNIQUEID" val="664"/>
</p:tagLst>
</file>

<file path=ppt/tags/tag168.xml><?xml version="1.0" encoding="utf-8"?>
<p:tagLst xmlns:p="http://schemas.openxmlformats.org/presentationml/2006/main">
  <p:tag name="AS_UNIQUEID" val="665"/>
</p:tagLst>
</file>

<file path=ppt/tags/tag169.xml><?xml version="1.0" encoding="utf-8"?>
<p:tagLst xmlns:p="http://schemas.openxmlformats.org/presentationml/2006/main">
  <p:tag name="AS_UNIQUEID" val="666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7"/>
</p:tagLst>
</file>

<file path=ppt/tags/tag171.xml><?xml version="1.0" encoding="utf-8"?>
<p:tagLst xmlns:p="http://schemas.openxmlformats.org/presentationml/2006/main">
  <p:tag name="AS_UNIQUEID" val="668"/>
</p:tagLst>
</file>

<file path=ppt/tags/tag172.xml><?xml version="1.0" encoding="utf-8"?>
<p:tagLst xmlns:p="http://schemas.openxmlformats.org/presentationml/2006/main">
  <p:tag name="AS_UNIQUEID" val="669"/>
</p:tagLst>
</file>

<file path=ppt/tags/tag173.xml><?xml version="1.0" encoding="utf-8"?>
<p:tagLst xmlns:p="http://schemas.openxmlformats.org/presentationml/2006/main">
  <p:tag name="AS_UNIQUEID" val="670"/>
</p:tagLst>
</file>

<file path=ppt/tags/tag174.xml><?xml version="1.0" encoding="utf-8"?>
<p:tagLst xmlns:p="http://schemas.openxmlformats.org/presentationml/2006/main">
  <p:tag name="AS_UNIQUEID" val="671"/>
</p:tagLst>
</file>

<file path=ppt/tags/tag175.xml><?xml version="1.0" encoding="utf-8"?>
<p:tagLst xmlns:p="http://schemas.openxmlformats.org/presentationml/2006/main">
  <p:tag name="AS_UNIQUEID" val="672"/>
</p:tagLst>
</file>

<file path=ppt/tags/tag176.xml><?xml version="1.0" encoding="utf-8"?>
<p:tagLst xmlns:p="http://schemas.openxmlformats.org/presentationml/2006/main">
  <p:tag name="AS_UNIQUEID" val="673"/>
</p:tagLst>
</file>

<file path=ppt/tags/tag177.xml><?xml version="1.0" encoding="utf-8"?>
<p:tagLst xmlns:p="http://schemas.openxmlformats.org/presentationml/2006/main">
  <p:tag name="AS_UNIQUEID" val="674"/>
</p:tagLst>
</file>

<file path=ppt/tags/tag178.xml><?xml version="1.0" encoding="utf-8"?>
<p:tagLst xmlns:p="http://schemas.openxmlformats.org/presentationml/2006/main">
  <p:tag name="AS_UNIQUEID" val="675"/>
</p:tagLst>
</file>

<file path=ppt/tags/tag179.xml><?xml version="1.0" encoding="utf-8"?>
<p:tagLst xmlns:p="http://schemas.openxmlformats.org/presentationml/2006/main">
  <p:tag name="AS_UNIQUEID" val="676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7"/>
</p:tagLst>
</file>

<file path=ppt/tags/tag181.xml><?xml version="1.0" encoding="utf-8"?>
<p:tagLst xmlns:p="http://schemas.openxmlformats.org/presentationml/2006/main">
  <p:tag name="AS_UNIQUEID" val="678"/>
</p:tagLst>
</file>

<file path=ppt/tags/tag182.xml><?xml version="1.0" encoding="utf-8"?>
<p:tagLst xmlns:p="http://schemas.openxmlformats.org/presentationml/2006/main">
  <p:tag name="AS_UNIQUEID" val="679"/>
</p:tagLst>
</file>

<file path=ppt/tags/tag183.xml><?xml version="1.0" encoding="utf-8"?>
<p:tagLst xmlns:p="http://schemas.openxmlformats.org/presentationml/2006/main">
  <p:tag name="AS_UNIQUEID" val="680"/>
</p:tagLst>
</file>

<file path=ppt/tags/tag184.xml><?xml version="1.0" encoding="utf-8"?>
<p:tagLst xmlns:p="http://schemas.openxmlformats.org/presentationml/2006/main">
  <p:tag name="AS_UNIQUEID" val="681"/>
</p:tagLst>
</file>

<file path=ppt/tags/tag185.xml><?xml version="1.0" encoding="utf-8"?>
<p:tagLst xmlns:p="http://schemas.openxmlformats.org/presentationml/2006/main">
  <p:tag name="AS_UNIQUEID" val="682"/>
</p:tagLst>
</file>

<file path=ppt/tags/tag186.xml><?xml version="1.0" encoding="utf-8"?>
<p:tagLst xmlns:p="http://schemas.openxmlformats.org/presentationml/2006/main">
  <p:tag name="AS_UNIQUEID" val="683"/>
</p:tagLst>
</file>

<file path=ppt/tags/tag187.xml><?xml version="1.0" encoding="utf-8"?>
<p:tagLst xmlns:p="http://schemas.openxmlformats.org/presentationml/2006/main">
  <p:tag name="AS_UNIQUEID" val="684"/>
</p:tagLst>
</file>

<file path=ppt/tags/tag188.xml><?xml version="1.0" encoding="utf-8"?>
<p:tagLst xmlns:p="http://schemas.openxmlformats.org/presentationml/2006/main">
  <p:tag name="AS_UNIQUEID" val="685"/>
</p:tagLst>
</file>

<file path=ppt/tags/tag189.xml><?xml version="1.0" encoding="utf-8"?>
<p:tagLst xmlns:p="http://schemas.openxmlformats.org/presentationml/2006/main">
  <p:tag name="AS_UNIQUEID" val="686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7"/>
</p:tagLst>
</file>

<file path=ppt/tags/tag191.xml><?xml version="1.0" encoding="utf-8"?>
<p:tagLst xmlns:p="http://schemas.openxmlformats.org/presentationml/2006/main">
  <p:tag name="AS_UNIQUEID" val="688"/>
</p:tagLst>
</file>

<file path=ppt/tags/tag192.xml><?xml version="1.0" encoding="utf-8"?>
<p:tagLst xmlns:p="http://schemas.openxmlformats.org/presentationml/2006/main">
  <p:tag name="AS_UNIQUEID" val="689"/>
</p:tagLst>
</file>

<file path=ppt/tags/tag193.xml><?xml version="1.0" encoding="utf-8"?>
<p:tagLst xmlns:p="http://schemas.openxmlformats.org/presentationml/2006/main">
  <p:tag name="AS_UNIQUEID" val="690"/>
</p:tagLst>
</file>

<file path=ppt/tags/tag194.xml><?xml version="1.0" encoding="utf-8"?>
<p:tagLst xmlns:p="http://schemas.openxmlformats.org/presentationml/2006/main">
  <p:tag name="AS_UNIQUEID" val="691"/>
</p:tagLst>
</file>

<file path=ppt/tags/tag195.xml><?xml version="1.0" encoding="utf-8"?>
<p:tagLst xmlns:p="http://schemas.openxmlformats.org/presentationml/2006/main">
  <p:tag name="AS_UNIQUEID" val="692"/>
</p:tagLst>
</file>

<file path=ppt/tags/tag196.xml><?xml version="1.0" encoding="utf-8"?>
<p:tagLst xmlns:p="http://schemas.openxmlformats.org/presentationml/2006/main">
  <p:tag name="AS_UNIQUEID" val="693"/>
</p:tagLst>
</file>

<file path=ppt/tags/tag197.xml><?xml version="1.0" encoding="utf-8"?>
<p:tagLst xmlns:p="http://schemas.openxmlformats.org/presentationml/2006/main">
  <p:tag name="AS_UNIQUEID" val="694"/>
</p:tagLst>
</file>

<file path=ppt/tags/tag198.xml><?xml version="1.0" encoding="utf-8"?>
<p:tagLst xmlns:p="http://schemas.openxmlformats.org/presentationml/2006/main">
  <p:tag name="AS_UNIQUEID" val="695"/>
</p:tagLst>
</file>

<file path=ppt/tags/tag199.xml><?xml version="1.0" encoding="utf-8"?>
<p:tagLst xmlns:p="http://schemas.openxmlformats.org/presentationml/2006/main">
  <p:tag name="AS_UNIQUEID" val="696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7"/>
</p:tagLst>
</file>

<file path=ppt/tags/tag201.xml><?xml version="1.0" encoding="utf-8"?>
<p:tagLst xmlns:p="http://schemas.openxmlformats.org/presentationml/2006/main">
  <p:tag name="AS_UNIQUEID" val="698"/>
</p:tagLst>
</file>

<file path=ppt/tags/tag202.xml><?xml version="1.0" encoding="utf-8"?>
<p:tagLst xmlns:p="http://schemas.openxmlformats.org/presentationml/2006/main">
  <p:tag name="AS_UNIQUEID" val="699"/>
</p:tagLst>
</file>

<file path=ppt/tags/tag203.xml><?xml version="1.0" encoding="utf-8"?>
<p:tagLst xmlns:p="http://schemas.openxmlformats.org/presentationml/2006/main">
  <p:tag name="AS_UNIQUEID" val="700"/>
</p:tagLst>
</file>

<file path=ppt/tags/tag204.xml><?xml version="1.0" encoding="utf-8"?>
<p:tagLst xmlns:p="http://schemas.openxmlformats.org/presentationml/2006/main">
  <p:tag name="AS_UNIQUEID" val="701"/>
</p:tagLst>
</file>

<file path=ppt/tags/tag205.xml><?xml version="1.0" encoding="utf-8"?>
<p:tagLst xmlns:p="http://schemas.openxmlformats.org/presentationml/2006/main">
  <p:tag name="AS_UNIQUEID" val="702"/>
</p:tagLst>
</file>

<file path=ppt/tags/tag206.xml><?xml version="1.0" encoding="utf-8"?>
<p:tagLst xmlns:p="http://schemas.openxmlformats.org/presentationml/2006/main">
  <p:tag name="AS_UNIQUEID" val="703"/>
</p:tagLst>
</file>

<file path=ppt/tags/tag207.xml><?xml version="1.0" encoding="utf-8"?>
<p:tagLst xmlns:p="http://schemas.openxmlformats.org/presentationml/2006/main">
  <p:tag name="AS_UNIQUEID" val="704"/>
</p:tagLst>
</file>

<file path=ppt/tags/tag208.xml><?xml version="1.0" encoding="utf-8"?>
<p:tagLst xmlns:p="http://schemas.openxmlformats.org/presentationml/2006/main">
  <p:tag name="AS_UNIQUEID" val="705"/>
</p:tagLst>
</file>

<file path=ppt/tags/tag209.xml><?xml version="1.0" encoding="utf-8"?>
<p:tagLst xmlns:p="http://schemas.openxmlformats.org/presentationml/2006/main">
  <p:tag name="AS_UNIQUEID" val="706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7"/>
</p:tagLst>
</file>

<file path=ppt/tags/tag211.xml><?xml version="1.0" encoding="utf-8"?>
<p:tagLst xmlns:p="http://schemas.openxmlformats.org/presentationml/2006/main">
  <p:tag name="AS_UNIQUEID" val="708"/>
</p:tagLst>
</file>

<file path=ppt/tags/tag212.xml><?xml version="1.0" encoding="utf-8"?>
<p:tagLst xmlns:p="http://schemas.openxmlformats.org/presentationml/2006/main">
  <p:tag name="AS_UNIQUEID" val="709"/>
</p:tagLst>
</file>

<file path=ppt/tags/tag213.xml><?xml version="1.0" encoding="utf-8"?>
<p:tagLst xmlns:p="http://schemas.openxmlformats.org/presentationml/2006/main">
  <p:tag name="AS_UNIQUEID" val="710"/>
</p:tagLst>
</file>

<file path=ppt/tags/tag214.xml><?xml version="1.0" encoding="utf-8"?>
<p:tagLst xmlns:p="http://schemas.openxmlformats.org/presentationml/2006/main">
  <p:tag name="AS_UNIQUEID" val="711"/>
</p:tagLst>
</file>

<file path=ppt/tags/tag215.xml><?xml version="1.0" encoding="utf-8"?>
<p:tagLst xmlns:p="http://schemas.openxmlformats.org/presentationml/2006/main">
  <p:tag name="AS_UNIQUEID" val="712"/>
</p:tagLst>
</file>

<file path=ppt/tags/tag216.xml><?xml version="1.0" encoding="utf-8"?>
<p:tagLst xmlns:p="http://schemas.openxmlformats.org/presentationml/2006/main">
  <p:tag name="AS_UNIQUEID" val="713"/>
</p:tagLst>
</file>

<file path=ppt/tags/tag217.xml><?xml version="1.0" encoding="utf-8"?>
<p:tagLst xmlns:p="http://schemas.openxmlformats.org/presentationml/2006/main">
  <p:tag name="AS_UNIQUEID" val="714"/>
</p:tagLst>
</file>

<file path=ppt/tags/tag218.xml><?xml version="1.0" encoding="utf-8"?>
<p:tagLst xmlns:p="http://schemas.openxmlformats.org/presentationml/2006/main">
  <p:tag name="AS_UNIQUEID" val="715"/>
</p:tagLst>
</file>

<file path=ppt/tags/tag219.xml><?xml version="1.0" encoding="utf-8"?>
<p:tagLst xmlns:p="http://schemas.openxmlformats.org/presentationml/2006/main">
  <p:tag name="AS_UNIQUEID" val="85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6"/>
</p:tagLst>
</file>

<file path=ppt/tags/tag221.xml><?xml version="1.0" encoding="utf-8"?>
<p:tagLst xmlns:p="http://schemas.openxmlformats.org/presentationml/2006/main">
  <p:tag name="AS_UNIQUEID" val="717"/>
</p:tagLst>
</file>

<file path=ppt/tags/tag222.xml><?xml version="1.0" encoding="utf-8"?>
<p:tagLst xmlns:p="http://schemas.openxmlformats.org/presentationml/2006/main">
  <p:tag name="AS_UNIQUEID" val="718"/>
</p:tagLst>
</file>

<file path=ppt/tags/tag223.xml><?xml version="1.0" encoding="utf-8"?>
<p:tagLst xmlns:p="http://schemas.openxmlformats.org/presentationml/2006/main">
  <p:tag name="AS_UNIQUEID" val="719"/>
</p:tagLst>
</file>

<file path=ppt/tags/tag224.xml><?xml version="1.0" encoding="utf-8"?>
<p:tagLst xmlns:p="http://schemas.openxmlformats.org/presentationml/2006/main">
  <p:tag name="AS_UNIQUEID" val="720"/>
</p:tagLst>
</file>

<file path=ppt/tags/tag225.xml><?xml version="1.0" encoding="utf-8"?>
<p:tagLst xmlns:p="http://schemas.openxmlformats.org/presentationml/2006/main">
  <p:tag name="AS_UNIQUEID" val="721"/>
</p:tagLst>
</file>

<file path=ppt/tags/tag226.xml><?xml version="1.0" encoding="utf-8"?>
<p:tagLst xmlns:p="http://schemas.openxmlformats.org/presentationml/2006/main">
  <p:tag name="AS_UNIQUEID" val="722"/>
</p:tagLst>
</file>

<file path=ppt/tags/tag227.xml><?xml version="1.0" encoding="utf-8"?>
<p:tagLst xmlns:p="http://schemas.openxmlformats.org/presentationml/2006/main">
  <p:tag name="AS_UNIQUEID" val="723"/>
</p:tagLst>
</file>

<file path=ppt/tags/tag228.xml><?xml version="1.0" encoding="utf-8"?>
<p:tagLst xmlns:p="http://schemas.openxmlformats.org/presentationml/2006/main">
  <p:tag name="AS_UNIQUEID" val="724"/>
</p:tagLst>
</file>

<file path=ppt/tags/tag229.xml><?xml version="1.0" encoding="utf-8"?>
<p:tagLst xmlns:p="http://schemas.openxmlformats.org/presentationml/2006/main">
  <p:tag name="AS_UNIQUEID" val="725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6"/>
</p:tagLst>
</file>

<file path=ppt/tags/tag231.xml><?xml version="1.0" encoding="utf-8"?>
<p:tagLst xmlns:p="http://schemas.openxmlformats.org/presentationml/2006/main">
  <p:tag name="AS_UNIQUEID" val="727"/>
</p:tagLst>
</file>

<file path=ppt/tags/tag232.xml><?xml version="1.0" encoding="utf-8"?>
<p:tagLst xmlns:p="http://schemas.openxmlformats.org/presentationml/2006/main">
  <p:tag name="AS_UNIQUEID" val="728"/>
</p:tagLst>
</file>

<file path=ppt/tags/tag233.xml><?xml version="1.0" encoding="utf-8"?>
<p:tagLst xmlns:p="http://schemas.openxmlformats.org/presentationml/2006/main">
  <p:tag name="AS_UNIQUEID" val="729"/>
</p:tagLst>
</file>

<file path=ppt/tags/tag234.xml><?xml version="1.0" encoding="utf-8"?>
<p:tagLst xmlns:p="http://schemas.openxmlformats.org/presentationml/2006/main">
  <p:tag name="AS_UNIQUEID" val="730"/>
</p:tagLst>
</file>

<file path=ppt/tags/tag235.xml><?xml version="1.0" encoding="utf-8"?>
<p:tagLst xmlns:p="http://schemas.openxmlformats.org/presentationml/2006/main">
  <p:tag name="AS_UNIQUEID" val="731"/>
</p:tagLst>
</file>

<file path=ppt/tags/tag236.xml><?xml version="1.0" encoding="utf-8"?>
<p:tagLst xmlns:p="http://schemas.openxmlformats.org/presentationml/2006/main">
  <p:tag name="AS_UNIQUEID" val="732"/>
</p:tagLst>
</file>

<file path=ppt/tags/tag237.xml><?xml version="1.0" encoding="utf-8"?>
<p:tagLst xmlns:p="http://schemas.openxmlformats.org/presentationml/2006/main">
  <p:tag name="AS_UNIQUEID" val="733"/>
</p:tagLst>
</file>

<file path=ppt/tags/tag238.xml><?xml version="1.0" encoding="utf-8"?>
<p:tagLst xmlns:p="http://schemas.openxmlformats.org/presentationml/2006/main">
  <p:tag name="AS_UNIQUEID" val="734"/>
</p:tagLst>
</file>

<file path=ppt/tags/tag239.xml><?xml version="1.0" encoding="utf-8"?>
<p:tagLst xmlns:p="http://schemas.openxmlformats.org/presentationml/2006/main">
  <p:tag name="AS_UNIQUEID" val="735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6"/>
</p:tagLst>
</file>

<file path=ppt/tags/tag241.xml><?xml version="1.0" encoding="utf-8"?>
<p:tagLst xmlns:p="http://schemas.openxmlformats.org/presentationml/2006/main">
  <p:tag name="AS_UNIQUEID" val="737"/>
</p:tagLst>
</file>

<file path=ppt/tags/tag242.xml><?xml version="1.0" encoding="utf-8"?>
<p:tagLst xmlns:p="http://schemas.openxmlformats.org/presentationml/2006/main">
  <p:tag name="AS_UNIQUEID" val="738"/>
</p:tagLst>
</file>

<file path=ppt/tags/tag243.xml><?xml version="1.0" encoding="utf-8"?>
<p:tagLst xmlns:p="http://schemas.openxmlformats.org/presentationml/2006/main">
  <p:tag name="AS_UNIQUEID" val="739"/>
</p:tagLst>
</file>

<file path=ppt/tags/tag244.xml><?xml version="1.0" encoding="utf-8"?>
<p:tagLst xmlns:p="http://schemas.openxmlformats.org/presentationml/2006/main">
  <p:tag name="AS_UNIQUEID" val="740"/>
</p:tagLst>
</file>

<file path=ppt/tags/tag245.xml><?xml version="1.0" encoding="utf-8"?>
<p:tagLst xmlns:p="http://schemas.openxmlformats.org/presentationml/2006/main">
  <p:tag name="AS_UNIQUEID" val="741"/>
</p:tagLst>
</file>

<file path=ppt/tags/tag246.xml><?xml version="1.0" encoding="utf-8"?>
<p:tagLst xmlns:p="http://schemas.openxmlformats.org/presentationml/2006/main">
  <p:tag name="AS_UNIQUEID" val="742"/>
</p:tagLst>
</file>

<file path=ppt/tags/tag247.xml><?xml version="1.0" encoding="utf-8"?>
<p:tagLst xmlns:p="http://schemas.openxmlformats.org/presentationml/2006/main">
  <p:tag name="AS_UNIQUEID" val="743"/>
</p:tagLst>
</file>

<file path=ppt/tags/tag248.xml><?xml version="1.0" encoding="utf-8"?>
<p:tagLst xmlns:p="http://schemas.openxmlformats.org/presentationml/2006/main">
  <p:tag name="AS_UNIQUEID" val="744"/>
</p:tagLst>
</file>

<file path=ppt/tags/tag249.xml><?xml version="1.0" encoding="utf-8"?>
<p:tagLst xmlns:p="http://schemas.openxmlformats.org/presentationml/2006/main">
  <p:tag name="AS_UNIQUEID" val="745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6"/>
</p:tagLst>
</file>

<file path=ppt/tags/tag251.xml><?xml version="1.0" encoding="utf-8"?>
<p:tagLst xmlns:p="http://schemas.openxmlformats.org/presentationml/2006/main">
  <p:tag name="AS_UNIQUEID" val="747"/>
</p:tagLst>
</file>

<file path=ppt/tags/tag252.xml><?xml version="1.0" encoding="utf-8"?>
<p:tagLst xmlns:p="http://schemas.openxmlformats.org/presentationml/2006/main">
  <p:tag name="AS_UNIQUEID" val="748"/>
</p:tagLst>
</file>

<file path=ppt/tags/tag253.xml><?xml version="1.0" encoding="utf-8"?>
<p:tagLst xmlns:p="http://schemas.openxmlformats.org/presentationml/2006/main">
  <p:tag name="AS_UNIQUEID" val="749"/>
</p:tagLst>
</file>

<file path=ppt/tags/tag254.xml><?xml version="1.0" encoding="utf-8"?>
<p:tagLst xmlns:p="http://schemas.openxmlformats.org/presentationml/2006/main">
  <p:tag name="AS_UNIQUEID" val="750"/>
</p:tagLst>
</file>

<file path=ppt/tags/tag255.xml><?xml version="1.0" encoding="utf-8"?>
<p:tagLst xmlns:p="http://schemas.openxmlformats.org/presentationml/2006/main">
  <p:tag name="AS_UNIQUEID" val="751"/>
</p:tagLst>
</file>

<file path=ppt/tags/tag256.xml><?xml version="1.0" encoding="utf-8"?>
<p:tagLst xmlns:p="http://schemas.openxmlformats.org/presentationml/2006/main">
  <p:tag name="AS_UNIQUEID" val="752"/>
</p:tagLst>
</file>

<file path=ppt/tags/tag257.xml><?xml version="1.0" encoding="utf-8"?>
<p:tagLst xmlns:p="http://schemas.openxmlformats.org/presentationml/2006/main">
  <p:tag name="AS_UNIQUEID" val="753"/>
</p:tagLst>
</file>

<file path=ppt/tags/tag258.xml><?xml version="1.0" encoding="utf-8"?>
<p:tagLst xmlns:p="http://schemas.openxmlformats.org/presentationml/2006/main">
  <p:tag name="AS_UNIQUEID" val="754"/>
</p:tagLst>
</file>

<file path=ppt/tags/tag259.xml><?xml version="1.0" encoding="utf-8"?>
<p:tagLst xmlns:p="http://schemas.openxmlformats.org/presentationml/2006/main">
  <p:tag name="AS_UNIQUEID" val="755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6"/>
</p:tagLst>
</file>

<file path=ppt/tags/tag261.xml><?xml version="1.0" encoding="utf-8"?>
<p:tagLst xmlns:p="http://schemas.openxmlformats.org/presentationml/2006/main">
  <p:tag name="AS_UNIQUEID" val="757"/>
</p:tagLst>
</file>

<file path=ppt/tags/tag262.xml><?xml version="1.0" encoding="utf-8"?>
<p:tagLst xmlns:p="http://schemas.openxmlformats.org/presentationml/2006/main">
  <p:tag name="AS_UNIQUEID" val="758"/>
</p:tagLst>
</file>

<file path=ppt/tags/tag263.xml><?xml version="1.0" encoding="utf-8"?>
<p:tagLst xmlns:p="http://schemas.openxmlformats.org/presentationml/2006/main">
  <p:tag name="AS_UNIQUEID" val="759"/>
</p:tagLst>
</file>

<file path=ppt/tags/tag264.xml><?xml version="1.0" encoding="utf-8"?>
<p:tagLst xmlns:p="http://schemas.openxmlformats.org/presentationml/2006/main">
  <p:tag name="AS_UNIQUEID" val="760"/>
</p:tagLst>
</file>

<file path=ppt/tags/tag265.xml><?xml version="1.0" encoding="utf-8"?>
<p:tagLst xmlns:p="http://schemas.openxmlformats.org/presentationml/2006/main">
  <p:tag name="AS_UNIQUEID" val="761"/>
</p:tagLst>
</file>

<file path=ppt/tags/tag266.xml><?xml version="1.0" encoding="utf-8"?>
<p:tagLst xmlns:p="http://schemas.openxmlformats.org/presentationml/2006/main">
  <p:tag name="AS_UNIQUEID" val="762"/>
</p:tagLst>
</file>

<file path=ppt/tags/tag267.xml><?xml version="1.0" encoding="utf-8"?>
<p:tagLst xmlns:p="http://schemas.openxmlformats.org/presentationml/2006/main">
  <p:tag name="AS_UNIQUEID" val="763"/>
</p:tagLst>
</file>

<file path=ppt/tags/tag268.xml><?xml version="1.0" encoding="utf-8"?>
<p:tagLst xmlns:p="http://schemas.openxmlformats.org/presentationml/2006/main">
  <p:tag name="AS_UNIQUEID" val="764"/>
</p:tagLst>
</file>

<file path=ppt/tags/tag269.xml><?xml version="1.0" encoding="utf-8"?>
<p:tagLst xmlns:p="http://schemas.openxmlformats.org/presentationml/2006/main">
  <p:tag name="AS_UNIQUEID" val="765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6"/>
</p:tagLst>
</file>

<file path=ppt/tags/tag271.xml><?xml version="1.0" encoding="utf-8"?>
<p:tagLst xmlns:p="http://schemas.openxmlformats.org/presentationml/2006/main">
  <p:tag name="AS_UNIQUEID" val="767"/>
</p:tagLst>
</file>

<file path=ppt/tags/tag272.xml><?xml version="1.0" encoding="utf-8"?>
<p:tagLst xmlns:p="http://schemas.openxmlformats.org/presentationml/2006/main">
  <p:tag name="AS_UNIQUEID" val="768"/>
</p:tagLst>
</file>

<file path=ppt/tags/tag273.xml><?xml version="1.0" encoding="utf-8"?>
<p:tagLst xmlns:p="http://schemas.openxmlformats.org/presentationml/2006/main">
  <p:tag name="AS_UNIQUEID" val="769"/>
</p:tagLst>
</file>

<file path=ppt/tags/tag274.xml><?xml version="1.0" encoding="utf-8"?>
<p:tagLst xmlns:p="http://schemas.openxmlformats.org/presentationml/2006/main">
  <p:tag name="AS_UNIQUEID" val="770"/>
</p:tagLst>
</file>

<file path=ppt/tags/tag275.xml><?xml version="1.0" encoding="utf-8"?>
<p:tagLst xmlns:p="http://schemas.openxmlformats.org/presentationml/2006/main">
  <p:tag name="AS_UNIQUEID" val="771"/>
</p:tagLst>
</file>

<file path=ppt/tags/tag276.xml><?xml version="1.0" encoding="utf-8"?>
<p:tagLst xmlns:p="http://schemas.openxmlformats.org/presentationml/2006/main">
  <p:tag name="AS_UNIQUEID" val="772"/>
</p:tagLst>
</file>

<file path=ppt/tags/tag277.xml><?xml version="1.0" encoding="utf-8"?>
<p:tagLst xmlns:p="http://schemas.openxmlformats.org/presentationml/2006/main">
  <p:tag name="AS_UNIQUEID" val="773"/>
</p:tagLst>
</file>

<file path=ppt/tags/tag278.xml><?xml version="1.0" encoding="utf-8"?>
<p:tagLst xmlns:p="http://schemas.openxmlformats.org/presentationml/2006/main">
  <p:tag name="AS_UNIQUEID" val="774"/>
</p:tagLst>
</file>

<file path=ppt/tags/tag279.xml><?xml version="1.0" encoding="utf-8"?>
<p:tagLst xmlns:p="http://schemas.openxmlformats.org/presentationml/2006/main">
  <p:tag name="AS_UNIQUEID" val="775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6"/>
</p:tagLst>
</file>

<file path=ppt/tags/tag281.xml><?xml version="1.0" encoding="utf-8"?>
<p:tagLst xmlns:p="http://schemas.openxmlformats.org/presentationml/2006/main">
  <p:tag name="AS_UNIQUEID" val="777"/>
</p:tagLst>
</file>

<file path=ppt/tags/tag282.xml><?xml version="1.0" encoding="utf-8"?>
<p:tagLst xmlns:p="http://schemas.openxmlformats.org/presentationml/2006/main">
  <p:tag name="AS_UNIQUEID" val="778"/>
</p:tagLst>
</file>

<file path=ppt/tags/tag283.xml><?xml version="1.0" encoding="utf-8"?>
<p:tagLst xmlns:p="http://schemas.openxmlformats.org/presentationml/2006/main">
  <p:tag name="AS_UNIQUEID" val="779"/>
</p:tagLst>
</file>

<file path=ppt/tags/tag284.xml><?xml version="1.0" encoding="utf-8"?>
<p:tagLst xmlns:p="http://schemas.openxmlformats.org/presentationml/2006/main">
  <p:tag name="AS_UNIQUEID" val="780"/>
</p:tagLst>
</file>

<file path=ppt/tags/tag285.xml><?xml version="1.0" encoding="utf-8"?>
<p:tagLst xmlns:p="http://schemas.openxmlformats.org/presentationml/2006/main">
  <p:tag name="AS_UNIQUEID" val="781"/>
</p:tagLst>
</file>

<file path=ppt/tags/tag286.xml><?xml version="1.0" encoding="utf-8"?>
<p:tagLst xmlns:p="http://schemas.openxmlformats.org/presentationml/2006/main">
  <p:tag name="AS_UNIQUEID" val="782"/>
</p:tagLst>
</file>

<file path=ppt/tags/tag287.xml><?xml version="1.0" encoding="utf-8"?>
<p:tagLst xmlns:p="http://schemas.openxmlformats.org/presentationml/2006/main">
  <p:tag name="AS_UNIQUEID" val="783"/>
</p:tagLst>
</file>

<file path=ppt/tags/tag288.xml><?xml version="1.0" encoding="utf-8"?>
<p:tagLst xmlns:p="http://schemas.openxmlformats.org/presentationml/2006/main">
  <p:tag name="AS_UNIQUEID" val="784"/>
</p:tagLst>
</file>

<file path=ppt/tags/tag289.xml><?xml version="1.0" encoding="utf-8"?>
<p:tagLst xmlns:p="http://schemas.openxmlformats.org/presentationml/2006/main">
  <p:tag name="AS_UNIQUEID" val="785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6"/>
</p:tagLst>
</file>

<file path=ppt/tags/tag291.xml><?xml version="1.0" encoding="utf-8"?>
<p:tagLst xmlns:p="http://schemas.openxmlformats.org/presentationml/2006/main">
  <p:tag name="AS_UNIQUEID" val="787"/>
</p:tagLst>
</file>

<file path=ppt/tags/tag292.xml><?xml version="1.0" encoding="utf-8"?>
<p:tagLst xmlns:p="http://schemas.openxmlformats.org/presentationml/2006/main">
  <p:tag name="AS_UNIQUEID" val="788"/>
</p:tagLst>
</file>

<file path=ppt/tags/tag293.xml><?xml version="1.0" encoding="utf-8"?>
<p:tagLst xmlns:p="http://schemas.openxmlformats.org/presentationml/2006/main">
  <p:tag name="AS_UNIQUEID" val="789"/>
</p:tagLst>
</file>

<file path=ppt/tags/tag294.xml><?xml version="1.0" encoding="utf-8"?>
<p:tagLst xmlns:p="http://schemas.openxmlformats.org/presentationml/2006/main">
  <p:tag name="AS_UNIQUEID" val="790"/>
</p:tagLst>
</file>

<file path=ppt/tags/tag295.xml><?xml version="1.0" encoding="utf-8"?>
<p:tagLst xmlns:p="http://schemas.openxmlformats.org/presentationml/2006/main">
  <p:tag name="AS_UNIQUEID" val="791"/>
</p:tagLst>
</file>

<file path=ppt/tags/tag296.xml><?xml version="1.0" encoding="utf-8"?>
<p:tagLst xmlns:p="http://schemas.openxmlformats.org/presentationml/2006/main">
  <p:tag name="AS_UNIQUEID" val="792"/>
</p:tagLst>
</file>

<file path=ppt/tags/tag297.xml><?xml version="1.0" encoding="utf-8"?>
<p:tagLst xmlns:p="http://schemas.openxmlformats.org/presentationml/2006/main">
  <p:tag name="AS_UNIQUEID" val="793"/>
</p:tagLst>
</file>

<file path=ppt/tags/tag298.xml><?xml version="1.0" encoding="utf-8"?>
<p:tagLst xmlns:p="http://schemas.openxmlformats.org/presentationml/2006/main">
  <p:tag name="AS_UNIQUEID" val="794"/>
</p:tagLst>
</file>

<file path=ppt/tags/tag299.xml><?xml version="1.0" encoding="utf-8"?>
<p:tagLst xmlns:p="http://schemas.openxmlformats.org/presentationml/2006/main">
  <p:tag name="AS_UNIQUEID" val="795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6"/>
</p:tagLst>
</file>

<file path=ppt/tags/tag301.xml><?xml version="1.0" encoding="utf-8"?>
<p:tagLst xmlns:p="http://schemas.openxmlformats.org/presentationml/2006/main">
  <p:tag name="AS_UNIQUEID" val="797"/>
</p:tagLst>
</file>

<file path=ppt/tags/tag302.xml><?xml version="1.0" encoding="utf-8"?>
<p:tagLst xmlns:p="http://schemas.openxmlformats.org/presentationml/2006/main">
  <p:tag name="AS_UNIQUEID" val="798"/>
</p:tagLst>
</file>

<file path=ppt/tags/tag303.xml><?xml version="1.0" encoding="utf-8"?>
<p:tagLst xmlns:p="http://schemas.openxmlformats.org/presentationml/2006/main">
  <p:tag name="AS_UNIQUEID" val="799"/>
</p:tagLst>
</file>

<file path=ppt/tags/tag304.xml><?xml version="1.0" encoding="utf-8"?>
<p:tagLst xmlns:p="http://schemas.openxmlformats.org/presentationml/2006/main">
  <p:tag name="AS_UNIQUEID" val="800"/>
</p:tagLst>
</file>

<file path=ppt/tags/tag305.xml><?xml version="1.0" encoding="utf-8"?>
<p:tagLst xmlns:p="http://schemas.openxmlformats.org/presentationml/2006/main">
  <p:tag name="AS_UNIQUEID" val="801"/>
</p:tagLst>
</file>

<file path=ppt/tags/tag306.xml><?xml version="1.0" encoding="utf-8"?>
<p:tagLst xmlns:p="http://schemas.openxmlformats.org/presentationml/2006/main">
  <p:tag name="AS_UNIQUEID" val="802"/>
</p:tagLst>
</file>

<file path=ppt/tags/tag307.xml><?xml version="1.0" encoding="utf-8"?>
<p:tagLst xmlns:p="http://schemas.openxmlformats.org/presentationml/2006/main">
  <p:tag name="AS_UNIQUEID" val="803"/>
</p:tagLst>
</file>

<file path=ppt/tags/tag308.xml><?xml version="1.0" encoding="utf-8"?>
<p:tagLst xmlns:p="http://schemas.openxmlformats.org/presentationml/2006/main">
  <p:tag name="AS_UNIQUEID" val="804"/>
</p:tagLst>
</file>

<file path=ppt/tags/tag309.xml><?xml version="1.0" encoding="utf-8"?>
<p:tagLst xmlns:p="http://schemas.openxmlformats.org/presentationml/2006/main">
  <p:tag name="AS_UNIQUEID" val="805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6"/>
</p:tagLst>
</file>

<file path=ppt/tags/tag311.xml><?xml version="1.0" encoding="utf-8"?>
<p:tagLst xmlns:p="http://schemas.openxmlformats.org/presentationml/2006/main">
  <p:tag name="AS_UNIQUEID" val="807"/>
</p:tagLst>
</file>

<file path=ppt/tags/tag312.xml><?xml version="1.0" encoding="utf-8"?>
<p:tagLst xmlns:p="http://schemas.openxmlformats.org/presentationml/2006/main">
  <p:tag name="AS_UNIQUEID" val="808"/>
</p:tagLst>
</file>

<file path=ppt/tags/tag313.xml><?xml version="1.0" encoding="utf-8"?>
<p:tagLst xmlns:p="http://schemas.openxmlformats.org/presentationml/2006/main">
  <p:tag name="AS_UNIQUEID" val="809"/>
</p:tagLst>
</file>

<file path=ppt/tags/tag314.xml><?xml version="1.0" encoding="utf-8"?>
<p:tagLst xmlns:p="http://schemas.openxmlformats.org/presentationml/2006/main">
  <p:tag name="AS_UNIQUEID" val="810"/>
</p:tagLst>
</file>

<file path=ppt/tags/tag315.xml><?xml version="1.0" encoding="utf-8"?>
<p:tagLst xmlns:p="http://schemas.openxmlformats.org/presentationml/2006/main">
  <p:tag name="AS_UNIQUEID" val="811"/>
</p:tagLst>
</file>

<file path=ppt/tags/tag316.xml><?xml version="1.0" encoding="utf-8"?>
<p:tagLst xmlns:p="http://schemas.openxmlformats.org/presentationml/2006/main">
  <p:tag name="AS_UNIQUEID" val="812"/>
</p:tagLst>
</file>

<file path=ppt/tags/tag317.xml><?xml version="1.0" encoding="utf-8"?>
<p:tagLst xmlns:p="http://schemas.openxmlformats.org/presentationml/2006/main">
  <p:tag name="AS_UNIQUEID" val="813"/>
</p:tagLst>
</file>

<file path=ppt/tags/tag318.xml><?xml version="1.0" encoding="utf-8"?>
<p:tagLst xmlns:p="http://schemas.openxmlformats.org/presentationml/2006/main">
  <p:tag name="AS_UNIQUEID" val="814"/>
</p:tagLst>
</file>

<file path=ppt/tags/tag319.xml><?xml version="1.0" encoding="utf-8"?>
<p:tagLst xmlns:p="http://schemas.openxmlformats.org/presentationml/2006/main">
  <p:tag name="AS_UNIQUEID" val="815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6"/>
</p:tagLst>
</file>

<file path=ppt/tags/tag321.xml><?xml version="1.0" encoding="utf-8"?>
<p:tagLst xmlns:p="http://schemas.openxmlformats.org/presentationml/2006/main">
  <p:tag name="AS_UNIQUEID" val="817"/>
</p:tagLst>
</file>

<file path=ppt/tags/tag322.xml><?xml version="1.0" encoding="utf-8"?>
<p:tagLst xmlns:p="http://schemas.openxmlformats.org/presentationml/2006/main">
  <p:tag name="AS_UNIQUEID" val="818"/>
</p:tagLst>
</file>

<file path=ppt/tags/tag323.xml><?xml version="1.0" encoding="utf-8"?>
<p:tagLst xmlns:p="http://schemas.openxmlformats.org/presentationml/2006/main">
  <p:tag name="AS_UNIQUEID" val="819"/>
</p:tagLst>
</file>

<file path=ppt/tags/tag324.xml><?xml version="1.0" encoding="utf-8"?>
<p:tagLst xmlns:p="http://schemas.openxmlformats.org/presentationml/2006/main">
  <p:tag name="AS_UNIQUEID" val="820"/>
</p:tagLst>
</file>

<file path=ppt/tags/tag325.xml><?xml version="1.0" encoding="utf-8"?>
<p:tagLst xmlns:p="http://schemas.openxmlformats.org/presentationml/2006/main">
  <p:tag name="AS_UNIQUEID" val="821"/>
</p:tagLst>
</file>

<file path=ppt/tags/tag326.xml><?xml version="1.0" encoding="utf-8"?>
<p:tagLst xmlns:p="http://schemas.openxmlformats.org/presentationml/2006/main">
  <p:tag name="AS_UNIQUEID" val="822"/>
</p:tagLst>
</file>

<file path=ppt/tags/tag327.xml><?xml version="1.0" encoding="utf-8"?>
<p:tagLst xmlns:p="http://schemas.openxmlformats.org/presentationml/2006/main">
  <p:tag name="AS_UNIQUEID" val="823"/>
</p:tagLst>
</file>

<file path=ppt/tags/tag328.xml><?xml version="1.0" encoding="utf-8"?>
<p:tagLst xmlns:p="http://schemas.openxmlformats.org/presentationml/2006/main">
  <p:tag name="AS_UNIQUEID" val="824"/>
</p:tagLst>
</file>

<file path=ppt/tags/tag329.xml><?xml version="1.0" encoding="utf-8"?>
<p:tagLst xmlns:p="http://schemas.openxmlformats.org/presentationml/2006/main">
  <p:tag name="AS_UNIQUEID" val="825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6"/>
</p:tagLst>
</file>

<file path=ppt/tags/tag331.xml><?xml version="1.0" encoding="utf-8"?>
<p:tagLst xmlns:p="http://schemas.openxmlformats.org/presentationml/2006/main">
  <p:tag name="AS_UNIQUEID" val="827"/>
</p:tagLst>
</file>

<file path=ppt/tags/tag332.xml><?xml version="1.0" encoding="utf-8"?>
<p:tagLst xmlns:p="http://schemas.openxmlformats.org/presentationml/2006/main">
  <p:tag name="AS_UNIQUEID" val="828"/>
</p:tagLst>
</file>

<file path=ppt/tags/tag333.xml><?xml version="1.0" encoding="utf-8"?>
<p:tagLst xmlns:p="http://schemas.openxmlformats.org/presentationml/2006/main">
  <p:tag name="AS_UNIQUEID" val="829"/>
</p:tagLst>
</file>

<file path=ppt/tags/tag334.xml><?xml version="1.0" encoding="utf-8"?>
<p:tagLst xmlns:p="http://schemas.openxmlformats.org/presentationml/2006/main">
  <p:tag name="AS_UNIQUEID" val="830"/>
</p:tagLst>
</file>

<file path=ppt/tags/tag335.xml><?xml version="1.0" encoding="utf-8"?>
<p:tagLst xmlns:p="http://schemas.openxmlformats.org/presentationml/2006/main">
  <p:tag name="AS_UNIQUEID" val="831"/>
</p:tagLst>
</file>

<file path=ppt/tags/tag336.xml><?xml version="1.0" encoding="utf-8"?>
<p:tagLst xmlns:p="http://schemas.openxmlformats.org/presentationml/2006/main">
  <p:tag name="AS_UNIQUEID" val="832"/>
</p:tagLst>
</file>

<file path=ppt/tags/tag337.xml><?xml version="1.0" encoding="utf-8"?>
<p:tagLst xmlns:p="http://schemas.openxmlformats.org/presentationml/2006/main">
  <p:tag name="AS_UNIQUEID" val="833"/>
  <p:tag name="KSO_WM_BEAUTIFY_FLAG" val=""/>
</p:tagLst>
</file>

<file path=ppt/tags/tag338.xml><?xml version="1.0" encoding="utf-8"?>
<p:tagLst xmlns:p="http://schemas.openxmlformats.org/presentationml/2006/main">
  <p:tag name="AS_UNIQUEID" val="834"/>
  <p:tag name="KSO_WM_BEAUTIFY_FLAG" val=""/>
</p:tagLst>
</file>

<file path=ppt/tags/tag339.xml><?xml version="1.0" encoding="utf-8"?>
<p:tagLst xmlns:p="http://schemas.openxmlformats.org/presentationml/2006/main">
  <p:tag name="AS_UNIQUEID" val="835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6"/>
  <p:tag name="KSO_WM_BEAUTIFY_FLAG" val=""/>
</p:tagLst>
</file>

<file path=ppt/tags/tag341.xml><?xml version="1.0" encoding="utf-8"?>
<p:tagLst xmlns:p="http://schemas.openxmlformats.org/presentationml/2006/main">
  <p:tag name="AS_UNIQUEID" val="837"/>
  <p:tag name="KSO_WM_BEAUTIFY_FLAG" val=""/>
</p:tagLst>
</file>

<file path=ppt/tags/tag342.xml><?xml version="1.0" encoding="utf-8"?>
<p:tagLst xmlns:p="http://schemas.openxmlformats.org/presentationml/2006/main">
  <p:tag name="AS_UNIQUEID" val="838"/>
</p:tagLst>
</file>

<file path=ppt/tags/tag343.xml><?xml version="1.0" encoding="utf-8"?>
<p:tagLst xmlns:p="http://schemas.openxmlformats.org/presentationml/2006/main">
  <p:tag name="AS_UNIQUEID" val="839"/>
  <p:tag name="KSO_WM_BEAUTIFY_FLAG" val=""/>
</p:tagLst>
</file>

<file path=ppt/tags/tag344.xml><?xml version="1.0" encoding="utf-8"?>
<p:tagLst xmlns:p="http://schemas.openxmlformats.org/presentationml/2006/main">
  <p:tag name="AS_UNIQUEID" val="840"/>
  <p:tag name="KSO_WM_BEAUTIFY_FLAG" val=""/>
</p:tagLst>
</file>

<file path=ppt/tags/tag345.xml><?xml version="1.0" encoding="utf-8"?>
<p:tagLst xmlns:p="http://schemas.openxmlformats.org/presentationml/2006/main">
  <p:tag name="AS_UNIQUEID" val="841"/>
</p:tagLst>
</file>

<file path=ppt/tags/tag346.xml><?xml version="1.0" encoding="utf-8"?>
<p:tagLst xmlns:p="http://schemas.openxmlformats.org/presentationml/2006/main">
  <p:tag name="AS_UNIQUEID" val="842"/>
</p:tagLst>
</file>

<file path=ppt/tags/tag347.xml><?xml version="1.0" encoding="utf-8"?>
<p:tagLst xmlns:p="http://schemas.openxmlformats.org/presentationml/2006/main">
  <p:tag name="AS_UNIQUEID" val="843"/>
  <p:tag name="KSO_WM_BEAUTIFY_FLAG" val=""/>
</p:tagLst>
</file>

<file path=ppt/tags/tag348.xml><?xml version="1.0" encoding="utf-8"?>
<p:tagLst xmlns:p="http://schemas.openxmlformats.org/presentationml/2006/main">
  <p:tag name="AS_UNIQUEID" val="844"/>
  <p:tag name="KSO_WM_BEAUTIFY_FLAG" val=""/>
</p:tagLst>
</file>

<file path=ppt/tags/tag349.xml><?xml version="1.0" encoding="utf-8"?>
<p:tagLst xmlns:p="http://schemas.openxmlformats.org/presentationml/2006/main">
  <p:tag name="AS_UNIQUEID" val="845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6"/>
</p:tagLst>
</file>

<file path=ppt/tags/tag351.xml><?xml version="1.0" encoding="utf-8"?>
<p:tagLst xmlns:p="http://schemas.openxmlformats.org/presentationml/2006/main">
  <p:tag name="AS_UNIQUEID" val="847"/>
  <p:tag name="KSO_WM_BEAUTIFY_FLAG" val=""/>
</p:tagLst>
</file>

<file path=ppt/tags/tag352.xml><?xml version="1.0" encoding="utf-8"?>
<p:tagLst xmlns:p="http://schemas.openxmlformats.org/presentationml/2006/main">
  <p:tag name="AS_UNIQUEID" val="848"/>
  <p:tag name="KSO_WM_BEAUTIFY_FLAG" val=""/>
</p:tagLst>
</file>

<file path=ppt/tags/tag353.xml><?xml version="1.0" encoding="utf-8"?>
<p:tagLst xmlns:p="http://schemas.openxmlformats.org/presentationml/2006/main">
  <p:tag name="AS_UNIQUEID" val="849"/>
</p:tagLst>
</file>

<file path=ppt/tags/tag354.xml><?xml version="1.0" encoding="utf-8"?>
<p:tagLst xmlns:p="http://schemas.openxmlformats.org/presentationml/2006/main">
  <p:tag name="AS_UNIQUEID" val="850"/>
</p:tagLst>
</file>

<file path=ppt/tags/tag355.xml><?xml version="1.0" encoding="utf-8"?>
<p:tagLst xmlns:p="http://schemas.openxmlformats.org/presentationml/2006/main">
  <p:tag name="AS_UNIQUEID" val="851"/>
</p:tagLst>
</file>

<file path=ppt/tags/tag356.xml><?xml version="1.0" encoding="utf-8"?>
<p:tagLst xmlns:p="http://schemas.openxmlformats.org/presentationml/2006/main">
  <p:tag name="AS_UNIQUEID" val="852"/>
</p:tagLst>
</file>

<file path=ppt/tags/tag35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36.xml><?xml version="1.0" encoding="utf-8"?>
<p:tagLst xmlns:p="http://schemas.openxmlformats.org/presentationml/2006/main">
  <p:tag name="AS_UNIQUEID" val="534"/>
</p:tagLst>
</file>

<file path=ppt/tags/tag37.xml><?xml version="1.0" encoding="utf-8"?>
<p:tagLst xmlns:p="http://schemas.openxmlformats.org/presentationml/2006/main">
  <p:tag name="AS_UNIQUEID" val="535"/>
</p:tagLst>
</file>

<file path=ppt/tags/tag38.xml><?xml version="1.0" encoding="utf-8"?>
<p:tagLst xmlns:p="http://schemas.openxmlformats.org/presentationml/2006/main">
  <p:tag name="AS_UNIQUEID" val="536"/>
</p:tagLst>
</file>

<file path=ppt/tags/tag39.xml><?xml version="1.0" encoding="utf-8"?>
<p:tagLst xmlns:p="http://schemas.openxmlformats.org/presentationml/2006/main">
  <p:tag name="AS_UNIQUEID" val="537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</p:tagLst>
</file>

<file path=ppt/tags/tag49.xml><?xml version="1.0" encoding="utf-8"?>
<p:tagLst xmlns:p="http://schemas.openxmlformats.org/presentationml/2006/main">
  <p:tag name="AS_UNIQUEID" val="547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1.xml><?xml version="1.0" encoding="utf-8"?>
<p:tagLst xmlns:p="http://schemas.openxmlformats.org/presentationml/2006/main">
  <p:tag name="AS_UNIQUEID" val="549"/>
</p:tagLst>
</file>

<file path=ppt/tags/tag52.xml><?xml version="1.0" encoding="utf-8"?>
<p:tagLst xmlns:p="http://schemas.openxmlformats.org/presentationml/2006/main">
  <p:tag name="AS_UNIQUEID" val="550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</p:tagLst>
</file>

<file path=ppt/tags/tag55.xml><?xml version="1.0" encoding="utf-8"?>
<p:tagLst xmlns:p="http://schemas.openxmlformats.org/presentationml/2006/main">
  <p:tag name="AS_UNIQUEID" val="553"/>
</p:tagLst>
</file>

<file path=ppt/tags/tag56.xml><?xml version="1.0" encoding="utf-8"?>
<p:tagLst xmlns:p="http://schemas.openxmlformats.org/presentationml/2006/main">
  <p:tag name="AS_UNIQUEID" val="554"/>
</p:tagLst>
</file>

<file path=ppt/tags/tag57.xml><?xml version="1.0" encoding="utf-8"?>
<p:tagLst xmlns:p="http://schemas.openxmlformats.org/presentationml/2006/main">
  <p:tag name="AS_UNIQUEID" val="555"/>
</p:tagLst>
</file>

<file path=ppt/tags/tag58.xml><?xml version="1.0" encoding="utf-8"?>
<p:tagLst xmlns:p="http://schemas.openxmlformats.org/presentationml/2006/main">
  <p:tag name="AS_UNIQUEID" val="556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AS_UNIQUEID" val="574"/>
</p:tagLst>
</file>

<file path=ppt/tags/tag77.xml><?xml version="1.0" encoding="utf-8"?>
<p:tagLst xmlns:p="http://schemas.openxmlformats.org/presentationml/2006/main">
  <p:tag name="AS_UNIQUEID" val="575"/>
</p:tagLst>
</file>

<file path=ppt/tags/tag78.xml><?xml version="1.0" encoding="utf-8"?>
<p:tagLst xmlns:p="http://schemas.openxmlformats.org/presentationml/2006/main">
  <p:tag name="AS_UNIQUEID" val="576"/>
</p:tagLst>
</file>

<file path=ppt/tags/tag79.xml><?xml version="1.0" encoding="utf-8"?>
<p:tagLst xmlns:p="http://schemas.openxmlformats.org/presentationml/2006/main">
  <p:tag name="AS_UNIQUEID" val="577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8"/>
</p:tagLst>
</file>

<file path=ppt/tags/tag81.xml><?xml version="1.0" encoding="utf-8"?>
<p:tagLst xmlns:p="http://schemas.openxmlformats.org/presentationml/2006/main">
  <p:tag name="AS_UNIQUEID" val="579"/>
</p:tagLst>
</file>

<file path=ppt/tags/tag82.xml><?xml version="1.0" encoding="utf-8"?>
<p:tagLst xmlns:p="http://schemas.openxmlformats.org/presentationml/2006/main">
  <p:tag name="AS_UNIQUEID" val="580"/>
</p:tagLst>
</file>

<file path=ppt/tags/tag83.xml><?xml version="1.0" encoding="utf-8"?>
<p:tagLst xmlns:p="http://schemas.openxmlformats.org/presentationml/2006/main">
  <p:tag name="AS_UNIQUEID" val="581"/>
</p:tagLst>
</file>

<file path=ppt/tags/tag84.xml><?xml version="1.0" encoding="utf-8"?>
<p:tagLst xmlns:p="http://schemas.openxmlformats.org/presentationml/2006/main">
  <p:tag name="AS_UNIQUEID" val="582"/>
</p:tagLst>
</file>

<file path=ppt/tags/tag85.xml><?xml version="1.0" encoding="utf-8"?>
<p:tagLst xmlns:p="http://schemas.openxmlformats.org/presentationml/2006/main">
  <p:tag name="AS_UNIQUEID" val="583"/>
</p:tagLst>
</file>

<file path=ppt/tags/tag86.xml><?xml version="1.0" encoding="utf-8"?>
<p:tagLst xmlns:p="http://schemas.openxmlformats.org/presentationml/2006/main">
  <p:tag name="AS_UNIQUEID" val="584"/>
</p:tagLst>
</file>

<file path=ppt/tags/tag87.xml><?xml version="1.0" encoding="utf-8"?>
<p:tagLst xmlns:p="http://schemas.openxmlformats.org/presentationml/2006/main">
  <p:tag name="AS_UNIQUEID" val="585"/>
</p:tagLst>
</file>

<file path=ppt/tags/tag88.xml><?xml version="1.0" encoding="utf-8"?>
<p:tagLst xmlns:p="http://schemas.openxmlformats.org/presentationml/2006/main">
  <p:tag name="AS_UNIQUEID" val="586"/>
</p:tagLst>
</file>

<file path=ppt/tags/tag89.xml><?xml version="1.0" encoding="utf-8"?>
<p:tagLst xmlns:p="http://schemas.openxmlformats.org/presentationml/2006/main">
  <p:tag name="AS_UNIQUEID" val="587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8"/>
</p:tagLst>
</file>

<file path=ppt/tags/tag91.xml><?xml version="1.0" encoding="utf-8"?>
<p:tagLst xmlns:p="http://schemas.openxmlformats.org/presentationml/2006/main">
  <p:tag name="AS_UNIQUEID" val="589"/>
</p:tagLst>
</file>

<file path=ppt/tags/tag92.xml><?xml version="1.0" encoding="utf-8"?>
<p:tagLst xmlns:p="http://schemas.openxmlformats.org/presentationml/2006/main">
  <p:tag name="AS_UNIQUEID" val="590"/>
</p:tagLst>
</file>

<file path=ppt/tags/tag93.xml><?xml version="1.0" encoding="utf-8"?>
<p:tagLst xmlns:p="http://schemas.openxmlformats.org/presentationml/2006/main">
  <p:tag name="AS_UNIQUEID" val="591"/>
</p:tagLst>
</file>

<file path=ppt/tags/tag94.xml><?xml version="1.0" encoding="utf-8"?>
<p:tagLst xmlns:p="http://schemas.openxmlformats.org/presentationml/2006/main">
  <p:tag name="AS_UNIQUEID" val="592"/>
</p:tagLst>
</file>

<file path=ppt/tags/tag95.xml><?xml version="1.0" encoding="utf-8"?>
<p:tagLst xmlns:p="http://schemas.openxmlformats.org/presentationml/2006/main">
  <p:tag name="AS_UNIQUEID" val="593"/>
</p:tagLst>
</file>

<file path=ppt/tags/tag96.xml><?xml version="1.0" encoding="utf-8"?>
<p:tagLst xmlns:p="http://schemas.openxmlformats.org/presentationml/2006/main">
  <p:tag name="AS_UNIQUEID" val="594"/>
</p:tagLst>
</file>

<file path=ppt/tags/tag97.xml><?xml version="1.0" encoding="utf-8"?>
<p:tagLst xmlns:p="http://schemas.openxmlformats.org/presentationml/2006/main">
  <p:tag name="AS_UNIQUEID" val="595"/>
</p:tagLst>
</file>

<file path=ppt/tags/tag98.xml><?xml version="1.0" encoding="utf-8"?>
<p:tagLst xmlns:p="http://schemas.openxmlformats.org/presentationml/2006/main">
  <p:tag name="AS_UNIQUEID" val="596"/>
</p:tagLst>
</file>

<file path=ppt/tags/tag99.xml><?xml version="1.0" encoding="utf-8"?>
<p:tagLst xmlns:p="http://schemas.openxmlformats.org/presentationml/2006/main">
  <p:tag name="AS_UNIQUEID" val="597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221</Paragraphs>
  <Slides>31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Verdana</vt:lpstr>
      <vt:lpstr>Courier New</vt:lpstr>
      <vt:lpstr>楷体_GB2312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2026-07-27T09:25:01Z</cp:lastPrinted>
  <dcterms:created xsi:type="dcterms:W3CDTF">2026-07-27T09:25:01Z</dcterms:created>
  <dcterms:modified xsi:type="dcterms:W3CDTF">2026-07-27T01:25:01Z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