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25" y="2039858"/>
            <a:ext cx="11096404" cy="2417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1561465"/>
            <a:ext cx="9327515" cy="3734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42475" y="174879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591945"/>
            <a:ext cx="9380855" cy="3673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30105" y="223710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05" y="1572895"/>
            <a:ext cx="9266555" cy="37115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67570" y="224980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95" y="1591945"/>
            <a:ext cx="9274175" cy="3673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54540" y="220027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199" r="1507"/>
          <a:stretch>
            <a:fillRect/>
          </a:stretch>
        </p:blipFill>
        <p:spPr>
          <a:xfrm>
            <a:off x="1707515" y="445770"/>
            <a:ext cx="8091805" cy="5965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41105" y="146113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05" y="2552700"/>
            <a:ext cx="736155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65" y="2202180"/>
            <a:ext cx="9449435" cy="24536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92665" y="291338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45" y="1271905"/>
            <a:ext cx="9388475" cy="43135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92640" y="257556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65" y="1550035"/>
            <a:ext cx="9449435" cy="3757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930130" y="229997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05" y="1855470"/>
            <a:ext cx="9418955" cy="31470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17735" y="198691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5" y="1550035"/>
            <a:ext cx="9335135" cy="3757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92005" y="229997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1523365"/>
            <a:ext cx="9403715" cy="3810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42170" y="227457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9220" y="1585595"/>
            <a:ext cx="9433560" cy="3619500"/>
            <a:chOff x="2171" y="3426"/>
            <a:chExt cx="14856" cy="57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" y="3426"/>
              <a:ext cx="14857" cy="394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6" y="7374"/>
              <a:ext cx="9313" cy="1752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679940" y="222440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21</cp:revision>
  <dcterms:created xsi:type="dcterms:W3CDTF">2019-03-05T07:06:00Z</dcterms:created>
  <dcterms:modified xsi:type="dcterms:W3CDTF">2020-01-13T14:03:56Z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