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063" r:id="rId6"/>
    <p:sldId id="1064" r:id="rId7"/>
    <p:sldId id="1065" r:id="rId8"/>
    <p:sldId id="1066" r:id="rId9"/>
    <p:sldId id="1067" r:id="rId10"/>
    <p:sldId id="1068" r:id="rId11"/>
    <p:sldId id="1105" r:id="rId12"/>
    <p:sldId id="1106" r:id="rId13"/>
    <p:sldId id="1107" r:id="rId14"/>
    <p:sldId id="1108" r:id="rId15"/>
    <p:sldId id="1109" r:id="rId16"/>
    <p:sldId id="1069" r:id="rId17"/>
    <p:sldId id="1070" r:id="rId18"/>
    <p:sldId id="1071" r:id="rId19"/>
    <p:sldId id="1072" r:id="rId20"/>
    <p:sldId id="1073" r:id="rId21"/>
    <p:sldId id="1074" r:id="rId22"/>
    <p:sldId id="1075" r:id="rId23"/>
    <p:sldId id="1110" r:id="rId24"/>
    <p:sldId id="1111" r:id="rId25"/>
    <p:sldId id="1112" r:id="rId26"/>
    <p:sldId id="1076" r:id="rId27"/>
    <p:sldId id="1077" r:id="rId28"/>
    <p:sldId id="1078" r:id="rId29"/>
    <p:sldId id="1079" r:id="rId30"/>
    <p:sldId id="1080" r:id="rId31"/>
    <p:sldId id="1081" r:id="rId32"/>
    <p:sldId id="1082" r:id="rId33"/>
    <p:sldId id="1083" r:id="rId34"/>
    <p:sldId id="1084" r:id="rId35"/>
    <p:sldId id="1085" r:id="rId36"/>
    <p:sldId id="1094" r:id="rId37"/>
    <p:sldId id="1095" r:id="rId38"/>
    <p:sldId id="1096" r:id="rId39"/>
    <p:sldId id="1097" r:id="rId40"/>
    <p:sldId id="1098" r:id="rId41"/>
    <p:sldId id="1099" r:id="rId42"/>
    <p:sldId id="1100" r:id="rId43"/>
    <p:sldId id="1101" r:id="rId44"/>
    <p:sldId id="1102" r:id="rId45"/>
    <p:sldId id="1103" r:id="rId46"/>
    <p:sldId id="1104" r:id="rId47"/>
  </p:sldIdLst>
  <p:sldSz cx="12192000" cy="6858000"/>
  <p:notesSz cx="6858000" cy="9144000"/>
  <p:embeddedFontLst>
    <p:embeddedFont>
      <p:font typeface="MiSans" panose="00000500000000000000" pitchFamily="2" charset="-122"/>
      <p:regular r:id="rId49"/>
    </p:embeddedFont>
    <p:embeddedFont>
      <p:font typeface="黑体" panose="02010609060101010101" charset="-122"/>
      <p:regular r:id="rId50"/>
    </p:embeddedFont>
    <p:embeddedFont>
      <p:font typeface="汉仪旗黑-50S" panose="00020600040101010101" pitchFamily="18" charset="-122"/>
      <p:regular r:id="rId51"/>
    </p:embeddedFont>
    <p:embeddedFont>
      <p:font typeface="庞门正道标题体3.0" panose="02010600030101010101" charset="-122"/>
      <p:regular r:id="rId52"/>
    </p:embeddedFont>
    <p:embeddedFont>
      <p:font typeface="微软雅黑" panose="020B0503020204020204" charset="-122"/>
      <p:regular r:id="rId53"/>
    </p:embeddedFont>
    <p:embeddedFont>
      <p:font typeface="等线" panose="02010600030101010101" charset="-122"/>
      <p:regular r:id="rId54"/>
    </p:embeddedFont>
    <p:embeddedFont>
      <p:font typeface="Calibri" panose="020F0502020204030204"/>
      <p:regular r:id="rId55"/>
      <p:bold r:id="rId56"/>
      <p:italic r:id="rId57"/>
      <p:boldItalic r:id="rId58"/>
    </p:embeddedFont>
    <p:embeddedFont>
      <p:font typeface="楷体" panose="02010609060101010101" charset="-122"/>
      <p:regular r:id="rId59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tags" Target="tags/tag462.xml" /><Relationship Id="rId49" Type="http://schemas.openxmlformats.org/officeDocument/2006/relationships/font" Target="fonts/font1.fntdata" /><Relationship Id="rId5" Type="http://schemas.openxmlformats.org/officeDocument/2006/relationships/slide" Target="slides/slide1.xml" /><Relationship Id="rId50" Type="http://schemas.openxmlformats.org/officeDocument/2006/relationships/font" Target="fonts/font2.fntdata" /><Relationship Id="rId51" Type="http://schemas.openxmlformats.org/officeDocument/2006/relationships/font" Target="fonts/font3.fntdata" /><Relationship Id="rId52" Type="http://schemas.openxmlformats.org/officeDocument/2006/relationships/font" Target="fonts/font4.fntdata" /><Relationship Id="rId53" Type="http://schemas.openxmlformats.org/officeDocument/2006/relationships/font" Target="fonts/font5.fntdata" /><Relationship Id="rId54" Type="http://schemas.openxmlformats.org/officeDocument/2006/relationships/font" Target="fonts/font6.fntdata" /><Relationship Id="rId55" Type="http://schemas.openxmlformats.org/officeDocument/2006/relationships/font" Target="fonts/font7.fntdata" /><Relationship Id="rId56" Type="http://schemas.openxmlformats.org/officeDocument/2006/relationships/font" Target="fonts/font8.fntdata" /><Relationship Id="rId57" Type="http://schemas.openxmlformats.org/officeDocument/2006/relationships/font" Target="fonts/font9.fntdata" /><Relationship Id="rId58" Type="http://schemas.openxmlformats.org/officeDocument/2006/relationships/font" Target="fonts/font10.fntdata" /><Relationship Id="rId59" Type="http://schemas.openxmlformats.org/officeDocument/2006/relationships/font" Target="fonts/font11.fntdata" /><Relationship Id="rId6" Type="http://schemas.openxmlformats.org/officeDocument/2006/relationships/slide" Target="slides/slide2.xml" /><Relationship Id="rId60" Type="http://schemas.openxmlformats.org/officeDocument/2006/relationships/presProps" Target="presProps.xml" /><Relationship Id="rId61" Type="http://schemas.openxmlformats.org/officeDocument/2006/relationships/viewProps" Target="viewProps.xml" /><Relationship Id="rId62" Type="http://schemas.openxmlformats.org/officeDocument/2006/relationships/theme" Target="theme/theme1.xml" /><Relationship Id="rId63" Type="http://schemas.openxmlformats.org/officeDocument/2006/relationships/tableStyles" Target="tableStyles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0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3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Relationship Id="rId6" Type="http://schemas.openxmlformats.org/officeDocument/2006/relationships/tags" Target="../tags/tag22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tags" Target="../tags/tag39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4.xml" /><Relationship Id="rId4" Type="http://schemas.openxmlformats.org/officeDocument/2006/relationships/tags" Target="../tags/tag405.xml" /><Relationship Id="rId5" Type="http://schemas.openxmlformats.org/officeDocument/2006/relationships/tags" Target="../tags/tag406.xml" /><Relationship Id="rId6" Type="http://schemas.openxmlformats.org/officeDocument/2006/relationships/tags" Target="../tags/tag40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tags" Target="../tags/tag422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2.xml" /><Relationship Id="rId4" Type="http://schemas.openxmlformats.org/officeDocument/2006/relationships/tags" Target="../tags/tag433.xml" /><Relationship Id="rId5" Type="http://schemas.openxmlformats.org/officeDocument/2006/relationships/tags" Target="../tags/tag434.xml" /><Relationship Id="rId6" Type="http://schemas.openxmlformats.org/officeDocument/2006/relationships/tags" Target="../tags/tag435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Relationship Id="rId6" Type="http://schemas.openxmlformats.org/officeDocument/2006/relationships/tags" Target="../tags/tag44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Relationship Id="rId6" Type="http://schemas.openxmlformats.org/officeDocument/2006/relationships/tags" Target="../tags/tag28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tags" Target="../tags/tag35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15</a:t>
            </a:fld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16</a:t>
            </a:fld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17</a:t>
            </a:fld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5D47BE7-534E-40B1-937A-3D2CAC7A65AC}" type="slidenum">
              <a:rPr lang="zh-CN" altLang="en-US" smtClean="0">
                <a:latin typeface="Arial" panose="020b0604020202020204" pitchFamily="34" charset="0"/>
              </a:rPr>
              <a:t>18</a:t>
            </a:fld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2026年7月27日星期一9时22分31秒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tags" Target="../tags/tag94.xml" /><Relationship Id="rId17" Type="http://schemas.openxmlformats.org/officeDocument/2006/relationships/tags" Target="../tags/tag95.xml" /><Relationship Id="rId18" Type="http://schemas.openxmlformats.org/officeDocument/2006/relationships/tags" Target="../tags/tag96.xml" /><Relationship Id="rId19" Type="http://schemas.openxmlformats.org/officeDocument/2006/relationships/image" Target="../media/image16.png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97.xml" /><Relationship Id="rId21" Type="http://schemas.openxmlformats.org/officeDocument/2006/relationships/image" Target="../media/image17.png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tags" Target="../tags/tag100.xml" /><Relationship Id="rId25" Type="http://schemas.openxmlformats.org/officeDocument/2006/relationships/tags" Target="../tags/tag101.xml" /><Relationship Id="rId26" Type="http://schemas.openxmlformats.org/officeDocument/2006/relationships/image" Target="file:///D:\qq&#25991;&#20214;\712321467\Image\C2C\Image2\%7b75232B38-A165-1FB7-499C-2E1C792CACB5%7d.png" TargetMode="External" /><Relationship Id="rId27" Type="http://schemas.openxmlformats.org/officeDocument/2006/relationships/image" Target="../media/image18.png" /><Relationship Id="rId28" Type="http://schemas.openxmlformats.org/officeDocument/2006/relationships/tags" Target="../tags/tag102.xml" /><Relationship Id="rId29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6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7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18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3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1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1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 r:link="rId2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0.xml" /><Relationship Id="rId11" Type="http://schemas.openxmlformats.org/officeDocument/2006/relationships/tags" Target="../tags/tag121.xml" /><Relationship Id="rId12" Type="http://schemas.openxmlformats.org/officeDocument/2006/relationships/image" Target="../media/image21.png" /><Relationship Id="rId13" Type="http://schemas.openxmlformats.org/officeDocument/2006/relationships/tags" Target="../tags/tag122.xml" /><Relationship Id="rId14" Type="http://schemas.openxmlformats.org/officeDocument/2006/relationships/image" Target="../media/image22.png" /><Relationship Id="rId15" Type="http://schemas.openxmlformats.org/officeDocument/2006/relationships/tags" Target="../tags/tag123.xml" /><Relationship Id="rId16" Type="http://schemas.openxmlformats.org/officeDocument/2006/relationships/image" Target="../media/image23.png" /><Relationship Id="rId17" Type="http://schemas.openxmlformats.org/officeDocument/2006/relationships/tags" Target="../tags/tag124.xml" /><Relationship Id="rId18" Type="http://schemas.openxmlformats.org/officeDocument/2006/relationships/tags" Target="../tags/tag125.xml" /><Relationship Id="rId19" Type="http://schemas.openxmlformats.org/officeDocument/2006/relationships/tags" Target="../tags/tag126.xml" /><Relationship Id="rId2" Type="http://schemas.openxmlformats.org/officeDocument/2006/relationships/tags" Target="../tags/tag115.xml" /><Relationship Id="rId20" Type="http://schemas.openxmlformats.org/officeDocument/2006/relationships/tags" Target="../tags/tag127.xml" /><Relationship Id="rId21" Type="http://schemas.openxmlformats.org/officeDocument/2006/relationships/tags" Target="../tags/tag128.xml" /><Relationship Id="rId22" Type="http://schemas.openxmlformats.org/officeDocument/2006/relationships/tags" Target="../tags/tag129.xml" /><Relationship Id="rId23" Type="http://schemas.openxmlformats.org/officeDocument/2006/relationships/tags" Target="../tags/tag130.xml" /><Relationship Id="rId24" Type="http://schemas.openxmlformats.org/officeDocument/2006/relationships/image" Target="../media/image24.gif" /><Relationship Id="rId25" Type="http://schemas.openxmlformats.org/officeDocument/2006/relationships/tags" Target="../tags/tag131.xml" /><Relationship Id="rId26" Type="http://schemas.openxmlformats.org/officeDocument/2006/relationships/image" Target="../media/image25.png" /><Relationship Id="rId27" Type="http://schemas.openxmlformats.org/officeDocument/2006/relationships/tags" Target="../tags/tag132.xml" /><Relationship Id="rId28" Type="http://schemas.openxmlformats.org/officeDocument/2006/relationships/tags" Target="../tags/tag133.xml" /><Relationship Id="rId29" Type="http://schemas.openxmlformats.org/officeDocument/2006/relationships/tags" Target="../tags/tag134.xml" /><Relationship Id="rId3" Type="http://schemas.openxmlformats.org/officeDocument/2006/relationships/tags" Target="../tags/tag116.xml" /><Relationship Id="rId30" Type="http://schemas.openxmlformats.org/officeDocument/2006/relationships/image" Target="../media/image26.png" /><Relationship Id="rId31" Type="http://schemas.openxmlformats.org/officeDocument/2006/relationships/tags" Target="../tags/tag135.xml" /><Relationship Id="rId32" Type="http://schemas.openxmlformats.org/officeDocument/2006/relationships/image" Target="../media/image27.png" /><Relationship Id="rId33" Type="http://schemas.openxmlformats.org/officeDocument/2006/relationships/tags" Target="../tags/tag136.xml" /><Relationship Id="rId34" Type="http://schemas.openxmlformats.org/officeDocument/2006/relationships/tags" Target="../tags/tag137.xml" /><Relationship Id="rId4" Type="http://schemas.openxmlformats.org/officeDocument/2006/relationships/image" Target="../media/image16.png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19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81.xml" /><Relationship Id="rId3" Type="http://schemas.openxmlformats.org/officeDocument/2006/relationships/tags" Target="../tags/tag182.xml" /><Relationship Id="rId4" Type="http://schemas.openxmlformats.org/officeDocument/2006/relationships/tags" Target="../tags/tag18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84.xml" /><Relationship Id="rId3" Type="http://schemas.openxmlformats.org/officeDocument/2006/relationships/tags" Target="../tags/tag185.xml" /><Relationship Id="rId4" Type="http://schemas.openxmlformats.org/officeDocument/2006/relationships/tags" Target="../tags/tag18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94.xml" /><Relationship Id="rId11" Type="http://schemas.openxmlformats.org/officeDocument/2006/relationships/tags" Target="../tags/tag195.xml" /><Relationship Id="rId12" Type="http://schemas.openxmlformats.org/officeDocument/2006/relationships/tags" Target="../tags/tag196.xml" /><Relationship Id="rId13" Type="http://schemas.openxmlformats.org/officeDocument/2006/relationships/tags" Target="../tags/tag197.xml" /><Relationship Id="rId14" Type="http://schemas.openxmlformats.org/officeDocument/2006/relationships/tags" Target="../tags/tag198.xml" /><Relationship Id="rId15" Type="http://schemas.openxmlformats.org/officeDocument/2006/relationships/tags" Target="../tags/tag199.xml" /><Relationship Id="rId16" Type="http://schemas.openxmlformats.org/officeDocument/2006/relationships/tags" Target="../tags/tag200.xml" /><Relationship Id="rId17" Type="http://schemas.openxmlformats.org/officeDocument/2006/relationships/tags" Target="../tags/tag201.xml" /><Relationship Id="rId18" Type="http://schemas.openxmlformats.org/officeDocument/2006/relationships/tags" Target="../tags/tag202.xml" /><Relationship Id="rId19" Type="http://schemas.openxmlformats.org/officeDocument/2006/relationships/tags" Target="../tags/tag203.xml" /><Relationship Id="rId2" Type="http://schemas.openxmlformats.org/officeDocument/2006/relationships/tags" Target="../tags/tag187.xml" /><Relationship Id="rId20" Type="http://schemas.openxmlformats.org/officeDocument/2006/relationships/tags" Target="../tags/tag204.xml" /><Relationship Id="rId21" Type="http://schemas.openxmlformats.org/officeDocument/2006/relationships/tags" Target="../tags/tag205.xml" /><Relationship Id="rId22" Type="http://schemas.openxmlformats.org/officeDocument/2006/relationships/tags" Target="../tags/tag206.xml" /><Relationship Id="rId23" Type="http://schemas.openxmlformats.org/officeDocument/2006/relationships/image" Target="../media/image38.png" /><Relationship Id="rId24" Type="http://schemas.openxmlformats.org/officeDocument/2006/relationships/tags" Target="../tags/tag207.xml" /><Relationship Id="rId25" Type="http://schemas.openxmlformats.org/officeDocument/2006/relationships/tags" Target="../tags/tag208.xml" /><Relationship Id="rId26" Type="http://schemas.openxmlformats.org/officeDocument/2006/relationships/tags" Target="../tags/tag209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Relationship Id="rId7" Type="http://schemas.openxmlformats.org/officeDocument/2006/relationships/tags" Target="../tags/tag192.xml" /><Relationship Id="rId8" Type="http://schemas.openxmlformats.org/officeDocument/2006/relationships/tags" Target="../tags/tag193.xml" /><Relationship Id="rId9" Type="http://schemas.openxmlformats.org/officeDocument/2006/relationships/image" Target="../media/image3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0.xml" /><Relationship Id="rId3" Type="http://schemas.openxmlformats.org/officeDocument/2006/relationships/tags" Target="../tags/tag211.xml" /><Relationship Id="rId4" Type="http://schemas.openxmlformats.org/officeDocument/2006/relationships/tags" Target="../tags/tag21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19.xml" /><Relationship Id="rId2" Type="http://schemas.openxmlformats.org/officeDocument/2006/relationships/tags" Target="../tags/tag213.xml" /><Relationship Id="rId3" Type="http://schemas.openxmlformats.org/officeDocument/2006/relationships/tags" Target="../tags/tag214.xml" /><Relationship Id="rId4" Type="http://schemas.openxmlformats.org/officeDocument/2006/relationships/image" Target="../media/image33.png" /><Relationship Id="rId5" Type="http://schemas.openxmlformats.org/officeDocument/2006/relationships/tags" Target="../tags/tag215.xml" /><Relationship Id="rId6" Type="http://schemas.openxmlformats.org/officeDocument/2006/relationships/tags" Target="../tags/tag216.xml" /><Relationship Id="rId7" Type="http://schemas.openxmlformats.org/officeDocument/2006/relationships/tags" Target="../tags/tag217.xml" /><Relationship Id="rId8" Type="http://schemas.openxmlformats.org/officeDocument/2006/relationships/image" Target="../media/image34.png" /><Relationship Id="rId9" Type="http://schemas.openxmlformats.org/officeDocument/2006/relationships/tags" Target="../tags/tag21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Relationship Id="rId6" Type="http://schemas.openxmlformats.org/officeDocument/2006/relationships/tags" Target="../tags/tag227.xml" /><Relationship Id="rId7" Type="http://schemas.openxmlformats.org/officeDocument/2006/relationships/image" Target="../media/image39.png" /><Relationship Id="rId8" Type="http://schemas.openxmlformats.org/officeDocument/2006/relationships/tags" Target="../tags/tag22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Relationship Id="rId6" Type="http://schemas.openxmlformats.org/officeDocument/2006/relationships/tags" Target="../tags/tag250.xml" /><Relationship Id="rId7" Type="http://schemas.openxmlformats.org/officeDocument/2006/relationships/image" Target="../media/image4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51.xml" /><Relationship Id="rId3" Type="http://schemas.openxmlformats.org/officeDocument/2006/relationships/tags" Target="../tags/tag252.xml" /><Relationship Id="rId4" Type="http://schemas.openxmlformats.org/officeDocument/2006/relationships/image" Target="../media/image33.png" /><Relationship Id="rId5" Type="http://schemas.openxmlformats.org/officeDocument/2006/relationships/tags" Target="../tags/tag253.xml" /><Relationship Id="rId6" Type="http://schemas.openxmlformats.org/officeDocument/2006/relationships/tags" Target="../tags/tag254.xml" /><Relationship Id="rId7" Type="http://schemas.openxmlformats.org/officeDocument/2006/relationships/tags" Target="../tags/tag25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38.xml" /><Relationship Id="rId3" Type="http://schemas.openxmlformats.org/officeDocument/2006/relationships/tags" Target="../tags/tag13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66.xml" /><Relationship Id="rId11" Type="http://schemas.openxmlformats.org/officeDocument/2006/relationships/tags" Target="../tags/tag267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image" Target="../media/image41.jpeg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image" Target="../media/image42.png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image" Target="../media/image43.jpeg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tags" Target="../tags/tag286.xml" /><Relationship Id="rId9" Type="http://schemas.openxmlformats.org/officeDocument/2006/relationships/tags" Target="../tags/tag28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88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95.xml" /><Relationship Id="rId3" Type="http://schemas.openxmlformats.org/officeDocument/2006/relationships/tags" Target="../tags/tag29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97.xml" /><Relationship Id="rId3" Type="http://schemas.openxmlformats.org/officeDocument/2006/relationships/tags" Target="../tags/tag298.xml" /><Relationship Id="rId4" Type="http://schemas.openxmlformats.org/officeDocument/2006/relationships/image" Target="../media/image44.png" /><Relationship Id="rId5" Type="http://schemas.openxmlformats.org/officeDocument/2006/relationships/tags" Target="../tags/tag29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06.xml" /><Relationship Id="rId11" Type="http://schemas.openxmlformats.org/officeDocument/2006/relationships/tags" Target="../tags/tag307.xml" /><Relationship Id="rId2" Type="http://schemas.openxmlformats.org/officeDocument/2006/relationships/tags" Target="../tags/tag300.xml" /><Relationship Id="rId3" Type="http://schemas.openxmlformats.org/officeDocument/2006/relationships/tags" Target="../tags/tag301.xml" /><Relationship Id="rId4" Type="http://schemas.openxmlformats.org/officeDocument/2006/relationships/image" Target="../media/image33.png" /><Relationship Id="rId5" Type="http://schemas.openxmlformats.org/officeDocument/2006/relationships/tags" Target="../tags/tag302.xml" /><Relationship Id="rId6" Type="http://schemas.openxmlformats.org/officeDocument/2006/relationships/tags" Target="../tags/tag303.xml" /><Relationship Id="rId7" Type="http://schemas.openxmlformats.org/officeDocument/2006/relationships/tags" Target="../tags/tag304.xml" /><Relationship Id="rId8" Type="http://schemas.openxmlformats.org/officeDocument/2006/relationships/image" Target="../media/image34.png" /><Relationship Id="rId9" Type="http://schemas.openxmlformats.org/officeDocument/2006/relationships/tags" Target="../tags/tag30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08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tags" Target="../tags/tag31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12.xml" /><Relationship Id="rId3" Type="http://schemas.openxmlformats.org/officeDocument/2006/relationships/tags" Target="../tags/tag313.xml" /><Relationship Id="rId4" Type="http://schemas.openxmlformats.org/officeDocument/2006/relationships/tags" Target="../tags/tag314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15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image" Target="../media/image4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40.xml" /><Relationship Id="rId3" Type="http://schemas.openxmlformats.org/officeDocument/2006/relationships/tags" Target="../tags/tag14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18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image" Target="../media/image46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28.xml" /><Relationship Id="rId11" Type="http://schemas.openxmlformats.org/officeDocument/2006/relationships/tags" Target="../tags/tag329.xml" /><Relationship Id="rId12" Type="http://schemas.openxmlformats.org/officeDocument/2006/relationships/image" Target="../media/image47.png" /><Relationship Id="rId2" Type="http://schemas.openxmlformats.org/officeDocument/2006/relationships/tags" Target="../tags/tag322.xml" /><Relationship Id="rId3" Type="http://schemas.openxmlformats.org/officeDocument/2006/relationships/tags" Target="../tags/tag323.xml" /><Relationship Id="rId4" Type="http://schemas.openxmlformats.org/officeDocument/2006/relationships/image" Target="../media/image33.png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image" Target="../media/image34.png" /><Relationship Id="rId9" Type="http://schemas.openxmlformats.org/officeDocument/2006/relationships/tags" Target="../tags/tag32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36.xml" /><Relationship Id="rId11" Type="http://schemas.openxmlformats.org/officeDocument/2006/relationships/tags" Target="../tags/tag337.xml" /><Relationship Id="rId12" Type="http://schemas.openxmlformats.org/officeDocument/2006/relationships/image" Target="../media/image48.png" /><Relationship Id="rId2" Type="http://schemas.openxmlformats.org/officeDocument/2006/relationships/tags" Target="../tags/tag330.xml" /><Relationship Id="rId3" Type="http://schemas.openxmlformats.org/officeDocument/2006/relationships/tags" Target="../tags/tag331.xml" /><Relationship Id="rId4" Type="http://schemas.openxmlformats.org/officeDocument/2006/relationships/image" Target="../media/image33.png" /><Relationship Id="rId5" Type="http://schemas.openxmlformats.org/officeDocument/2006/relationships/tags" Target="../tags/tag332.xml" /><Relationship Id="rId6" Type="http://schemas.openxmlformats.org/officeDocument/2006/relationships/tags" Target="../tags/tag333.xml" /><Relationship Id="rId7" Type="http://schemas.openxmlformats.org/officeDocument/2006/relationships/tags" Target="../tags/tag334.xml" /><Relationship Id="rId8" Type="http://schemas.openxmlformats.org/officeDocument/2006/relationships/image" Target="../media/image34.png" /><Relationship Id="rId9" Type="http://schemas.openxmlformats.org/officeDocument/2006/relationships/tags" Target="../tags/tag335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47.xml" /><Relationship Id="rId11" Type="http://schemas.openxmlformats.org/officeDocument/2006/relationships/tags" Target="../tags/tag348.xml" /><Relationship Id="rId12" Type="http://schemas.openxmlformats.org/officeDocument/2006/relationships/tags" Target="../tags/tag349.xml" /><Relationship Id="rId13" Type="http://schemas.openxmlformats.org/officeDocument/2006/relationships/image" Target="../media/image51.png" /><Relationship Id="rId14" Type="http://schemas.openxmlformats.org/officeDocument/2006/relationships/tags" Target="../tags/tag350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image" Target="../media/image49.jpeg" /><Relationship Id="rId6" Type="http://schemas.openxmlformats.org/officeDocument/2006/relationships/tags" Target="../tags/tag344.xml" /><Relationship Id="rId7" Type="http://schemas.openxmlformats.org/officeDocument/2006/relationships/tags" Target="../tags/tag345.xml" /><Relationship Id="rId8" Type="http://schemas.openxmlformats.org/officeDocument/2006/relationships/tags" Target="../tags/tag346.xml" /><Relationship Id="rId9" Type="http://schemas.openxmlformats.org/officeDocument/2006/relationships/image" Target="../media/image50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60.xml" /><Relationship Id="rId11" Type="http://schemas.openxmlformats.org/officeDocument/2006/relationships/image" Target="../media/image54.png" /><Relationship Id="rId12" Type="http://schemas.openxmlformats.org/officeDocument/2006/relationships/tags" Target="../tags/tag361.xml" /><Relationship Id="rId13" Type="http://schemas.openxmlformats.org/officeDocument/2006/relationships/tags" Target="../tags/tag362.xml" /><Relationship Id="rId14" Type="http://schemas.openxmlformats.org/officeDocument/2006/relationships/tags" Target="../tags/tag363.xml" /><Relationship Id="rId15" Type="http://schemas.openxmlformats.org/officeDocument/2006/relationships/tags" Target="../tags/tag364.xml" /><Relationship Id="rId16" Type="http://schemas.openxmlformats.org/officeDocument/2006/relationships/image" Target="../media/image55.png" /><Relationship Id="rId17" Type="http://schemas.openxmlformats.org/officeDocument/2006/relationships/tags" Target="../tags/tag365.xml" /><Relationship Id="rId18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55.xml" /><Relationship Id="rId4" Type="http://schemas.openxmlformats.org/officeDocument/2006/relationships/image" Target="../media/image52.jpeg" /><Relationship Id="rId5" Type="http://schemas.openxmlformats.org/officeDocument/2006/relationships/tags" Target="../tags/tag356.xml" /><Relationship Id="rId6" Type="http://schemas.openxmlformats.org/officeDocument/2006/relationships/tags" Target="../tags/tag357.xml" /><Relationship Id="rId7" Type="http://schemas.openxmlformats.org/officeDocument/2006/relationships/tags" Target="../tags/tag358.xml" /><Relationship Id="rId8" Type="http://schemas.openxmlformats.org/officeDocument/2006/relationships/image" Target="../media/image53.png" /><Relationship Id="rId9" Type="http://schemas.openxmlformats.org/officeDocument/2006/relationships/tags" Target="../tags/tag359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75.xml" /><Relationship Id="rId11" Type="http://schemas.openxmlformats.org/officeDocument/2006/relationships/tags" Target="../tags/tag376.xml" /><Relationship Id="rId12" Type="http://schemas.openxmlformats.org/officeDocument/2006/relationships/image" Target="../media/image58.png" /><Relationship Id="rId13" Type="http://schemas.openxmlformats.org/officeDocument/2006/relationships/tags" Target="../tags/tag377.xml" /><Relationship Id="rId14" Type="http://schemas.openxmlformats.org/officeDocument/2006/relationships/tags" Target="../tags/tag378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70.xml" /><Relationship Id="rId4" Type="http://schemas.openxmlformats.org/officeDocument/2006/relationships/image" Target="../media/image56.jpeg" /><Relationship Id="rId5" Type="http://schemas.openxmlformats.org/officeDocument/2006/relationships/tags" Target="../tags/tag371.xml" /><Relationship Id="rId6" Type="http://schemas.openxmlformats.org/officeDocument/2006/relationships/tags" Target="../tags/tag372.xml" /><Relationship Id="rId7" Type="http://schemas.openxmlformats.org/officeDocument/2006/relationships/tags" Target="../tags/tag373.xml" /><Relationship Id="rId8" Type="http://schemas.openxmlformats.org/officeDocument/2006/relationships/tags" Target="../tags/tag374.xml" /><Relationship Id="rId9" Type="http://schemas.openxmlformats.org/officeDocument/2006/relationships/image" Target="../media/image57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88.xml" /><Relationship Id="rId11" Type="http://schemas.openxmlformats.org/officeDocument/2006/relationships/tags" Target="../tags/tag389.xml" /><Relationship Id="rId12" Type="http://schemas.openxmlformats.org/officeDocument/2006/relationships/image" Target="../media/image61.png" /><Relationship Id="rId13" Type="http://schemas.openxmlformats.org/officeDocument/2006/relationships/tags" Target="../tags/tag390.xml" /><Relationship Id="rId14" Type="http://schemas.openxmlformats.org/officeDocument/2006/relationships/tags" Target="../tags/tag391.xml" /><Relationship Id="rId15" Type="http://schemas.openxmlformats.org/officeDocument/2006/relationships/tags" Target="../tags/tag392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83.xml" /><Relationship Id="rId4" Type="http://schemas.openxmlformats.org/officeDocument/2006/relationships/image" Target="../media/image59.jpeg" /><Relationship Id="rId5" Type="http://schemas.openxmlformats.org/officeDocument/2006/relationships/tags" Target="../tags/tag384.xml" /><Relationship Id="rId6" Type="http://schemas.openxmlformats.org/officeDocument/2006/relationships/tags" Target="../tags/tag385.xml" /><Relationship Id="rId7" Type="http://schemas.openxmlformats.org/officeDocument/2006/relationships/tags" Target="../tags/tag386.xml" /><Relationship Id="rId8" Type="http://schemas.openxmlformats.org/officeDocument/2006/relationships/tags" Target="../tags/tag387.xml" /><Relationship Id="rId9" Type="http://schemas.openxmlformats.org/officeDocument/2006/relationships/image" Target="../media/image60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02.xml" /><Relationship Id="rId11" Type="http://schemas.openxmlformats.org/officeDocument/2006/relationships/tags" Target="../tags/tag403.xml" /><Relationship Id="rId12" Type="http://schemas.openxmlformats.org/officeDocument/2006/relationships/image" Target="../media/image64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tags" Target="../tags/tag399.xml" /><Relationship Id="rId6" Type="http://schemas.openxmlformats.org/officeDocument/2006/relationships/image" Target="../media/image62.png" /><Relationship Id="rId7" Type="http://schemas.openxmlformats.org/officeDocument/2006/relationships/tags" Target="../tags/tag400.xml" /><Relationship Id="rId8" Type="http://schemas.openxmlformats.org/officeDocument/2006/relationships/image" Target="../media/image63.png" /><Relationship Id="rId9" Type="http://schemas.openxmlformats.org/officeDocument/2006/relationships/tags" Target="../tags/tag401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13.xml" /><Relationship Id="rId11" Type="http://schemas.openxmlformats.org/officeDocument/2006/relationships/image" Target="../media/image66.png" /><Relationship Id="rId12" Type="http://schemas.openxmlformats.org/officeDocument/2006/relationships/tags" Target="../tags/tag414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08.xml" /><Relationship Id="rId4" Type="http://schemas.openxmlformats.org/officeDocument/2006/relationships/image" Target="../media/image63.png" /><Relationship Id="rId5" Type="http://schemas.openxmlformats.org/officeDocument/2006/relationships/tags" Target="../tags/tag409.xml" /><Relationship Id="rId6" Type="http://schemas.openxmlformats.org/officeDocument/2006/relationships/tags" Target="../tags/tag410.xml" /><Relationship Id="rId7" Type="http://schemas.openxmlformats.org/officeDocument/2006/relationships/tags" Target="../tags/tag411.xml" /><Relationship Id="rId8" Type="http://schemas.openxmlformats.org/officeDocument/2006/relationships/image" Target="../media/image65.png" /><Relationship Id="rId9" Type="http://schemas.openxmlformats.org/officeDocument/2006/relationships/tags" Target="../tags/tag412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415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image" Target="../media/image67.png" /><Relationship Id="rId6" Type="http://schemas.openxmlformats.org/officeDocument/2006/relationships/image" Target="../media/image63.png" /><Relationship Id="rId7" Type="http://schemas.openxmlformats.org/officeDocument/2006/relationships/tags" Target="../tags/tag41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49.xml" /><Relationship Id="rId11" Type="http://schemas.openxmlformats.org/officeDocument/2006/relationships/tags" Target="../tags/tag150.xml" /><Relationship Id="rId12" Type="http://schemas.openxmlformats.org/officeDocument/2006/relationships/tags" Target="../tags/tag151.xml" /><Relationship Id="rId13" Type="http://schemas.openxmlformats.org/officeDocument/2006/relationships/tags" Target="../tags/tag152.xml" /><Relationship Id="rId14" Type="http://schemas.openxmlformats.org/officeDocument/2006/relationships/tags" Target="../tags/tag153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image" Target="../media/image28.png" /><Relationship Id="rId6" Type="http://schemas.openxmlformats.org/officeDocument/2006/relationships/tags" Target="../tags/tag145.xml" /><Relationship Id="rId7" Type="http://schemas.openxmlformats.org/officeDocument/2006/relationships/tags" Target="../tags/tag146.xml" /><Relationship Id="rId8" Type="http://schemas.openxmlformats.org/officeDocument/2006/relationships/tags" Target="../tags/tag147.xml" /><Relationship Id="rId9" Type="http://schemas.openxmlformats.org/officeDocument/2006/relationships/tags" Target="../tags/tag148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70.jpeg" /><Relationship Id="rId11" Type="http://schemas.openxmlformats.org/officeDocument/2006/relationships/tags" Target="../tags/tag428.xml" /><Relationship Id="rId12" Type="http://schemas.openxmlformats.org/officeDocument/2006/relationships/tags" Target="../tags/tag429.xml" /><Relationship Id="rId13" Type="http://schemas.openxmlformats.org/officeDocument/2006/relationships/tags" Target="../tags/tag430.xml" /><Relationship Id="rId14" Type="http://schemas.openxmlformats.org/officeDocument/2006/relationships/image" Target="../media/image71.png" /><Relationship Id="rId15" Type="http://schemas.openxmlformats.org/officeDocument/2006/relationships/tags" Target="../tags/tag431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image" Target="../media/image68.png" /><Relationship Id="rId7" Type="http://schemas.openxmlformats.org/officeDocument/2006/relationships/tags" Target="../tags/tag426.xml" /><Relationship Id="rId8" Type="http://schemas.openxmlformats.org/officeDocument/2006/relationships/image" Target="../media/image69.jpeg" /><Relationship Id="rId9" Type="http://schemas.openxmlformats.org/officeDocument/2006/relationships/tags" Target="../tags/tag427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41.xml" /><Relationship Id="rId11" Type="http://schemas.openxmlformats.org/officeDocument/2006/relationships/image" Target="../media/image74.jpeg" /><Relationship Id="rId12" Type="http://schemas.openxmlformats.org/officeDocument/2006/relationships/tags" Target="../tags/tag442.xml" /><Relationship Id="rId13" Type="http://schemas.openxmlformats.org/officeDocument/2006/relationships/tags" Target="../tags/tag443.xml" /><Relationship Id="rId14" Type="http://schemas.openxmlformats.org/officeDocument/2006/relationships/tags" Target="../tags/tag444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36.xml" /><Relationship Id="rId4" Type="http://schemas.openxmlformats.org/officeDocument/2006/relationships/tags" Target="../tags/tag437.xml" /><Relationship Id="rId5" Type="http://schemas.openxmlformats.org/officeDocument/2006/relationships/tags" Target="../tags/tag438.xml" /><Relationship Id="rId6" Type="http://schemas.openxmlformats.org/officeDocument/2006/relationships/image" Target="../media/image72.png" /><Relationship Id="rId7" Type="http://schemas.openxmlformats.org/officeDocument/2006/relationships/tags" Target="../tags/tag439.xml" /><Relationship Id="rId8" Type="http://schemas.openxmlformats.org/officeDocument/2006/relationships/tags" Target="../tags/tag440.xml" /><Relationship Id="rId9" Type="http://schemas.openxmlformats.org/officeDocument/2006/relationships/image" Target="../media/image73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77.jpeg" /><Relationship Id="rId11" Type="http://schemas.openxmlformats.org/officeDocument/2006/relationships/tags" Target="../tags/tag454.xml" /><Relationship Id="rId12" Type="http://schemas.openxmlformats.org/officeDocument/2006/relationships/tags" Target="../tags/tag455.xml" /><Relationship Id="rId13" Type="http://schemas.openxmlformats.org/officeDocument/2006/relationships/tags" Target="../tags/tag456.xml" /><Relationship Id="rId14" Type="http://schemas.openxmlformats.org/officeDocument/2006/relationships/image" Target="../media/image78.png" /><Relationship Id="rId15" Type="http://schemas.openxmlformats.org/officeDocument/2006/relationships/tags" Target="../tags/tag457.xml" /><Relationship Id="rId16" Type="http://schemas.openxmlformats.org/officeDocument/2006/relationships/tags" Target="../tags/tag458.xml" /><Relationship Id="rId17" Type="http://schemas.openxmlformats.org/officeDocument/2006/relationships/tags" Target="../tags/tag459.xml" /><Relationship Id="rId18" Type="http://schemas.openxmlformats.org/officeDocument/2006/relationships/image" Target="../media/image79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49.xml" /><Relationship Id="rId4" Type="http://schemas.openxmlformats.org/officeDocument/2006/relationships/image" Target="../media/image75.png" /><Relationship Id="rId5" Type="http://schemas.openxmlformats.org/officeDocument/2006/relationships/tags" Target="../tags/tag450.xml" /><Relationship Id="rId6" Type="http://schemas.openxmlformats.org/officeDocument/2006/relationships/tags" Target="../tags/tag451.xml" /><Relationship Id="rId7" Type="http://schemas.openxmlformats.org/officeDocument/2006/relationships/tags" Target="../tags/tag452.xml" /><Relationship Id="rId8" Type="http://schemas.openxmlformats.org/officeDocument/2006/relationships/tags" Target="../tags/tag453.xml" /><Relationship Id="rId9" Type="http://schemas.openxmlformats.org/officeDocument/2006/relationships/image" Target="../media/image76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460.xml" /><Relationship Id="rId3" Type="http://schemas.openxmlformats.org/officeDocument/2006/relationships/tags" Target="../tags/tag46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image" Target="../media/image29.png" /><Relationship Id="rId6" Type="http://schemas.openxmlformats.org/officeDocument/2006/relationships/image" Target="../media/image30.png" /><Relationship Id="rId7" Type="http://schemas.openxmlformats.org/officeDocument/2006/relationships/tags" Target="../tags/tag157.xml" /><Relationship Id="rId8" Type="http://schemas.openxmlformats.org/officeDocument/2006/relationships/image" Target="../media/image31.png" /><Relationship Id="rId9" Type="http://schemas.openxmlformats.org/officeDocument/2006/relationships/tags" Target="../tags/tag15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59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image" Target="../media/image32.png" /><Relationship Id="rId6" Type="http://schemas.openxmlformats.org/officeDocument/2006/relationships/tags" Target="../tags/tag162.xml" /><Relationship Id="rId7" Type="http://schemas.openxmlformats.org/officeDocument/2006/relationships/tags" Target="../tags/tag163.xml" /><Relationship Id="rId8" Type="http://schemas.openxmlformats.org/officeDocument/2006/relationships/tags" Target="../tags/tag16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71.xml" /><Relationship Id="rId2" Type="http://schemas.openxmlformats.org/officeDocument/2006/relationships/tags" Target="../tags/tag165.xml" /><Relationship Id="rId3" Type="http://schemas.openxmlformats.org/officeDocument/2006/relationships/tags" Target="../tags/tag166.xml" /><Relationship Id="rId4" Type="http://schemas.openxmlformats.org/officeDocument/2006/relationships/image" Target="../media/image33.png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tags" Target="../tags/tag169.xml" /><Relationship Id="rId8" Type="http://schemas.openxmlformats.org/officeDocument/2006/relationships/image" Target="../media/image34.png" /><Relationship Id="rId9" Type="http://schemas.openxmlformats.org/officeDocument/2006/relationships/tags" Target="../tags/tag17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72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image" Target="../media/image35.png" /><Relationship Id="rId6" Type="http://schemas.openxmlformats.org/officeDocument/2006/relationships/tags" Target="../tags/tag175.xml" /><Relationship Id="rId7" Type="http://schemas.openxmlformats.org/officeDocument/2006/relationships/tags" Target="../tags/tag17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image" Target="../media/image36.png" /><Relationship Id="rId5" Type="http://schemas.openxmlformats.org/officeDocument/2006/relationships/tags" Target="../tags/tag179.xml" /><Relationship Id="rId6" Type="http://schemas.openxmlformats.org/officeDocument/2006/relationships/tags" Target="../tags/tag180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第十三章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电功和电功率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968625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13.2  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电功率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39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13.2</a:t>
            </a:r>
            <a:r>
              <a:rPr lang="zh-CN" altLang="en-US" sz="100">
                <a:noFill/>
              </a:rPr>
              <a:t>《电功率》同步练习题（全文约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电功率是表示电流做功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的物理量，电流做功越快，电功率越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电功率的符号是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，国际单位是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，符号为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常用电功率单位还有千瓦（</a:t>
            </a:r>
            <a:r>
              <a:rPr lang="en-US" altLang="zh-CN" sz="100">
                <a:noFill/>
              </a:rPr>
              <a:t>kW</a:t>
            </a:r>
            <a:r>
              <a:rPr lang="zh-CN" altLang="en-US" sz="100">
                <a:noFill/>
              </a:rPr>
              <a:t>），</a:t>
            </a:r>
            <a:r>
              <a:rPr lang="en-US" altLang="zh-CN" sz="100">
                <a:noFill/>
              </a:rPr>
              <a:t>1kW=__________W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电功率的定义公式为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，表示单位时间内电流做的功。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由电功公式可推导出电功率通用计算公式：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，该公式适用于所有电路。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纯电阻电路中，电功率可推导为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两个计算公式。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用电器正常工作时的电压叫作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电压，正常工作时的电功率叫作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功率。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当实际电压等于额定电压时，实际功率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额定功率，用电器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工作。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当实际电压小于额定电压时，实际功率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额定功率，用电器发光偏暗、工作异常。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当实际电压大于额定电压时，实际功率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额定功率，长期使用会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用电器。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灯泡的亮度由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功率决定，与额定功率大小无关。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下列关于电功率的说法正确的是（）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做功越多，电功率越大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做功时间越长，电功率越大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做功越快，电功率越大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电功越小，电功率越大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电功率的国际单位是（）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焦耳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安培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瓦特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伏特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用电器的额定功率是指（）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任意电压下的功率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额定电压下的功率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实际工作的功率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最大瞬时功率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灯泡的亮度取决于（）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额定电压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额定功率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实际功率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通电时间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一台用电器功率越大，说明（）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做功越多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做功越快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用时越长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消耗电能越少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公式</a:t>
            </a:r>
            <a:r>
              <a:rPr lang="en-US" altLang="zh-CN" sz="100">
                <a:noFill/>
              </a:rPr>
              <a:t>P=UI</a:t>
            </a:r>
            <a:r>
              <a:rPr lang="zh-CN" altLang="en-US" sz="100">
                <a:noFill/>
              </a:rPr>
              <a:t>适用于（）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所有电路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只适用于纯电阻电路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只适用于串联电路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只适用于并联电路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小灯泡实际电压低于额定电压时，会出现（）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亮度不变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亮度偏亮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亮度偏暗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立即烧坏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两个用电器正常工作，额定功率大的一定（）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更亮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做功更快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做功更多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电阻更大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100W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50W</a:t>
            </a:r>
            <a:r>
              <a:rPr lang="zh-CN" altLang="en-US" sz="100">
                <a:noFill/>
              </a:rPr>
              <a:t>的两只白炽灯正常工作，亮度更亮的是（）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100W B. 50W C. </a:t>
            </a:r>
            <a:r>
              <a:rPr lang="zh-CN" altLang="en-US" sz="100">
                <a:noFill/>
              </a:rPr>
              <a:t>一样亮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电压不变时，导体电阻越大，电功率（）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越小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随机变化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电流不变时，导体电阻越大，电功率（）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越小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下列单位组合可以表示电功率的是（）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J B. kW·h C. J/s D. V·A·s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电功率越大，电流做功一定越多。（）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灯泡亮度由实际功率决定，实际功率越大，灯泡越亮。（）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P=UI</a:t>
            </a:r>
            <a:r>
              <a:rPr lang="zh-CN" altLang="en-US" sz="100">
                <a:noFill/>
              </a:rPr>
              <a:t>是普遍适用的电功率计算公式。（）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用电器额定功率会随实际电压的改变而变化。（）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实际电压高于额定电压，用电器容易损坏。（）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相同时间内，功率大的用电器消耗电能更多。（）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简述电功率的物理意义，以及额定功率与实际功率的区别。（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为什么灯泡的亮度由实际功率决定，而不是额定功率？（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一只小灯泡标有</a:t>
            </a:r>
            <a:r>
              <a:rPr lang="en-US" altLang="zh-CN" sz="100">
                <a:noFill/>
              </a:rPr>
              <a:t>“2.5V 0.5A”</a:t>
            </a:r>
            <a:r>
              <a:rPr lang="zh-CN" altLang="en-US" sz="100">
                <a:noFill/>
              </a:rPr>
              <a:t>字样，求：（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）小灯泡的额定功率；（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）小灯泡正常工作</a:t>
            </a:r>
            <a:r>
              <a:rPr lang="en-US" altLang="zh-CN" sz="100">
                <a:noFill/>
              </a:rPr>
              <a:t>10s</a:t>
            </a:r>
            <a:r>
              <a:rPr lang="zh-CN" altLang="en-US" sz="100">
                <a:noFill/>
              </a:rPr>
              <a:t>消耗的电能。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结合电功率知识解释：为什么傍晚用电高峰期，家里的灯泡亮度会略微变暗？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快慢；大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P</a:t>
            </a:r>
            <a:r>
              <a:rPr lang="zh-CN" altLang="en-US" sz="100">
                <a:noFill/>
              </a:rPr>
              <a:t>；瓦特；</a:t>
            </a:r>
            <a:r>
              <a:rPr lang="en-US" altLang="zh-CN" sz="100">
                <a:noFill/>
              </a:rPr>
              <a:t>W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3. 1000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4. P=W/t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5. P=UI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6. P=I</a:t>
            </a:r>
            <a:r>
              <a:rPr lang="en-US" altLang="en-US" sz="100">
                <a:noFill/>
              </a:rPr>
              <a:t>²</a:t>
            </a:r>
            <a:r>
              <a:rPr lang="en-US" altLang="zh-CN" sz="100">
                <a:noFill/>
              </a:rPr>
              <a:t>R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P=U</a:t>
            </a:r>
            <a:r>
              <a:rPr lang="en-US" altLang="en-US" sz="100">
                <a:noFill/>
              </a:rPr>
              <a:t>²</a:t>
            </a:r>
            <a:r>
              <a:rPr lang="en-US" altLang="zh-CN" sz="100">
                <a:noFill/>
              </a:rPr>
              <a:t>/R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额定；额定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等于；正常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小于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大于；烧坏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实际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1.C 2.C 3.B 4.C 5.B 6.A 7.C 8.B 9.A 10.B 11.A 12.C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2.√ 3.√ 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5.√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物理意义：表示电流做功的快慢。额定功率：用电器在额定电压下正常工作的固定功率，是设备固有参数；实际功率：用电器在实际电压下工作的功率，随电压变化而改变。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额定功率是用电器正常工作的理论功率，固定不变；而灯泡发光亮度由实际工作功率决定，实际电压变化会导致实际功率改变，亮度随之变化，因此亮度取决于实际功率。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五、计算题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解：（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）额定功率：</a:t>
            </a:r>
            <a:r>
              <a:rPr lang="en-US" altLang="zh-CN" sz="100">
                <a:noFill/>
              </a:rPr>
              <a:t>$$P=UI=2.5\,\text{V} \times 0.5\,\text{A}=1.25\,\text{W}$$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）消耗电能：</a:t>
            </a:r>
            <a:r>
              <a:rPr lang="en-US" altLang="zh-CN" sz="100">
                <a:noFill/>
              </a:rPr>
              <a:t>$$W=Pt=1.25\,\text{W} \times 10\,\text{s}=12.5\,\text{J}$$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答：小灯泡额定功率为</a:t>
            </a:r>
            <a:r>
              <a:rPr lang="en-US" altLang="zh-CN" sz="100">
                <a:noFill/>
              </a:rPr>
              <a:t>1.25W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10s</a:t>
            </a:r>
            <a:r>
              <a:rPr lang="zh-CN" altLang="en-US" sz="100">
                <a:noFill/>
              </a:rPr>
              <a:t>消耗电能</a:t>
            </a:r>
            <a:r>
              <a:rPr lang="en-US" altLang="zh-CN" sz="100">
                <a:noFill/>
              </a:rPr>
              <a:t>12.5J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用电高峰期，接入电路的用电器增多，家庭电路总电阻减小，干路电流增大。输电线有电阻，会分得部分电压，导致用户家中实际电压略低于</a:t>
            </a:r>
            <a:r>
              <a:rPr lang="en-US" altLang="zh-CN" sz="100">
                <a:noFill/>
              </a:rPr>
              <a:t>220V</a:t>
            </a:r>
            <a:r>
              <a:rPr lang="zh-CN" altLang="en-US" sz="100">
                <a:noFill/>
              </a:rPr>
              <a:t>额定电压。根据</a:t>
            </a:r>
            <a:r>
              <a:rPr lang="en-US" altLang="zh-CN" sz="100">
                <a:noFill/>
              </a:rPr>
              <a:t>P=U</a:t>
            </a:r>
            <a:r>
              <a:rPr lang="en-US" altLang="en-US" sz="100">
                <a:noFill/>
              </a:rPr>
              <a:t>²</a:t>
            </a:r>
            <a:r>
              <a:rPr lang="en-US" altLang="zh-CN" sz="100">
                <a:noFill/>
              </a:rPr>
              <a:t>/R</a:t>
            </a:r>
            <a:r>
              <a:rPr lang="zh-CN" altLang="en-US" sz="100">
                <a:noFill/>
              </a:rPr>
              <a:t>，灯泡电阻不变，实际电压降低，实际功率减小，因此灯泡亮度会略微变暗。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6763" y="1690930"/>
            <a:ext cx="10658475" cy="39703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380" indent="-627380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3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[2024·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吉林期末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]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现有两只普通白炽灯泡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22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、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22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，其中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22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标有“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220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V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40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W”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，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22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标有“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110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V 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40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W”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。两灯都正常发光时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b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A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1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比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1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亮  </a:t>
            </a:r>
            <a:r>
              <a:rPr lang="en-US" altLang="zh-CN" sz="3200" b="1" kern="10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                 B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1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比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1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亮</a:t>
            </a:r>
            <a:b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C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1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、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L</a:t>
            </a:r>
            <a:r>
              <a:rPr lang="en-US" altLang="zh-CN" sz="3200" b="1" kern="100" baseline="-250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一样亮  </a:t>
            </a:r>
            <a:r>
              <a:rPr lang="en-US" altLang="zh-CN" sz="3200" b="1" kern="10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          D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．无法判断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3908978" y="3335218"/>
            <a:ext cx="484956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C</a:t>
            </a:r>
            <a:endParaRPr lang="en-US" altLang="zh-CN" sz="3200" b="1">
              <a:solidFill>
                <a:srgbClr val="C00000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6762" y="1696740"/>
            <a:ext cx="10658475" cy="23083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35305" indent="-535305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4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[2023·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广西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]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小明发现家里的白炽灯突然变亮，主要原因可能是白炽灯的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b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A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．额定电压变大    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B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．实际电压变大</a:t>
            </a:r>
            <a:b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</a:b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C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．额定功率变小     </a:t>
            </a:r>
            <a:r>
              <a:rPr lang="en-US" altLang="zh-CN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D</a:t>
            </a:r>
            <a:r>
              <a:rPr lang="zh-CN" altLang="en-US" sz="3200" b="1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．实际电压变小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4642121" y="2448466"/>
            <a:ext cx="484956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B</a:t>
            </a:r>
            <a:endParaRPr lang="en-US" altLang="zh-CN" sz="3200" b="1">
              <a:solidFill>
                <a:srgbClr val="C00000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1295467" y="1737037"/>
            <a:ext cx="9513407" cy="3996220"/>
            <a:chOff x="971600" y="1203598"/>
            <a:chExt cx="7135055" cy="2997165"/>
          </a:xfrm>
        </p:grpSpPr>
        <p:cxnSp>
          <p:nvCxnSpPr>
            <p:cNvPr id="3" name="直接箭头连接符 2"/>
            <p:cNvCxnSpPr/>
            <p:nvPr>
              <p:custDataLst>
                <p:tags r:id="rId4"/>
              </p:custDataLst>
            </p:nvPr>
          </p:nvCxnSpPr>
          <p:spPr bwMode="auto">
            <a:xfrm>
              <a:off x="5392525" y="2227897"/>
              <a:ext cx="133971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971600" y="2036434"/>
              <a:ext cx="2088232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定义、定义式</a:t>
              </a:r>
              <a:endParaRPr lang="en-US" altLang="zh-CN" sz="3200" b="1"/>
            </a:p>
          </p:txBody>
        </p:sp>
        <p:sp>
          <p:nvSpPr>
            <p:cNvPr id="5" name="椭圆 4"/>
            <p:cNvSpPr/>
            <p:nvPr>
              <p:custDataLst>
                <p:tags r:id="rId6"/>
              </p:custDataLst>
            </p:nvPr>
          </p:nvSpPr>
          <p:spPr>
            <a:xfrm>
              <a:off x="3715719" y="1964426"/>
              <a:ext cx="1703921" cy="57606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2" charset="0"/>
                  <a:ea typeface="宋体" panose="02010600030101010101" pitchFamily="2" charset="-122"/>
                </a:rPr>
                <a:t>电功率</a:t>
              </a:r>
              <a:endParaRPr lang="zh-CN" altLang="en-US" sz="3200" b="1">
                <a:solidFill>
                  <a:schemeClr val="tx1"/>
                </a:solidFill>
                <a:latin typeface="Times New Roman" panose="02020603050405020304" pitchFamily="2" charset="0"/>
                <a:ea typeface="宋体" panose="02010600030101010101" pitchFamily="2" charset="-122"/>
              </a:endParaRPr>
            </a:p>
          </p:txBody>
        </p:sp>
        <mc:AlternateContent>
          <mc:Choice Requires="a14">
            <p:sp>
              <p:nvSpPr>
                <p:cNvPr id="6" name="矩形 35"/>
                <p:cNvSpPr>
                  <a:spLocks noChangeArrowheads="1"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1585765" y="2900530"/>
                  <a:ext cx="852637" cy="6575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3200" b="1" i="1">
                      <a:latin typeface="Times New Roman" panose="02020603050405020304" pitchFamily="2" charset="0"/>
                      <a:cs typeface="Times New Roman" panose="02020603050405020304" pitchFamily="2" charset="0"/>
                    </a:rPr>
                    <a:t>P</a:t>
                  </a:r>
                  <a:r>
                    <a:rPr lang="en-US" altLang="zh-CN" sz="3200" b="1">
                      <a:latin typeface="Times New Roman" panose="02020603050405020304" pitchFamily="2" charset="0"/>
                      <a:cs typeface="Times New Roman" panose="02020603050405020304" pitchFamily="2" charset="0"/>
                    </a:rPr>
                    <a:t>= </a:t>
                  </a:r>
                  <a14:m>
                    <m:oMathPara>
                      <m:oMathParaPr>
                        <m:jc/>
                      </m:oMathParaPr>
                      <m:oMath>
                        <m:box>
                          <m:boxPr>
                            <m:noBreak m:val="off"/>
                            <m:ctrlPr>
                              <a:rPr lang="en-US" altLang="zh-CN" sz="3200" b="1" i="1">
                                <a:latin typeface="Cambria Math" panose="02040503050406030204"/>
                                <a:cs typeface="Times New Roman" panose="02020603050405020304" pitchFamily="2" charset="0"/>
                              </a:rPr>
                            </m:ctrlPr>
                          </m:boxPr>
                          <m:e>
                            <m:f>
                              <m:fPr>
                                <m:type m:val="bar"/>
                                <m:ctrlPr>
                                  <a:rPr lang="en-US" altLang="zh-CN" sz="3200" b="1" i="1">
                                    <a:latin typeface="Cambria Math" panose="02040503050406030204"/>
                                    <a:cs typeface="Times New Roman" panose="02020603050405020304" pitchFamily="2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3200" b="1" i="1">
                                    <a:latin typeface="Times New Roman" panose="02020603050405020304" pitchFamily="2" charset="0"/>
                                    <a:cs typeface="Times New Roman" panose="02020603050405020304" pitchFamily="2" charset="0"/>
                                  </a:rPr>
                                  <m:t>𝑾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3200" b="1" i="1">
                                    <a:latin typeface="Times New Roman" panose="02020603050405020304" pitchFamily="2" charset="0"/>
                                    <a:cs typeface="Times New Roman" panose="02020603050405020304" pitchFamily="2" charset="0"/>
                                  </a:rPr>
                                  <m:t>𝒕</m:t>
                                </m:r>
                              </m:den>
                            </m:f>
                          </m:e>
                        </m:box>
                      </m:oMath>
                    </m:oMathPara>
                  </a14:m>
                  <a:endParaRPr lang="en-US" altLang="zh-CN" sz="3200" b="1"/>
                </a:p>
              </p:txBody>
            </p:sp>
          </mc:Choice>
          <mc:Fallback>
            <p:sp>
              <p:nvSpPr>
                <p:cNvPr id="6" name="矩形 35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585765" y="2900530"/>
                  <a:ext cx="852637" cy="657536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直接连接符 6"/>
            <p:cNvCxnSpPr>
              <a:endCxn id="5" idx="0"/>
            </p:cNvCxnSpPr>
            <p:nvPr>
              <p:custDataLst>
                <p:tags r:id="rId10"/>
              </p:custDataLst>
            </p:nvPr>
          </p:nvCxnSpPr>
          <p:spPr>
            <a:xfrm>
              <a:off x="4567679" y="1676394"/>
              <a:ext cx="1" cy="2880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35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851920" y="1203598"/>
              <a:ext cx="1374415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物理意义</a:t>
              </a:r>
              <a:endParaRPr lang="en-US" altLang="zh-CN" sz="3200" b="1"/>
            </a:p>
          </p:txBody>
        </p:sp>
        <p:cxnSp>
          <p:nvCxnSpPr>
            <p:cNvPr id="9" name="直接箭头连接符 8"/>
            <p:cNvCxnSpPr>
              <a:stCxn id="5" idx="2"/>
            </p:cNvCxnSpPr>
            <p:nvPr>
              <p:custDataLst>
                <p:tags r:id="rId12"/>
              </p:custDataLst>
            </p:nvPr>
          </p:nvCxnSpPr>
          <p:spPr bwMode="auto">
            <a:xfrm flipH="1">
              <a:off x="3059832" y="2252458"/>
              <a:ext cx="65588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>
              <a:stCxn id="4" idx="2"/>
            </p:cNvCxnSpPr>
            <p:nvPr>
              <p:custDataLst>
                <p:tags r:id="rId13"/>
              </p:custDataLst>
            </p:nvPr>
          </p:nvCxnSpPr>
          <p:spPr bwMode="auto">
            <a:xfrm flipH="1">
              <a:off x="2015716" y="2475015"/>
              <a:ext cx="0" cy="42551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419872" y="3446977"/>
              <a:ext cx="844222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200" b="1" i="1">
                  <a:latin typeface="Times New Roman" panose="02020603050405020304" pitchFamily="2" charset="0"/>
                  <a:cs typeface="Times New Roman" panose="02020603050405020304" pitchFamily="2" charset="0"/>
                </a:rPr>
                <a:t>P</a:t>
              </a:r>
              <a:r>
                <a:rPr lang="en-US" altLang="zh-CN" sz="32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=</a:t>
              </a:r>
              <a:r>
                <a:rPr lang="en-US" altLang="zh-CN" sz="3200" b="1" i="1">
                  <a:latin typeface="Times New Roman" panose="02020603050405020304" pitchFamily="2" charset="0"/>
                  <a:cs typeface="Times New Roman" panose="02020603050405020304" pitchFamily="2" charset="0"/>
                </a:rPr>
                <a:t>UI</a:t>
              </a:r>
              <a:endParaRPr lang="en-US" altLang="zh-CN" sz="3200" b="1" i="1">
                <a:latin typeface="Times New Roman" panose="02020603050405020304" pitchFamily="2" charset="0"/>
                <a:cs typeface="Times New Roman" panose="02020603050405020304" pitchFamily="2" charset="0"/>
              </a:endParaRPr>
            </a:p>
          </p:txBody>
        </p:sp>
        <p:cxnSp>
          <p:nvCxnSpPr>
            <p:cNvPr id="12" name="直接箭头连接符 11"/>
            <p:cNvCxnSpPr/>
            <p:nvPr>
              <p:custDataLst>
                <p:tags r:id="rId15"/>
              </p:custDataLst>
            </p:nvPr>
          </p:nvCxnSpPr>
          <p:spPr bwMode="auto">
            <a:xfrm flipH="1">
              <a:off x="3851920" y="2498099"/>
              <a:ext cx="144017" cy="2732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3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448061" y="2779118"/>
              <a:ext cx="907915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公式</a:t>
              </a:r>
              <a:endParaRPr lang="en-US" altLang="zh-CN" sz="3200" b="1"/>
            </a:p>
          </p:txBody>
        </p:sp>
        <p:cxnSp>
          <p:nvCxnSpPr>
            <p:cNvPr id="14" name="直接箭头连接符 13"/>
            <p:cNvCxnSpPr/>
            <p:nvPr>
              <p:custDataLst>
                <p:tags r:id="rId17"/>
              </p:custDataLst>
            </p:nvPr>
          </p:nvCxnSpPr>
          <p:spPr bwMode="auto">
            <a:xfrm flipH="1">
              <a:off x="3866898" y="3232987"/>
              <a:ext cx="0" cy="24360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/>
            <p:cNvCxnSpPr/>
            <p:nvPr>
              <p:custDataLst>
                <p:tags r:id="rId18"/>
              </p:custDataLst>
            </p:nvPr>
          </p:nvCxnSpPr>
          <p:spPr bwMode="auto">
            <a:xfrm>
              <a:off x="5076058" y="2488402"/>
              <a:ext cx="72006" cy="2907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35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572000" y="2771322"/>
              <a:ext cx="1152401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推导式</a:t>
              </a:r>
              <a:endParaRPr lang="en-US" altLang="zh-CN" sz="3200" b="1"/>
            </a:p>
          </p:txBody>
        </p:sp>
        <p:cxnSp>
          <p:nvCxnSpPr>
            <p:cNvPr id="17" name="直接箭头连接符 16"/>
            <p:cNvCxnSpPr/>
            <p:nvPr>
              <p:custDataLst>
                <p:tags r:id="rId20"/>
              </p:custDataLst>
            </p:nvPr>
          </p:nvCxnSpPr>
          <p:spPr bwMode="auto">
            <a:xfrm flipH="1">
              <a:off x="5161977" y="3219000"/>
              <a:ext cx="0" cy="24360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>
          <mc:Choice Requires="a14">
            <p:sp>
              <p:nvSpPr>
                <p:cNvPr id="18" name="矩形 17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4441419" y="3524424"/>
                  <a:ext cx="1893467" cy="6763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3200" b="1" i="1">
                      <a:latin typeface="Times New Roman" panose="02020603050405020304" pitchFamily="2" charset="0"/>
                      <a:ea typeface="楷体" panose="02010609060101010101" charset="-122"/>
                    </a:rPr>
                    <a:t>P</a:t>
                  </a:r>
                  <a:r>
                    <a:rPr lang="en-US" altLang="zh-CN" sz="3200" b="1">
                      <a:latin typeface="Times New Roman" panose="02020603050405020304" pitchFamily="2" charset="0"/>
                      <a:ea typeface="楷体" panose="02010609060101010101" charset="-122"/>
                    </a:rPr>
                    <a:t> =</a:t>
                  </a:r>
                  <a14:m>
                    <m:oMathPara>
                      <m:oMathParaPr>
                        <m:jc/>
                      </m:oMathParaPr>
                      <m:oMath>
                        <m:box>
                          <m:boxPr>
                            <m:noBreak m:val="off"/>
                            <m:ctrlPr>
                              <a:rPr lang="en-US" altLang="zh-CN" sz="3200" b="1" i="1">
                                <a:latin typeface="Cambria Math" panose="02040503050406030204"/>
                                <a:ea typeface="楷体" panose="02010609060101010101" charset="-122"/>
                              </a:rPr>
                            </m:ctrlPr>
                          </m:boxPr>
                          <m:e>
                            <m:f>
                              <m:fPr>
                                <m:type m:val="bar"/>
                                <m:ctrlPr>
                                  <a:rPr lang="en-US" altLang="zh-CN" sz="3200" b="1" i="1">
                                    <a:latin typeface="Cambria Math" panose="02040503050406030204"/>
                                    <a:ea typeface="楷体" panose="02010609060101010101" charset="-122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3200" b="1" i="1">
                                    <a:latin typeface="Times New Roman" panose="02020603050405020304" pitchFamily="2" charset="0"/>
                                    <a:ea typeface="楷体" panose="02010609060101010101" charset="-122"/>
                                  </a:rPr>
                                  <m:t>𝑼</m:t>
                                </m:r>
                                <m:r>
                                  <m:rPr>
                                    <m:sty m:val="b"/>
                                  </m:rPr>
                                  <a:rPr lang="en-US" altLang="zh-CN" sz="3200" b="1" baseline="30000">
                                    <a:latin typeface="Times New Roman" panose="02020603050405020304" pitchFamily="2" charset="0"/>
                                    <a:ea typeface="楷体" panose="02010609060101010101" charset="-122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3200" b="1" i="1">
                                    <a:latin typeface="Times New Roman" panose="02020603050405020304" pitchFamily="2" charset="0"/>
                                    <a:ea typeface="楷体" panose="02010609060101010101" charset="-122"/>
                                  </a:rPr>
                                  <m:t>𝑹</m:t>
                                </m:r>
                              </m:den>
                            </m:f>
                          </m:e>
                        </m:box>
                      </m:oMath>
                    </m:oMathPara>
                  </a14:m>
                  <a:r>
                    <a:rPr lang="en-US" altLang="zh-CN" sz="3200" b="1">
                      <a:latin typeface="Times New Roman" panose="02020603050405020304" pitchFamily="2" charset="0"/>
                      <a:cs typeface="Times New Roman" panose="02020603050405020304" pitchFamily="2" charset="0"/>
                    </a:rPr>
                    <a:t>,</a:t>
                  </a:r>
                  <a:r>
                    <a:rPr lang="en-US" altLang="zh-CN" sz="3200" b="1" i="1">
                      <a:latin typeface="Times New Roman" panose="02020603050405020304" pitchFamily="2" charset="0"/>
                      <a:ea typeface="楷体" panose="02010609060101010101" charset="-122"/>
                    </a:rPr>
                    <a:t> P</a:t>
                  </a:r>
                  <a:r>
                    <a:rPr lang="en-US" altLang="zh-CN" sz="3200" b="1">
                      <a:latin typeface="Times New Roman" panose="02020603050405020304" pitchFamily="2" charset="0"/>
                      <a:ea typeface="楷体" panose="02010609060101010101" charset="-122"/>
                    </a:rPr>
                    <a:t>=</a:t>
                  </a:r>
                  <a:r>
                    <a:rPr lang="en-US" altLang="zh-CN" sz="3200" b="1" i="1">
                      <a:latin typeface="Times New Roman" panose="02020603050405020304" pitchFamily="2" charset="0"/>
                      <a:ea typeface="楷体" panose="02010609060101010101" charset="-122"/>
                    </a:rPr>
                    <a:t>I</a:t>
                  </a:r>
                  <a:r>
                    <a:rPr lang="en-US" altLang="zh-CN" sz="3200" b="1" baseline="30000">
                      <a:latin typeface="Times New Roman" panose="02020603050405020304" pitchFamily="2" charset="0"/>
                      <a:ea typeface="楷体" panose="02010609060101010101" charset="-122"/>
                    </a:rPr>
                    <a:t>2</a:t>
                  </a:r>
                  <a:r>
                    <a:rPr lang="en-US" altLang="zh-CN" sz="3200" b="1" i="1">
                      <a:latin typeface="Times New Roman" panose="02020603050405020304" pitchFamily="2" charset="0"/>
                      <a:ea typeface="楷体" panose="02010609060101010101" charset="-122"/>
                    </a:rPr>
                    <a:t>R</a:t>
                  </a:r>
                  <a:endParaRPr lang="zh-CN" altLang="en-US" sz="3200" b="1" i="1">
                    <a:latin typeface="Times New Roman" panose="02020603050405020304" pitchFamily="2" charset="0"/>
                    <a:ea typeface="楷体" panose="02010609060101010101" charset="-122"/>
                  </a:endParaRPr>
                </a:p>
              </p:txBody>
            </p:sp>
          </mc:Choice>
          <mc:Fallback>
            <p:sp>
              <p:nvSpPr>
                <p:cNvPr id="18" name="矩形 17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441419" y="3524424"/>
                  <a:ext cx="1893467" cy="676339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矩形 18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5351290" y="1805601"/>
              <a:ext cx="1182054" cy="380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7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额定电压</a:t>
              </a:r>
              <a:endParaRPr lang="en-US" altLang="zh-CN" sz="2700" b="1">
                <a:latin typeface="Times New Roman" panose="02020603050405020304" pitchFamily="2" charset="0"/>
                <a:cs typeface="Times New Roman" panose="02020603050405020304" pitchFamily="2" charset="0"/>
              </a:endParaRPr>
            </a:p>
          </p:txBody>
        </p:sp>
        <p:sp>
          <p:nvSpPr>
            <p:cNvPr id="20" name="矩形 19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419640" y="2151896"/>
              <a:ext cx="1217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7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正常工作</a:t>
              </a:r>
              <a:endParaRPr lang="en-US" altLang="zh-CN" sz="2700" b="1">
                <a:latin typeface="Times New Roman" panose="02020603050405020304" pitchFamily="2" charset="0"/>
                <a:cs typeface="Times New Roman" panose="02020603050405020304" pitchFamily="2" charset="0"/>
              </a:endParaRPr>
            </a:p>
            <a:p>
              <a:pPr eaLnBrk="1" hangingPunct="1"/>
              <a:r>
                <a:rPr lang="zh-CN" altLang="en-US" sz="27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时的电流</a:t>
              </a:r>
              <a:endParaRPr lang="en-US" altLang="zh-CN" sz="2700" b="1">
                <a:latin typeface="Times New Roman" panose="02020603050405020304" pitchFamily="2" charset="0"/>
                <a:cs typeface="Times New Roman" panose="02020603050405020304" pitchFamily="2" charset="0"/>
              </a:endParaRPr>
            </a:p>
          </p:txBody>
        </p:sp>
        <p:sp>
          <p:nvSpPr>
            <p:cNvPr id="21" name="矩形 3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732240" y="2005656"/>
              <a:ext cx="1374415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额定功率</a:t>
              </a:r>
              <a:endParaRPr lang="en-US" altLang="zh-CN" sz="32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197" name="TextBox 2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8" y="1508787"/>
            <a:ext cx="10562167" cy="8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 marL="357505" indent="-357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6.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两套单位</a:t>
            </a:r>
            <a:endParaRPr lang="en-US" altLang="zh-CN" sz="3200" b="1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90507" y="2468893"/>
          <a:ext cx="8935111" cy="243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9111"/>
                <a:gridCol w="2032000"/>
                <a:gridCol w="2032000"/>
                <a:gridCol w="2032000"/>
              </a:tblGrid>
              <a:tr h="609600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电能</a:t>
                      </a:r>
                      <a:r>
                        <a:rPr lang="en-US" altLang="zh-CN" sz="3200" b="1" i="1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W</a:t>
                      </a:r>
                      <a:endParaRPr lang="zh-CN" altLang="en-US" sz="3200" b="1" i="1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时间</a:t>
                      </a:r>
                      <a:r>
                        <a:rPr lang="en-US" altLang="zh-CN" sz="3200" b="1" i="1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t</a:t>
                      </a:r>
                      <a:endParaRPr lang="zh-CN" altLang="en-US" sz="3200" b="1" i="1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功率</a:t>
                      </a:r>
                      <a:r>
                        <a:rPr lang="en-US" altLang="zh-CN" sz="3200" b="1" i="1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P</a:t>
                      </a:r>
                      <a:endParaRPr lang="zh-CN" altLang="en-US" sz="3200" b="1" i="1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国际单位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J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s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W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常用单位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err="1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kW·h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h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kW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单位换算关系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1 kW·h=3.6×10</a:t>
                      </a:r>
                      <a:r>
                        <a:rPr lang="en-US" altLang="zh-CN" sz="3200" b="1" i="0" baseline="3000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6</a:t>
                      </a:r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 J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1368231" y="789022"/>
            <a:ext cx="9552305" cy="4584065"/>
            <a:chOff x="153" y="1311"/>
            <a:chExt cx="15043" cy="7219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53" y="2247"/>
              <a:ext cx="15043" cy="6283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794" y="1311"/>
              <a:ext cx="4248" cy="977"/>
              <a:chOff x="794" y="1718"/>
              <a:chExt cx="4248" cy="977"/>
            </a:xfrm>
          </p:grpSpPr>
          <p:sp>
            <p:nvSpPr>
              <p:cNvPr id="4" name="文本框 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277" y="1873"/>
                <a:ext cx="276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特别提醒</a:t>
                </a:r>
                <a:endParaRPr lang="zh-CN" altLang="en-US" sz="280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pic>
            <p:nvPicPr>
              <p:cNvPr id="10" name="图片 9" descr="/private/var/folders/b1/j07mvtc12sjfxxr7f6ylphcr0000gn/T/com.kingsoft.wpsoffice.mac/kaimatting/20240112102916/output_aiMatting_20240112102926.pngoutput_aiMatting_20240112102926"/>
              <p:cNvPicPr>
                <a:picLocks noChangeAspect="1"/>
              </p:cNvPicPr>
              <p:nvPr userDrawn="1"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794" y="1718"/>
                <a:ext cx="1579" cy="936"/>
              </a:xfrm>
              <a:prstGeom prst="rect">
                <a:avLst/>
              </a:prstGeom>
            </p:spPr>
          </p:pic>
        </p:grpSp>
      </p:grpSp>
      <p:sp>
        <p:nvSpPr>
          <p:cNvPr id="8" name="矩形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79576" y="1772816"/>
            <a:ext cx="8334410" cy="298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marL="449580" indent="-4495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713105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两套单位不能混用， 若电能的单位用“</a:t>
            </a:r>
            <a:r>
              <a:rPr lang="en-US" altLang="zh-CN" sz="3200" b="1" err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kW·h”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，则功率的单位为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kW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，时间的单位为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h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。若电能的单位用 “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J”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，则功率的单位为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W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，时间的单位为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s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。</a:t>
            </a:r>
            <a:endParaRPr lang="en-US" altLang="zh-CN" sz="3200" b="1">
              <a:solidFill>
                <a:srgbClr val="00B0F0"/>
              </a:solidFill>
              <a:latin typeface="Times New Roman" panose="02020603050405020304" pitchFamily="2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269" name="内容占位符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61585" y="1028734"/>
            <a:ext cx="9715500" cy="2339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[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广州模拟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]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小凯利用定值电阻</a:t>
            </a:r>
            <a:r>
              <a:rPr lang="en-US" altLang="zh-CN" sz="32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及额定电压为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3 V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的小灯泡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L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按如图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2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所示电路图做实验，闭合开关前后，记录下电压表和电流表的示数如下表所示。</a:t>
            </a:r>
            <a:endParaRPr lang="en-US" altLang="zh-CN" sz="3200" b="1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sp>
        <p:nvSpPr>
          <p:cNvPr id="20" name="任意多边形 19" title=""/>
          <p:cNvSpPr/>
          <p:nvPr>
            <p:custDataLst>
              <p:tags r:id="rId5"/>
            </p:custDataLst>
          </p:nvPr>
        </p:nvSpPr>
        <p:spPr>
          <a:xfrm>
            <a:off x="569385" y="1196752"/>
            <a:ext cx="1062567" cy="592667"/>
          </a:xfrm>
          <a:custGeom>
            <a:gdLst>
              <a:gd name="connsiteX0" fmla="*/ 0 w 1141940"/>
              <a:gd name="connsiteY0" fmla="*/ 0 h 714376"/>
              <a:gd name="connsiteX1" fmla="*/ 784752 w 1141940"/>
              <a:gd name="connsiteY1" fmla="*/ 0 h 714376"/>
              <a:gd name="connsiteX2" fmla="*/ 1141940 w 1141940"/>
              <a:gd name="connsiteY2" fmla="*/ 357188 h 714376"/>
              <a:gd name="connsiteX3" fmla="*/ 1141939 w 1141940"/>
              <a:gd name="connsiteY3" fmla="*/ 357188 h 714376"/>
              <a:gd name="connsiteX4" fmla="*/ 784751 w 1141940"/>
              <a:gd name="connsiteY4" fmla="*/ 714376 h 714376"/>
              <a:gd name="connsiteX5" fmla="*/ 244993 w 1141940"/>
              <a:gd name="connsiteY5" fmla="*/ 714376 h 71437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1940" h="714376">
                <a:moveTo>
                  <a:pt x="0" y="0"/>
                </a:moveTo>
                <a:lnTo>
                  <a:pt x="784752" y="0"/>
                </a:lnTo>
                <a:cubicBezTo>
                  <a:pt x="982021" y="0"/>
                  <a:pt x="1141940" y="159919"/>
                  <a:pt x="1141940" y="357188"/>
                </a:cubicBezTo>
                <a:lnTo>
                  <a:pt x="1141939" y="357188"/>
                </a:lnTo>
                <a:cubicBezTo>
                  <a:pt x="1141939" y="554457"/>
                  <a:pt x="982020" y="714376"/>
                  <a:pt x="784751" y="714376"/>
                </a:cubicBezTo>
                <a:lnTo>
                  <a:pt x="244993" y="714376"/>
                </a:lnTo>
                <a:close/>
              </a:path>
            </a:pathLst>
          </a:custGeom>
          <a:solidFill>
            <a:srgbClr val="E6844E">
              <a:alpha val="74000"/>
            </a:srgbClr>
          </a:solidFill>
        </p:spPr>
        <p:txBody>
          <a:bodyPr lIns="239994" tIns="60958" rIns="121917" bIns="60958" anchor="ctr">
            <a:normAutofit lnSpcReduction="10000"/>
          </a:bodyPr>
          <a:lstStyle/>
          <a:p>
            <a:pPr algn="ctr">
              <a:defRPr/>
            </a:pPr>
            <a:r>
              <a:rPr lang="zh-CN" altLang="en-US" sz="320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例</a:t>
            </a:r>
            <a:r>
              <a:rPr lang="en-US" altLang="zh-CN" sz="320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 err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871530" y="3367835"/>
          <a:ext cx="5376599" cy="231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260"/>
                <a:gridCol w="1504168"/>
                <a:gridCol w="1536171"/>
              </a:tblGrid>
              <a:tr h="1097280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电压表</a:t>
                      </a:r>
                      <a:endParaRPr lang="en-US" altLang="zh-CN" sz="3200" b="1" i="0" baseline="0" smtClean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示数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电流表</a:t>
                      </a:r>
                      <a:endParaRPr lang="en-US" altLang="zh-CN" sz="3200" b="1" i="0" baseline="0" smtClean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示数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断开开关</a:t>
                      </a:r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S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2.4 V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0.3 A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</a:tr>
              <a:tr h="6096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闭合开关</a:t>
                      </a:r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S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1.6 V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3200" b="1" i="0" baseline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0.5 A</a:t>
                      </a:r>
                      <a:endParaRPr lang="zh-CN" altLang="en-US" sz="3200" b="1" i="0" baseline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0150" y="3140969"/>
            <a:ext cx="3474684" cy="263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269" name="内容占位符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8" y="1509184"/>
            <a:ext cx="10562167" cy="8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(1)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求开关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S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断开时</a:t>
            </a:r>
            <a:r>
              <a:rPr lang="en-US" altLang="zh-CN" sz="32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的电功率。</a:t>
            </a:r>
            <a:endParaRPr lang="zh-CN" altLang="en-US" sz="3200" b="1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sp>
        <p:nvSpPr>
          <p:cNvPr id="8" name="矩形 7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95468" y="2372883"/>
            <a:ext cx="9536573" cy="2339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解：开关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S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断开时，电路中只有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工作，电压表测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两端的电压，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 2.4 V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，电流表测通过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的电流，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I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=0.3 A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的电功率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P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I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=2.4 V×0.3 A=0.72 W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269" name="内容占位符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8" y="1509184"/>
            <a:ext cx="10562167" cy="8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(2)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求开关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S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断开时通电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100 s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en-US" altLang="zh-CN" sz="3200" b="1" i="1"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消耗的电能。</a:t>
            </a:r>
            <a:endParaRPr lang="zh-CN" altLang="en-US" sz="3200" b="1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95469" y="2372883"/>
            <a:ext cx="8352927" cy="160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解：开关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S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断开时通电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100 s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R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消耗的电能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W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I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t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=2.4 V×0.3 A×100 s=72 J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269" name="内容占位符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4918" y="836712"/>
            <a:ext cx="10562167" cy="86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(3)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求开关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S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闭合后，小灯泡</a:t>
            </a:r>
            <a:r>
              <a:rPr lang="en-US" altLang="zh-CN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L </a:t>
            </a:r>
            <a:r>
              <a:rPr lang="zh-CN" altLang="en-US" sz="3200" b="1">
                <a:latin typeface="Times New Roman" panose="02020603050405020304" pitchFamily="2" charset="0"/>
                <a:cs typeface="Times New Roman" panose="02020603050405020304" pitchFamily="2" charset="0"/>
              </a:rPr>
              <a:t>的电功率。</a:t>
            </a:r>
            <a:endParaRPr lang="en-US" altLang="zh-CN" sz="3200" b="1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mc:AlternateContent>
        <mc:Choice Requires="a14">
          <p:sp>
            <p:nvSpPr>
              <p:cNvPr id="6" name="矩形 5" title="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295468" y="1604400"/>
                <a:ext cx="9536573" cy="47017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21917" tIns="60958" rIns="121917" bIns="60958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解：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R 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的阻值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R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𝟏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𝑰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𝟏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 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𝟐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.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𝟒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𝐕</m:t>
                              </m:r>
                            </m:num>
                            <m:den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𝟎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.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𝟑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𝐀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=8 </a:t>
                </a:r>
                <a:r>
                  <a:rPr lang="el-GR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Ω</a:t>
                </a:r>
                <a:r>
                  <a:rPr lang="zh-CN" altLang="el-GR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，</a:t>
                </a:r>
                <a:endParaRPr lang="zh-CN" altLang="el-GR" sz="3200" b="1">
                  <a:solidFill>
                    <a:srgbClr val="FF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  <a:p>
                <a:pPr eaLnBrk="1" hangingPunct="1">
                  <a:lnSpc>
                    <a:spcPct val="150000"/>
                  </a:lnSpc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开关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S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闭合后，通过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R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的电流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I</a:t>
                </a:r>
                <a:r>
                  <a:rPr lang="en-US" altLang="zh-CN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1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′=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′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𝑹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𝟏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.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𝟔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𝐕</m:t>
                              </m:r>
                            </m:num>
                            <m:den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𝟖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l-GR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𝛀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l-GR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=0.2 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A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，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I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=0.5 A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，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  <a:p>
                <a:pPr eaLnBrk="1" hangingPunct="1">
                  <a:lnSpc>
                    <a:spcPct val="150000"/>
                  </a:lnSpc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通过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L 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的电流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I</a:t>
                </a:r>
                <a:r>
                  <a:rPr lang="en-US" altLang="zh-CN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2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I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－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I</a:t>
                </a:r>
                <a:r>
                  <a:rPr lang="en-US" altLang="zh-CN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1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′=0.5 A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－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0.2 A=0.3 A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，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  <a:p>
                <a:pPr eaLnBrk="1" hangingPunct="1">
                  <a:lnSpc>
                    <a:spcPct val="150000"/>
                  </a:lnSpc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小灯泡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L 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的电功率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P</a:t>
                </a:r>
                <a:r>
                  <a:rPr lang="en-US" altLang="zh-CN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2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U</a:t>
                </a:r>
                <a:r>
                  <a:rPr lang="en-US" altLang="zh-CN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2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I</a:t>
                </a:r>
                <a:r>
                  <a:rPr lang="en-US" altLang="zh-CN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2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=1.6 V×0.3 A=0.48 W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。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295468" y="1604400"/>
                <a:ext cx="9536573" cy="4701715"/>
              </a:xfrm>
              <a:prstGeom prst="rect">
                <a:avLst/>
              </a:prstGeom>
              <a:blipFill rotWithShape="1">
                <a:blip r:embed="rId7"/>
                <a:stretch>
                  <a:fillRect l="-1" t="-8" r="2" b="1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1368231" y="863129"/>
            <a:ext cx="9552305" cy="5421630"/>
            <a:chOff x="153" y="1466"/>
            <a:chExt cx="15043" cy="8538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53" y="2247"/>
              <a:ext cx="15043" cy="7757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2277" y="1466"/>
              <a:ext cx="276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特别提醒</a:t>
              </a:r>
              <a:endPara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8" name="矩形 7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79576" y="1772816"/>
            <a:ext cx="8334410" cy="372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marL="449580" indent="-4495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901700" eaLnBrk="1" hangingPunct="1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</a:rPr>
              <a:t>此题易错点是</a:t>
            </a:r>
            <a:r>
              <a:rPr lang="en-US" altLang="zh-CN" sz="3200" b="1">
                <a:latin typeface="Times New Roman" panose="02020603050405020304" pitchFamily="2" charset="0"/>
                <a:ea typeface="楷体" panose="02010609060101010101" charset="-122"/>
              </a:rPr>
              <a:t>: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认为电压表测电源电压，所以</a:t>
            </a:r>
            <a:r>
              <a:rPr lang="en-US" altLang="zh-CN" sz="3200" b="1" i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R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两端的电压不变，则通过</a:t>
            </a:r>
            <a:r>
              <a:rPr lang="en-US" altLang="zh-CN" sz="3200" b="1" i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R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的电流不变。 而题中开关 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S 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断开、 闭合时，电压表的示数分别为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2.4 V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、</a:t>
            </a:r>
            <a:r>
              <a:rPr lang="en-US" altLang="zh-CN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1.6 V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，可以看出电源提供的电压是改变的。</a:t>
            </a:r>
            <a:endParaRPr lang="en-US" altLang="zh-CN" sz="3200" b="1">
              <a:solidFill>
                <a:srgbClr val="00B0F0"/>
              </a:solidFill>
              <a:latin typeface="Times New Roman" panose="02020603050405020304" pitchFamily="2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2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75520" y="1268760"/>
            <a:ext cx="8640960" cy="307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indent="80645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zh-CN" altLang="en-US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分别把一只</a:t>
            </a:r>
            <a:r>
              <a:rPr lang="en-US" altLang="zh-CN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220V</a:t>
            </a:r>
            <a:r>
              <a:rPr lang="zh-CN" altLang="en-US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、</a:t>
            </a:r>
            <a:r>
              <a:rPr lang="en-US" altLang="zh-CN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25W</a:t>
            </a:r>
            <a:r>
              <a:rPr lang="zh-CN" altLang="en-US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和一只</a:t>
            </a:r>
            <a:r>
              <a:rPr lang="en-US" altLang="zh-CN" b="1" smtClean="0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220V</a:t>
            </a:r>
            <a:r>
              <a:rPr lang="zh-CN" altLang="en-US" b="1" smtClean="0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、</a:t>
            </a:r>
            <a:r>
              <a:rPr lang="en-US" altLang="zh-CN" b="1" smtClean="0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100W</a:t>
            </a:r>
            <a:r>
              <a:rPr lang="zh-CN" altLang="en-US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的电灯泡接在家庭电路中，观察电能表铝盘转动的快慢是否相同。你看到的现象说明了什么？</a:t>
            </a:r>
            <a:endParaRPr lang="zh-CN" altLang="en-US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23a9efbde?vcp=1&amp;pid=9d4080ea5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认识电功率</a:t>
            </a:r>
            <a:endParaRPr lang="en-US" altLang="zh-CN" sz="3465"/>
          </a:p>
        </p:txBody>
      </p:sp>
      <p:pic>
        <p:nvPicPr>
          <p:cNvPr id="3" name="QC_6_BD.1_1#66aa45530?htil=1&amp;vcp=1&amp;vis=1&amp;pid=23a9efbde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4221" y="1464135"/>
            <a:ext cx="731520" cy="154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6_BD.1_2#66aa45530?htil=1&amp;sp=1&amp;vcp=1&amp;vis=1&amp;pid=23a9efbde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719328" y="1403175"/>
            <a:ext cx="98389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智能电器走进了千家万户，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平时我们认为按下遥控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器上的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“关机”按钮，用电器就不耗电了。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如图所示是一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种用来测量电器待机时是否耗电的电力检测仪器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用它</a:t>
            </a:r>
            <a:endParaRPr lang="en-US" altLang="zh-CN" sz="3200"/>
          </a:p>
        </p:txBody>
      </p:sp>
      <p:sp>
        <p:nvSpPr>
          <p:cNvPr id="5" name="QC_6_AN.2_1#66aa45530.bracket?vcp=1&amp;vis=1&amp;pid=23a9efbde&amp;color=0,0,0&amp;vpa=1&amp;vtp=1" title=""/>
          <p:cNvSpPr/>
          <p:nvPr>
            <p:custDataLst>
              <p:tags r:id="rId8"/>
            </p:custDataLst>
          </p:nvPr>
        </p:nvSpPr>
        <p:spPr>
          <a:xfrm>
            <a:off x="8767952" y="4425768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6" name="QC_6_BD.1_3#66aa45530.choices?htil=1&amp;vcp=1&amp;vis=1&amp;pid=23a9efbde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719328" y="5208088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05965"/>
                <a:tab pos="4291965"/>
                <a:tab pos="62731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电能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电功率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电阻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电流</a:t>
            </a:r>
            <a:endParaRPr lang="en-US" altLang="zh-CN" sz="3200"/>
          </a:p>
        </p:txBody>
      </p:sp>
      <p:sp>
        <p:nvSpPr>
          <p:cNvPr id="7" name="QC_6_BD.1_2#66aa45530?htil=1&amp;sp=1&amp;vcp=1&amp;vis=1&amp;pid=23a9efbde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719328" y="3667155"/>
            <a:ext cx="10752000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对待机状态下的电视机进行测量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根据图中显示屏显示的内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容判断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，此时测量的是待机状态下电视机的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8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_1#c35d47f2f?vcp=1&amp;vis=1&amp;pid=23a9efbde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254812"/>
                <a:ext cx="10753344" cy="711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下列家用电器中，功率最接近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6_BD.3_1#c35d47f2f?vcp=1&amp;vis=1&amp;pid=23a9efbde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2254812"/>
                <a:ext cx="10753344" cy="711200"/>
              </a:xfrm>
              <a:prstGeom prst="rect">
                <a:avLst/>
              </a:prstGeom>
              <a:blipFill rotWithShape="1">
                <a:blip r:embed="rId6"/>
                <a:stretch>
                  <a:fillRect l="-5" t="-79" r="1" b="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4_1#c35d47f2f.bracket?vcp=1&amp;vis=1&amp;pid=23a9efbde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8842037" y="2254812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6_BD.3_2#c35d47f2f.choices?vcp=1&amp;vis=1&amp;pid=23a9efbde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2888965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台灯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液晶电视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笔记本电脑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空调</a:t>
            </a:r>
            <a:endParaRPr lang="en-US" altLang="zh-CN" sz="3200"/>
          </a:p>
        </p:txBody>
      </p:sp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6_BD.5_1#c0382c5b8?vcp=1&amp;vis=1&amp;pid=23a9efbd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60832"/>
            <a:ext cx="10752672" cy="2963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商场中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卖微波炉的售货员和顾客发生了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争执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。售货员说：“微波炉很省电，用一次花不了多少电费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。”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顾客说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：“我觉得微波炉很费电，我家的微波炉一开，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电能表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就转得飞快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。”从物理学的角度看，售货员所说的“省电”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和顾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客所说的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“费电”分别指的是微波炉在使用时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6_BD.5_1#c0382c5b8?vcp=1&amp;vis=1&amp;pid=23a9efbde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1943" y="536448"/>
            <a:ext cx="2657856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6_AN.6_1#c0382c5b8.bracket?vcp=1&amp;vis=1&amp;pid=23a9efbde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8704452" y="2938949"/>
            <a:ext cx="588433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6_BD.5_2#c0382c5b8.choices?vcp=1&amp;vis=1&amp;pid=23a9efbde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3549299"/>
            <a:ext cx="10753344" cy="237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消耗较少的电能，消耗较多的电能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电功率较小，电功率较大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电功率较小，消耗较多的电能</a:t>
            </a:r>
            <a:endParaRPr lang="en-US" altLang="zh-CN" sz="3200"/>
          </a:p>
          <a:p>
            <a:pPr latinLnBrk="1">
              <a:lnSpc>
                <a:spcPts val="35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消耗较少的电能，电功率较大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TextBox 3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8" y="1855416"/>
            <a:ext cx="10562167" cy="233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1. 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额定电压与额定功率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(1)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额定电压：用电器正常工作时的电压。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(2)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额定功率：用电器在额定电压下工作时的电功率。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  <p:sp>
        <p:nvSpPr>
          <p:cNvPr id="11" name="AutoShap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 flipH="1">
            <a:off x="2244901" y="995916"/>
            <a:ext cx="5099238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AutoShape 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 flipH="1">
            <a:off x="839435" y="985333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27" title=""/>
          <p:cNvSpPr txBox="1"/>
          <p:nvPr>
            <p:custDataLst>
              <p:tags r:id="rId6"/>
            </p:custDataLst>
          </p:nvPr>
        </p:nvSpPr>
        <p:spPr>
          <a:xfrm>
            <a:off x="1050679" y="983468"/>
            <a:ext cx="1449436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知识点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框 28" title=""/>
          <p:cNvSpPr txBox="1"/>
          <p:nvPr>
            <p:custDataLst>
              <p:tags r:id="rId7"/>
            </p:custDataLst>
          </p:nvPr>
        </p:nvSpPr>
        <p:spPr>
          <a:xfrm>
            <a:off x="3347263" y="983468"/>
            <a:ext cx="368484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额定电压 额定功率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AutoShape 11" title=""/>
          <p:cNvSpPr/>
          <p:nvPr>
            <p:custDataLst>
              <p:tags r:id="rId8"/>
            </p:custDataLst>
          </p:nvPr>
        </p:nvSpPr>
        <p:spPr>
          <a:xfrm>
            <a:off x="2486202" y="851984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endParaRPr lang="en-US" altLang="ko-KR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TextBox 3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8" y="836712"/>
            <a:ext cx="10562167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2. 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实际电压与实际功率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(1)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实际电压：用电器实际工作时的电压。实际电压可以等于额定电压，也可以高于或低于额定电压。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(2)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实际功率：用电器在实际电压下的功率。实际功率也可以等于其额定功率，但是，若实际电压高于额定电压，则实际功率大于额定功率，用电器有可能损坏；若实际电压低于额定电压，则用电器不能正常工作。</a:t>
            </a:r>
            <a:endParaRPr lang="en-US" altLang="zh-CN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 spd="slow">
    <p:wipe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TextBox 3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5414" y="1508787"/>
            <a:ext cx="10562167" cy="233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3. 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用电器的铭牌 以白炽灯的铭牌为例，如图</a:t>
            </a: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3 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所示。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(1)220 V——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用电器的额定电压。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marL="476250" indent="-476250" eaLnBrk="1" hangingPunct="1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(2)100 W——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用电器的额定功率。</a:t>
            </a:r>
            <a:endParaRPr lang="en-US" altLang="zh-CN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172" y="2334423"/>
            <a:ext cx="1885105" cy="218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1368231" y="548680"/>
            <a:ext cx="9552305" cy="5664200"/>
            <a:chOff x="153" y="1311"/>
            <a:chExt cx="15043" cy="8920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53" y="2247"/>
              <a:ext cx="15043" cy="7984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794" y="1311"/>
              <a:ext cx="4248" cy="977"/>
              <a:chOff x="794" y="1718"/>
              <a:chExt cx="4248" cy="977"/>
            </a:xfrm>
          </p:grpSpPr>
          <p:sp>
            <p:nvSpPr>
              <p:cNvPr id="4" name="文本框 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277" y="1873"/>
                <a:ext cx="276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深度</a:t>
                </a:r>
                <a:r>
                  <a:rPr lang="zh-CN" altLang="en-US" sz="2800" smtClean="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理解</a:t>
                </a:r>
                <a:endParaRPr lang="zh-CN" altLang="en-US" sz="280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pic>
            <p:nvPicPr>
              <p:cNvPr id="10" name="图片 9" descr="/private/var/folders/b1/j07mvtc12sjfxxr7f6ylphcr0000gn/T/com.kingsoft.wpsoffice.mac/kaimatting/20240112102916/output_aiMatting_20240112102926.pngoutput_aiMatting_20240112102926"/>
              <p:cNvPicPr>
                <a:picLocks noChangeAspect="1"/>
              </p:cNvPicPr>
              <p:nvPr userDrawn="1"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794" y="1718"/>
                <a:ext cx="1579" cy="936"/>
              </a:xfrm>
              <a:prstGeom prst="rect">
                <a:avLst/>
              </a:prstGeom>
            </p:spPr>
          </p:pic>
        </p:grpSp>
      </p:grpSp>
      <p:sp>
        <p:nvSpPr>
          <p:cNvPr id="8" name="矩形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79576" y="1532474"/>
            <a:ext cx="3384376" cy="79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marL="449580" indent="-4495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eaLnBrk="1" hangingPunct="1">
              <a:lnSpc>
                <a:spcPct val="150000"/>
              </a:lnSpc>
            </a:pPr>
            <a:r>
              <a:rPr lang="zh-CN" altLang="en-US" sz="29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各公式对比理解：</a:t>
            </a:r>
            <a:endParaRPr lang="en-US" altLang="zh-CN" sz="2900" b="1">
              <a:solidFill>
                <a:srgbClr val="00B0F0"/>
              </a:solidFill>
              <a:latin typeface="Times New Roman" panose="02020603050405020304" pitchFamily="2" charset="0"/>
              <a:ea typeface="楷体" panose="02010609060101010101" charset="-122"/>
            </a:endParaRPr>
          </a:p>
        </p:txBody>
      </p:sp>
      <p:graphicFrame>
        <p:nvGraphicFramePr>
          <p:cNvPr id="9" name="表格 8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3791744" y="2180546"/>
          <a:ext cx="5376598" cy="32478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6172"/>
                <a:gridCol w="1632181"/>
                <a:gridCol w="2208245"/>
              </a:tblGrid>
              <a:tr h="568960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表达式</a:t>
                      </a:r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适用范围</a:t>
                      </a:r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</a:tr>
              <a:tr h="83388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定义式</a:t>
                      </a:r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P</a:t>
                      </a:r>
                      <a:r>
                        <a:rPr lang="en-US" altLang="zh-CN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=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box>
                              <m:boxPr>
                                <m:noBreak m:val="off"/>
                                <m:ctrlPr>
                                  <a:rPr lang="en-US" altLang="zh-CN" sz="2900" b="1" i="1" baseline="0" smtClean="0">
                                    <a:latin typeface="Cambria Math" panose="02040503050406030204"/>
                                    <a:ea typeface="楷体" panose="02010609060101010101" charset="-122"/>
                                  </a:rPr>
                                </m:ctrlPr>
                              </m:boxPr>
                              <m:e>
                                <m:f>
                                  <m:fPr>
                                    <m:type m:val="bar"/>
                                    <m:ctrlPr>
                                      <a:rPr lang="en-US" altLang="zh-CN" sz="2900" b="1" i="1" baseline="0" smtClean="0">
                                        <a:latin typeface="Cambria Math" panose="02040503050406030204"/>
                                        <a:ea typeface="楷体" panose="02010609060101010101" charset="-122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bi"/>
                                      </m:rPr>
                                      <a:rPr lang="en-US" altLang="zh-CN" sz="2900" b="1" i="1" baseline="0" smtClean="0">
                                        <a:latin typeface="Times New Roman" panose="02020603050405020304" pitchFamily="2" charset="0"/>
                                        <a:ea typeface="楷体" panose="02010609060101010101" charset="-122"/>
                                      </a:rPr>
                                      <m:t>𝑾</m:t>
                                    </m:r>
                                  </m:num>
                                  <m:den>
                                    <m:r>
                                      <m:rPr>
                                        <m:sty m:val="bi"/>
                                      </m:rPr>
                                      <a:rPr lang="en-US" altLang="zh-CN" sz="2900" b="1" i="1" baseline="0" smtClean="0">
                                        <a:latin typeface="Times New Roman" panose="02020603050405020304" pitchFamily="2" charset="0"/>
                                        <a:ea typeface="楷体" panose="02010609060101010101" charset="-122"/>
                                      </a:rPr>
                                      <m:t>𝒕</m:t>
                                    </m:r>
                                  </m:den>
                                </m:f>
                              </m:e>
                            </m:box>
                          </m:oMath>
                        </m:oMathPara>
                      </a14:m>
                      <a:endParaRPr lang="zh-CN" altLang="en-US" sz="2900" b="1" i="1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任何电路</a:t>
                      </a:r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</a:tr>
              <a:tr h="568960"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公式</a:t>
                      </a:r>
                      <a:endParaRPr lang="zh-CN" altLang="en-US" sz="2900" b="1" i="0" baseline="0" smtClean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P</a:t>
                      </a:r>
                      <a:r>
                        <a:rPr lang="en-US" altLang="zh-CN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=</a:t>
                      </a:r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UI</a:t>
                      </a:r>
                      <a:endParaRPr lang="zh-CN" altLang="en-US" sz="2900" b="1" i="1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任何电路</a:t>
                      </a:r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</a:tr>
              <a:tr h="1276012"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推导式</a:t>
                      </a:r>
                      <a:endParaRPr lang="zh-CN" altLang="en-US" sz="2900" b="1" i="0" baseline="0" smtClean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P</a:t>
                      </a:r>
                      <a:r>
                        <a:rPr lang="en-US" altLang="zh-CN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=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box>
                              <m:boxPr>
                                <m:noBreak m:val="off"/>
                                <m:ctrlPr>
                                  <a:rPr lang="en-US" altLang="zh-CN" sz="2900" b="1" i="1" baseline="0" smtClean="0">
                                    <a:latin typeface="Cambria Math" panose="02040503050406030204"/>
                                    <a:ea typeface="楷体" panose="02010609060101010101" charset="-122"/>
                                  </a:rPr>
                                </m:ctrlPr>
                              </m:boxPr>
                              <m:e>
                                <m:f>
                                  <m:fPr>
                                    <m:type m:val="bar"/>
                                    <m:ctrlPr>
                                      <a:rPr lang="en-US" altLang="zh-CN" sz="2900" b="1" i="1" baseline="0" smtClean="0">
                                        <a:latin typeface="Cambria Math" panose="02040503050406030204"/>
                                        <a:ea typeface="楷体" panose="02010609060101010101" charset="-122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bi"/>
                                      </m:rPr>
                                      <a:rPr lang="en-US" altLang="zh-CN" sz="2900" b="1" i="1" baseline="0" smtClean="0">
                                        <a:latin typeface="Times New Roman" panose="02020603050405020304" pitchFamily="2" charset="0"/>
                                        <a:ea typeface="楷体" panose="02010609060101010101" charset="-122"/>
                                      </a:rPr>
                                      <m:t>𝑼</m:t>
                                    </m:r>
                                    <m:r>
                                      <m:rPr>
                                        <m:sty m:val="b"/>
                                      </m:rPr>
                                      <a:rPr lang="en-US" altLang="zh-CN" sz="2900" b="1" i="0" baseline="30000" smtClean="0">
                                        <a:latin typeface="Times New Roman" panose="02020603050405020304" pitchFamily="2" charset="0"/>
                                        <a:ea typeface="楷体" panose="02010609060101010101" charset="-122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m:rPr>
                                        <m:sty m:val="bi"/>
                                      </m:rPr>
                                      <a:rPr lang="en-US" altLang="zh-CN" sz="2900" b="1" i="1" baseline="0" smtClean="0">
                                        <a:latin typeface="Times New Roman" panose="02020603050405020304" pitchFamily="2" charset="0"/>
                                        <a:ea typeface="楷体" panose="02010609060101010101" charset="-122"/>
                                      </a:rPr>
                                      <m:t>𝑹</m:t>
                                    </m:r>
                                    <m:r>
                                      <m:rPr>
                                        <m:sty m:val="bi"/>
                                      </m:rPr>
                                      <a:rPr lang="en-US" altLang="zh-CN" sz="2900" b="1" i="1" baseline="0" smtClean="0">
                                        <a:latin typeface="Times New Roman" panose="02020603050405020304" pitchFamily="2" charset="0"/>
                                        <a:ea typeface="楷体" panose="02010609060101010101" charset="-122"/>
                                      </a:rPr>
                                      <m:t> </m:t>
                                    </m:r>
                                  </m:den>
                                </m:f>
                              </m:e>
                            </m:box>
                          </m:oMath>
                        </m:oMathPara>
                      </a14:m>
                      <a:endParaRPr lang="en-US" altLang="zh-CN" sz="2900" b="1" i="1" baseline="0" smtClean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P</a:t>
                      </a:r>
                      <a:r>
                        <a:rPr lang="en-US" altLang="zh-CN" sz="2900" b="1" i="0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=</a:t>
                      </a:r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I</a:t>
                      </a:r>
                      <a:r>
                        <a:rPr lang="en-US" altLang="zh-CN" sz="2900" b="1" i="0" baseline="3000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2</a:t>
                      </a:r>
                      <a:r>
                        <a:rPr lang="en-US" altLang="zh-CN" sz="2900" b="1" i="1" baseline="0" smtClean="0">
                          <a:latin typeface="Times New Roman" panose="02020603050405020304" pitchFamily="2" charset="0"/>
                          <a:ea typeface="楷体" panose="02010609060101010101" charset="-122"/>
                        </a:rPr>
                        <a:t>R</a:t>
                      </a:r>
                      <a:endParaRPr lang="zh-CN" altLang="en-US" sz="2900" b="1" i="1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900" b="1" i="0" baseline="0">
                        <a:latin typeface="Times New Roman" panose="02020603050405020304" pitchFamily="2" charset="0"/>
                        <a:ea typeface="楷体" panose="02010609060101010101" charset="-122"/>
                      </a:endParaRPr>
                    </a:p>
                  </a:txBody>
                  <a:tcPr marL="121920" marR="121920" marT="60960" marB="6096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78518" y="1508787"/>
            <a:ext cx="9698567" cy="160043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17" tIns="60958" rIns="121917" bIns="6095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有一热水壶，铭牌上标有“</a:t>
            </a: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220 V 1 100 W”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的字样。</a:t>
            </a:r>
            <a:endParaRPr lang="zh-CN" altLang="en-US" sz="3200" b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不考虑热水壶的电阻随温度的变化</a:t>
            </a: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)</a:t>
            </a:r>
            <a:endParaRPr lang="zh-CN" altLang="en-US" sz="3200" b="1" i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  <p:sp>
        <p:nvSpPr>
          <p:cNvPr id="20486" name="任意多边形 25" title=""/>
          <p:cNvSpPr/>
          <p:nvPr>
            <p:custDataLst>
              <p:tags r:id="rId4"/>
            </p:custDataLst>
          </p:nvPr>
        </p:nvSpPr>
        <p:spPr bwMode="auto">
          <a:xfrm>
            <a:off x="599017" y="1604797"/>
            <a:ext cx="1075267" cy="584200"/>
          </a:xfrm>
          <a:custGeom>
            <a:gdLst>
              <a:gd name="T0" fmla="*/ 0 w 1186765"/>
              <a:gd name="T1" fmla="*/ 0 h 714376"/>
              <a:gd name="T2" fmla="*/ 1 w 1186765"/>
              <a:gd name="T3" fmla="*/ 0 h 714376"/>
              <a:gd name="T4" fmla="*/ 1 w 1186765"/>
              <a:gd name="T5" fmla="*/ 1 h 714376"/>
              <a:gd name="T6" fmla="*/ 1 w 1186765"/>
              <a:gd name="T7" fmla="*/ 1 h 714376"/>
              <a:gd name="T8" fmla="*/ 1 w 1186765"/>
              <a:gd name="T9" fmla="*/ 1 h 714376"/>
              <a:gd name="T10" fmla="*/ 1 w 1186765"/>
              <a:gd name="T11" fmla="*/ 1 h 714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86765"/>
              <a:gd name="T19" fmla="*/ 0 h 714376"/>
              <a:gd name="T20" fmla="*/ 1186765 w 1186765"/>
              <a:gd name="T21" fmla="*/ 714376 h 714376"/>
            </a:gdLst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86765" h="714376">
                <a:moveTo>
                  <a:pt x="0" y="0"/>
                </a:moveTo>
                <a:lnTo>
                  <a:pt x="829577" y="0"/>
                </a:lnTo>
                <a:cubicBezTo>
                  <a:pt x="1026846" y="0"/>
                  <a:pt x="1186765" y="159919"/>
                  <a:pt x="1186765" y="357188"/>
                </a:cubicBezTo>
                <a:lnTo>
                  <a:pt x="1186764" y="357188"/>
                </a:lnTo>
                <a:cubicBezTo>
                  <a:pt x="1186764" y="554457"/>
                  <a:pt x="1026845" y="714376"/>
                  <a:pt x="829576" y="714376"/>
                </a:cubicBezTo>
                <a:lnTo>
                  <a:pt x="244993" y="714376"/>
                </a:lnTo>
                <a:lnTo>
                  <a:pt x="0" y="0"/>
                </a:lnTo>
                <a:close/>
              </a:path>
            </a:pathLst>
          </a:custGeom>
          <a:solidFill>
            <a:srgbClr val="A5CC44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39994" tIns="60958" rIns="121917" bIns="6095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例</a:t>
            </a:r>
            <a:r>
              <a:rPr lang="en-US" altLang="zh-CN" sz="3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75519" y="3204846"/>
            <a:ext cx="9601068" cy="146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900" b="1">
                <a:latin typeface="黑体" panose="02010609060101010101" charset="-122"/>
                <a:ea typeface="黑体" panose="02010609060101010101" charset="-122"/>
              </a:rPr>
              <a:t>解题秘方：</a:t>
            </a:r>
            <a:r>
              <a:rPr lang="zh-CN" altLang="en-US" sz="2900" b="1">
                <a:latin typeface="Times New Roman" panose="02020603050405020304" pitchFamily="2" charset="0"/>
              </a:rPr>
              <a:t>理解铭牌参数值的含义，能区分额定电压、额定功率、实际电压和实际功率是解题的关键。</a:t>
            </a:r>
            <a:endParaRPr lang="zh-CN" altLang="en-US" sz="290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9" y="1508787"/>
            <a:ext cx="10081616" cy="1600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marL="478155" indent="-478155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(1)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从铭牌参数值你能直接或间接知道该热水壶的哪些物理量？</a:t>
            </a:r>
            <a:endParaRPr lang="zh-CN" altLang="en-US" sz="3200" b="1" i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  <p:sp>
        <p:nvSpPr>
          <p:cNvPr id="12" name="TextBox 1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95466" y="3103555"/>
            <a:ext cx="10081617" cy="23390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解：铭牌上标有的电压值和功率值是用电器正常工作时的电压和功率，即额定电压和额定功率，与之对应的是用电器正常工作时的电流，即额定电流。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2" name="TextBox 11" title="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1295466" y="1220755"/>
                <a:ext cx="9601068" cy="475514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121917" tIns="60958" rIns="121917" bIns="60958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从铭牌“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220 V 1 100 W”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可知 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U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额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=220 V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，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P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额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=1 100 W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，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可求得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I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额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𝑷</m:t>
                              </m:r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zh-CN" altLang="en-US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额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zh-CN" altLang="en-US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额 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𝟏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𝟏𝟎𝟎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𝐖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𝟐𝟐𝟎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 =5 A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。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若不考虑温度对电阻的影响，则热水壶的电阻为一个不变量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(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定值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)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，即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R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zh-CN" altLang="en-US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额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𝑰</m:t>
                              </m:r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zh-CN" altLang="en-US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额 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𝟐𝟐𝟎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𝐕</m:t>
                              </m:r>
                            </m:num>
                            <m:den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𝟓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𝐀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=44Ω 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。</a:t>
                </a:r>
                <a:endParaRPr lang="zh-CN" altLang="en-US" sz="3200" b="1" i="1">
                  <a:solidFill>
                    <a:srgbClr val="FF0000"/>
                  </a:solidFill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295466" y="1220755"/>
                <a:ext cx="9601068" cy="4755148"/>
              </a:xfrm>
              <a:prstGeom prst="rect">
                <a:avLst/>
              </a:prstGeom>
              <a:blipFill rotWithShape="1">
                <a:blip r:embed="rId5"/>
                <a:stretch>
                  <a:fillRect l="-1" t="-6" r="6" b="-269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2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3358" y="1124744"/>
            <a:ext cx="9865098" cy="4552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indent="80645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电能表的铝盘转动圈数多，说明用电器使用的电能多，即电流做功多；电能表的铝盘转动圈数少，说明用电器使用的电能少，即电流做功少。如果两者所用时间相同，则表明前者电流做功较快。</a:t>
            </a:r>
            <a:endParaRPr lang="zh-CN" altLang="en-US" b="1">
              <a:solidFill>
                <a:srgbClr val="FF0000"/>
              </a:solidFill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  <a:p>
            <a:pPr indent="80645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zh-CN" altLang="en-US" b="1">
                <a:solidFill>
                  <a:srgbClr val="FF0000"/>
                </a:solidFill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这说明电流通过不同的用电器时做功的快慢一般不同。</a:t>
            </a:r>
            <a:endParaRPr lang="zh-CN" altLang="en-US" b="1">
              <a:solidFill>
                <a:srgbClr val="FF0000"/>
              </a:solidFill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4919" y="1220755"/>
            <a:ext cx="10081616" cy="160043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marL="478155" indent="-478155">
              <a:lnSpc>
                <a:spcPct val="150000"/>
              </a:lnSpc>
              <a:defRPr/>
            </a:pP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(2)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若烧水时家中的实际电压为</a:t>
            </a:r>
            <a:r>
              <a:rPr lang="en-US" altLang="zh-CN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200 V</a:t>
            </a:r>
            <a:r>
              <a:rPr lang="zh-CN" altLang="en-US" sz="3200" b="1">
                <a:latin typeface="Times New Roman" panose="02020603050405020304" pitchFamily="2" charset="0"/>
                <a:ea typeface="+mn-ea"/>
                <a:cs typeface="Times New Roman" panose="02020603050405020304" pitchFamily="2" charset="0"/>
              </a:rPr>
              <a:t>，则此时该热水壶的功率为多少？</a:t>
            </a:r>
            <a:endParaRPr lang="zh-CN" altLang="en-US" sz="3200" b="1" i="1">
              <a:latin typeface="Times New Roman" panose="02020603050405020304" pitchFamily="2" charset="0"/>
              <a:ea typeface="+mn-ea"/>
              <a:cs typeface="Times New Roman" panose="02020603050405020304" pitchFamily="2" charset="0"/>
            </a:endParaRPr>
          </a:p>
        </p:txBody>
      </p:sp>
      <mc:AlternateContent>
        <mc:Choice Requires="a14">
          <p:sp>
            <p:nvSpPr>
              <p:cNvPr id="12" name="TextBox 11" title=""/>
              <p:cNvSpPr txBox="1"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295466" y="2756925"/>
                <a:ext cx="9601068" cy="24763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121917" tIns="60958" rIns="121917" bIns="60958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解：已知实际电压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U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实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=200 V, 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I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实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zh-CN" altLang="en-US" sz="3200" b="1" baseline="-25000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实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𝑹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𝟐𝟎𝟎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𝐕</m:t>
                              </m:r>
                            </m:num>
                            <m:den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𝟒𝟒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 </m:t>
                              </m:r>
                              <m:r>
                                <m:rPr>
                                  <m:sty m:val="b"/>
                                </m:rPr>
                                <a:rPr lang="el-GR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𝛀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l-GR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l-GR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l-GR" altLang="zh-CN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"/>
                                </m:rPr>
                                <a:rPr lang="el-GR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𝟓𝟎</m:t>
                              </m:r>
                            </m:num>
                            <m:den>
                              <m:r>
                                <m:rPr>
                                  <m:sty m:val="b"/>
                                </m:rPr>
                                <a:rPr lang="el-GR" altLang="zh-CN" sz="3200" b="1">
                                  <a:solidFill>
                                    <a:srgbClr val="FF0000"/>
                                  </a:solidFill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𝟏𝟏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A 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，</a:t>
                </a:r>
                <a:endParaRPr lang="zh-CN" altLang="en-US" sz="3200" b="1">
                  <a:solidFill>
                    <a:srgbClr val="FF0000"/>
                  </a:solidFill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P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实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U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实</a:t>
                </a:r>
                <a:r>
                  <a:rPr lang="en-US" altLang="zh-CN" sz="3200" b="1" i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I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实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=200 V×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l-GR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l-GR" altLang="zh-CN" sz="3200" b="1">
                              <a:solidFill>
                                <a:srgbClr val="FF0000"/>
                              </a:solidFill>
                              <a:latin typeface="Times New Roman" panose="02020603050405020304" pitchFamily="2" charset="0"/>
                              <a:cs typeface="Times New Roman" panose="02020603050405020304" pitchFamily="2" charset="0"/>
                            </a:rPr>
                            <m:t>𝟓𝟎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l-GR" altLang="zh-CN" sz="3200" b="1">
                              <a:solidFill>
                                <a:srgbClr val="FF0000"/>
                              </a:solidFill>
                              <a:latin typeface="Times New Roman" panose="02020603050405020304" pitchFamily="2" charset="0"/>
                              <a:cs typeface="Times New Roman" panose="02020603050405020304" pitchFamily="2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A ≈ 909.1 W </a:t>
                </a: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。</a:t>
                </a:r>
                <a:endParaRPr lang="zh-CN" altLang="en-US" sz="3200" b="1" i="1">
                  <a:solidFill>
                    <a:srgbClr val="FF0000"/>
                  </a:solidFill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295466" y="2756925"/>
                <a:ext cx="9601068" cy="2476320"/>
              </a:xfrm>
              <a:prstGeom prst="rect">
                <a:avLst/>
              </a:prstGeom>
              <a:blipFill rotWithShape="1">
                <a:blip r:embed="rId6"/>
                <a:stretch>
                  <a:fillRect l="-1" t="-16" r="6" b="8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1368231" y="764704"/>
            <a:ext cx="9552305" cy="5520055"/>
            <a:chOff x="153" y="1311"/>
            <a:chExt cx="15043" cy="8693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53" y="2247"/>
              <a:ext cx="15043" cy="7757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794" y="1311"/>
              <a:ext cx="4248" cy="977"/>
              <a:chOff x="794" y="1718"/>
              <a:chExt cx="4248" cy="977"/>
            </a:xfrm>
          </p:grpSpPr>
          <p:sp>
            <p:nvSpPr>
              <p:cNvPr id="4" name="文本框 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277" y="1873"/>
                <a:ext cx="276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技巧点拨</a:t>
                </a:r>
                <a:endParaRPr lang="zh-CN" altLang="en-US" sz="280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pic>
            <p:nvPicPr>
              <p:cNvPr id="10" name="图片 9" descr="/private/var/folders/b1/j07mvtc12sjfxxr7f6ylphcr0000gn/T/com.kingsoft.wpsoffice.mac/kaimatting/20240112102916/output_aiMatting_20240112102926.pngoutput_aiMatting_20240112102926"/>
              <p:cNvPicPr>
                <a:picLocks noChangeAspect="1"/>
              </p:cNvPicPr>
              <p:nvPr userDrawn="1"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794" y="1718"/>
                <a:ext cx="1579" cy="936"/>
              </a:xfrm>
              <a:prstGeom prst="rect">
                <a:avLst/>
              </a:prstGeom>
            </p:spPr>
          </p:pic>
        </p:grpSp>
      </p:grpSp>
      <mc:AlternateContent>
        <mc:Choice Requires="a14">
          <p:sp>
            <p:nvSpPr>
              <p:cNvPr id="8" name="矩形 7" title="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279576" y="1772816"/>
                <a:ext cx="8334410" cy="3843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21917" tIns="60958" rIns="121917" bIns="60958">
                <a:spAutoFit/>
              </a:bodyPr>
              <a:lstStyle>
                <a:lvl1pPr marL="449580" indent="-4495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476250" indent="-476250" eaLnBrk="1" hangingPunct="1">
                  <a:lnSpc>
                    <a:spcPct val="150000"/>
                  </a:lnSpc>
                </a:pP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1. 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用推导式</a:t>
                </a:r>
                <a:r>
                  <a:rPr lang="en-US" altLang="zh-CN" sz="3200" b="1" i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R </a:t>
                </a: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楷体" panose="02010609060101010101" charset="-122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/>
                                  <a:ea typeface="楷体" panose="02010609060101010101" charset="-122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30000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𝟐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𝑷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 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求灯丝</a:t>
                </a: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(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或电热丝</a:t>
                </a: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) 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的电阻、用</a:t>
                </a:r>
                <a:r>
                  <a:rPr lang="en-US" altLang="zh-CN" sz="3200" b="1" i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P</a:t>
                </a: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 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楷体" panose="02010609060101010101" charset="-122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/>
                                  <a:ea typeface="楷体" panose="02010609060101010101" charset="-122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30000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𝟐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𝑹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 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求电功率，可以减少答题步骤。</a:t>
                </a:r>
                <a:endParaRPr lang="zh-CN" altLang="en-US" sz="3200" b="1">
                  <a:solidFill>
                    <a:srgbClr val="00B0F0"/>
                  </a:solidFill>
                  <a:latin typeface="Times New Roman" panose="02020603050405020304" pitchFamily="2" charset="0"/>
                  <a:ea typeface="楷体" panose="02010609060101010101" charset="-122"/>
                </a:endParaRPr>
              </a:p>
              <a:p>
                <a:pPr marL="476250" indent="-476250" eaLnBrk="1" hangingPunct="1">
                  <a:lnSpc>
                    <a:spcPct val="150000"/>
                  </a:lnSpc>
                </a:pP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2. 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结合题意，依据已知物理量和待求物理量选择恰当公式，是解决此类问题的关键。</a:t>
                </a:r>
                <a:endParaRPr lang="en-US" altLang="zh-CN" sz="3200" b="1">
                  <a:solidFill>
                    <a:srgbClr val="00B0F0"/>
                  </a:solidFill>
                  <a:latin typeface="Times New Roman" panose="02020603050405020304" pitchFamily="2" charset="0"/>
                  <a:ea typeface="楷体" panose="02010609060101010101" charset="-122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279576" y="1772816"/>
                <a:ext cx="8334410" cy="3843228"/>
              </a:xfrm>
              <a:prstGeom prst="rect">
                <a:avLst/>
              </a:prstGeom>
              <a:blipFill rotWithShape="1">
                <a:blip r:embed="rId12"/>
                <a:stretch>
                  <a:fillRect l="-7" t="-1088" r="7" b="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1872049" y="1268760"/>
            <a:ext cx="8400415" cy="4248785"/>
            <a:chOff x="153" y="1311"/>
            <a:chExt cx="13229" cy="6691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53" y="2247"/>
              <a:ext cx="13229" cy="5755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794" y="1311"/>
              <a:ext cx="4248" cy="977"/>
              <a:chOff x="794" y="1718"/>
              <a:chExt cx="4248" cy="977"/>
            </a:xfrm>
          </p:grpSpPr>
          <p:sp>
            <p:nvSpPr>
              <p:cNvPr id="4" name="文本框 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277" y="1873"/>
                <a:ext cx="276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温馨提示</a:t>
                </a:r>
                <a:endParaRPr lang="zh-CN" altLang="en-US" sz="280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pic>
            <p:nvPicPr>
              <p:cNvPr id="10" name="图片 9" descr="/private/var/folders/b1/j07mvtc12sjfxxr7f6ylphcr0000gn/T/com.kingsoft.wpsoffice.mac/kaimatting/20240112102916/output_aiMatting_20240112102926.pngoutput_aiMatting_20240112102926"/>
              <p:cNvPicPr>
                <a:picLocks noChangeAspect="1"/>
              </p:cNvPicPr>
              <p:nvPr userDrawn="1"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794" y="1718"/>
                <a:ext cx="1579" cy="936"/>
              </a:xfrm>
              <a:prstGeom prst="rect">
                <a:avLst/>
              </a:prstGeom>
            </p:spPr>
          </p:pic>
        </p:grpSp>
      </p:grpSp>
      <mc:AlternateContent>
        <mc:Choice Requires="a14">
          <p:sp>
            <p:nvSpPr>
              <p:cNvPr id="8" name="矩形 7" title="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773992" y="2132856"/>
                <a:ext cx="7200800" cy="275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21917" tIns="60958" rIns="121917" bIns="60958">
                <a:spAutoFit/>
              </a:bodyPr>
              <a:lstStyle>
                <a:lvl1pPr marL="449580" indent="-4495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5080" indent="719455" eaLnBrk="1" hangingPunct="1">
                  <a:lnSpc>
                    <a:spcPct val="150000"/>
                  </a:lnSpc>
                </a:pP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本题的第</a:t>
                </a: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(2)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问还可以用</a:t>
                </a:r>
                <a:r>
                  <a:rPr lang="en-US" altLang="zh-CN" sz="3200" b="1" i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P</a:t>
                </a:r>
                <a:r>
                  <a:rPr lang="zh-CN" altLang="en-US" sz="3200" b="1" baseline="-25000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实</a:t>
                </a:r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 </a:t>
                </a:r>
                <a:r>
                  <a:rPr lang="en-US" altLang="zh-CN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楷体" panose="02010609060101010101" charset="-122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/>
                                  <a:ea typeface="楷体" panose="02010609060101010101" charset="-122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𝑼</m:t>
                              </m:r>
                              <m:r>
                                <m:rPr>
                                  <m:sty m:val="b"/>
                                </m:rPr>
                                <a:rPr lang="zh-CN" altLang="en-US" sz="3200" b="1" baseline="-25000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实</m:t>
                              </m:r>
                              <m:r>
                                <m:rPr>
                                  <m:sty m:val="b"/>
                                </m:rPr>
                                <a:rPr lang="en-US" altLang="zh-CN" sz="3200" b="1" baseline="30000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𝟐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solidFill>
                                    <a:srgbClr val="00B0F0"/>
                                  </a:solidFill>
                                  <a:latin typeface="Times New Roman" panose="02020603050405020304" pitchFamily="2" charset="0"/>
                                  <a:ea typeface="楷体" panose="02010609060101010101" charset="-122"/>
                                </a:rPr>
                                <m:t>𝑹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zh-CN" altLang="en-US" sz="3200" b="1">
                    <a:solidFill>
                      <a:srgbClr val="00B0F0"/>
                    </a:solidFill>
                    <a:latin typeface="Times New Roman" panose="02020603050405020304" pitchFamily="2" charset="0"/>
                    <a:ea typeface="楷体" panose="02010609060101010101" charset="-122"/>
                  </a:rPr>
                  <a:t>求解，也可以用比例关系求解。同学们自己试着做做吧。</a:t>
                </a:r>
                <a:endParaRPr lang="en-US" altLang="zh-CN" sz="3200" b="1">
                  <a:solidFill>
                    <a:srgbClr val="00B0F0"/>
                  </a:solidFill>
                  <a:latin typeface="Times New Roman" panose="02020603050405020304" pitchFamily="2" charset="0"/>
                  <a:ea typeface="楷体" panose="02010609060101010101" charset="-122"/>
                </a:endParaRPr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773992" y="2132856"/>
                <a:ext cx="7200800" cy="2755900"/>
              </a:xfrm>
              <a:prstGeom prst="rect">
                <a:avLst/>
              </a:prstGeom>
              <a:blipFill rotWithShape="1">
                <a:blip r:embed="rId12"/>
                <a:stretch>
                  <a:fillRect l="-4" t="-1517" r="3" b="1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ca891e78f?vcp=1&amp;pid=9d4080ea5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电功率的简单计算</a:t>
            </a:r>
            <a:endParaRPr lang="en-US" altLang="zh-CN" sz="3465"/>
          </a:p>
        </p:txBody>
      </p:sp>
      <p:pic>
        <p:nvPicPr>
          <p:cNvPr id="3" name="QC_6_BD.7_1#04cbcd9b4?htil=2&amp;vcp=1&amp;vis=1&amp;pid=ca891e78f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11760" y="1464135"/>
            <a:ext cx="1511808" cy="184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C_6_BD.7_2#04cbcd9b4?htil=2&amp;sp=1&amp;vcp=1&amp;vis=1&amp;pid=ca891e78f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1403175"/>
                <a:ext cx="9058656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充电宝给我们的生活带来很多便利。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图中是一款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”的充电宝，用它（满电量）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给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学生们常用的手持小风扇充电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（功率约为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大约可以供一个小风扇工作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C_6_BD.7_2#04cbcd9b4?htil=2&amp;sp=1&amp;vcp=1&amp;vis=1&amp;pid=ca891e78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403175"/>
                <a:ext cx="9058656" cy="2980267"/>
              </a:xfrm>
              <a:prstGeom prst="rect">
                <a:avLst/>
              </a:prstGeom>
              <a:blipFill rotWithShape="1">
                <a:blip r:embed="rId9"/>
                <a:stretch>
                  <a:fillRect l="-6" t="-15" r="-1063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8_1#04cbcd9b4.bracket?vcp=1&amp;vis=1&amp;pid=ca891e78f&amp;color=0,0,0&amp;vpa=4&amp;vtp=1" title=""/>
          <p:cNvSpPr/>
          <p:nvPr>
            <p:custDataLst>
              <p:tags r:id="rId10"/>
            </p:custDataLst>
          </p:nvPr>
        </p:nvSpPr>
        <p:spPr>
          <a:xfrm>
            <a:off x="6126353" y="3651921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mc:AlternateContent>
        <mc:Choice Requires="a14">
          <p:sp>
            <p:nvSpPr>
              <p:cNvPr id="6" name="QC_6_BD.7_3#04cbcd9b4.choices?vcp=1&amp;vis=1&amp;pid=ca891e78f&amp;color=0,0,0&amp;vtp=1&amp;bb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719328" y="4395288"/>
                <a:ext cx="10753344" cy="711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2002790"/>
                    <a:tab pos="3968115"/>
                    <a:tab pos="6111240"/>
                  </a:tabLst>
                  <a:defRPr/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32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32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32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6" name="QC_6_BD.7_3#04cbcd9b4.choices?vcp=1&amp;vis=1&amp;pid=ca891e78f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4395288"/>
                <a:ext cx="10753344" cy="711200"/>
              </a:xfrm>
              <a:prstGeom prst="rect">
                <a:avLst/>
              </a:prstGeom>
              <a:blipFill rotWithShape="1">
                <a:blip r:embed="rId13"/>
                <a:stretch>
                  <a:fillRect l="-5" t="-64" r="1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9_1#907b3388a?htil=3&amp;vcp=1&amp;vis=1&amp;pid=ca891e78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93024" y="828312"/>
            <a:ext cx="3255264" cy="31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9_2#907b3388a?htil=3&amp;sp=1&amp;vcp=1&amp;vis=1&amp;pid=ca891e78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767352"/>
                <a:ext cx="7315200" cy="372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5.［2024·武汉模拟］小平家5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月份的电费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50元，当地电价为0.5元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/</a:t>
                </a: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kW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5月末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他家的电能表示数如图所示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，5月初，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能表的示数应为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他家可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以同时使用的用电器的总功率不能超过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6_BD.9_2#907b3388a?htil=3&amp;sp=1&amp;vcp=1&amp;vis=1&amp;pid=ca891e78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767352"/>
                <a:ext cx="7315200" cy="3725333"/>
              </a:xfrm>
              <a:prstGeom prst="rect">
                <a:avLst/>
              </a:prstGeom>
              <a:blipFill rotWithShape="1">
                <a:blip r:embed="rId8"/>
                <a:stretch>
                  <a:fillRect l="-7" t="-7" r="-6200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AN.10_1#907b3388a.blank?vcp=1&amp;vis=1&amp;pid=ca891e78f&amp;color=0,0,0&amp;vpa=5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3626569" y="2489344"/>
                <a:ext cx="150071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923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4" name="QB_6_AN.10_1#907b3388a.blank?vcp=1&amp;vis=1&amp;pid=ca891e78f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3626569" y="2489344"/>
                <a:ext cx="1500717" cy="508000"/>
              </a:xfrm>
              <a:prstGeom prst="rect">
                <a:avLst/>
              </a:prstGeom>
              <a:blipFill rotWithShape="1">
                <a:blip r:embed="rId11"/>
                <a:stretch>
                  <a:fillRect l="-6" t="-9528" r="20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1_1#907b3388a.blank?vcp=1&amp;vis=1&amp;pid=ca891e78f&amp;color=0,0,0&amp;vpa=6&amp;vtp=1&amp;bbb=1" title=""/>
          <p:cNvSpPr/>
          <p:nvPr>
            <p:custDataLst>
              <p:tags r:id="rId12"/>
            </p:custDataLst>
          </p:nvPr>
        </p:nvSpPr>
        <p:spPr>
          <a:xfrm>
            <a:off x="741553" y="4454827"/>
            <a:ext cx="1310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</a:t>
            </a:r>
            <a:r>
              <a:rPr lang="en-US" altLang="zh-CN" sz="3200" b="0" i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400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6" name="QB_6_AN.12_1#907b3388a.blank?vcp=1&amp;vis=1&amp;pid=ca891e78f&amp;color=0,0,0&amp;vpa=7&amp;vtp=1&amp;bbb=1" title=""/>
          <p:cNvSpPr/>
          <p:nvPr>
            <p:custDataLst>
              <p:tags r:id="rId13"/>
            </p:custDataLst>
          </p:nvPr>
        </p:nvSpPr>
        <p:spPr>
          <a:xfrm>
            <a:off x="5821553" y="5199893"/>
            <a:ext cx="1310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r>
              <a:rPr lang="en-US" altLang="zh-CN" sz="3200" b="0" i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600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7" name="QB_6_BD.9_2#907b3388a?htil=3&amp;sp=1&amp;vcp=1&amp;vis=1&amp;pid=ca891e78f&amp;color=0,0,0&amp;vtp=1&amp;bt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719328" y="4492080"/>
                <a:ext cx="10752000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他让电炖锅单独正常工作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电能表转盘转过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160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转，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则电炖锅的电功率为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6_BD.9_2#907b3388a?htil=3&amp;sp=1&amp;vcp=1&amp;vis=1&amp;pid=ca891e78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9328" y="4492080"/>
                <a:ext cx="10752000" cy="1490133"/>
              </a:xfrm>
              <a:prstGeom prst="rect">
                <a:avLst/>
              </a:prstGeom>
              <a:blipFill rotWithShape="1">
                <a:blip r:embed="rId16"/>
                <a:stretch>
                  <a:fillRect l="-5" t="-6" r="0" b="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13_1#d3dba3559?iti=1&amp;htil=4&amp;vcp=1&amp;vis=1&amp;pid=ca891e78f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3888" y="1728185"/>
            <a:ext cx="2511552" cy="242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13_2#d3dba3559?iti=1&amp;htil=4&amp;vcp=1&amp;vis=1&amp;pid=ca891e78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9199756" y="4323727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13_3#d3dba3559?htil=4&amp;sp=1&amp;vcp=1&amp;vis=1&amp;pid=ca891e78f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1667225"/>
                <a:ext cx="8058912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6.在如图所示的电路中，电源电压不变，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电阻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两电流表的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示数分别为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的功率为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13_3#d3dba3559?htil=4&amp;sp=1&amp;vcp=1&amp;vis=1&amp;pid=ca891e78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667225"/>
                <a:ext cx="8058912" cy="2980267"/>
              </a:xfrm>
              <a:prstGeom prst="rect">
                <a:avLst/>
              </a:prstGeom>
              <a:blipFill rotWithShape="1">
                <a:blip r:embed="rId9"/>
                <a:stretch>
                  <a:fillRect l="-6" t="-12" r="-993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14_1#d3dba3559.blank?vcp=1&amp;vis=1&amp;pid=ca891e78f&amp;color=0,0,0&amp;vpa=8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282" y="3445098"/>
                <a:ext cx="65616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30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5" name="QB_6_AN.14_1#d3dba3559.blank?vcp=1&amp;vis=1&amp;pid=ca891e78f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867282" y="3445098"/>
                <a:ext cx="656167" cy="508000"/>
              </a:xfrm>
              <a:prstGeom prst="rect">
                <a:avLst/>
              </a:prstGeom>
              <a:blipFill rotWithShape="1">
                <a:blip r:embed="rId12"/>
                <a:stretch>
                  <a:fillRect l="-77" t="-9544" r="13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15_1#d3dba3559.blank?vcp=1&amp;vis=1&amp;pid=ca891e78f&amp;color=0,0,0&amp;vpa=9&amp;vtp=1&amp;bbb=1" title=""/>
          <p:cNvSpPr/>
          <p:nvPr>
            <p:custDataLst>
              <p:tags r:id="rId13"/>
            </p:custDataLst>
          </p:nvPr>
        </p:nvSpPr>
        <p:spPr>
          <a:xfrm>
            <a:off x="5322316" y="3299387"/>
            <a:ext cx="802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1.2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16_1#233334152?iti=2&amp;htil=5&amp;vcp=1&amp;vis=1&amp;pid=ca891e78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39200" y="1593396"/>
            <a:ext cx="260908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16_2#233334152?iti=2&amp;htil=5&amp;vcp=1&amp;vis=1&amp;pid=ca891e78f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9183836" y="4201129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16_3#233334152?htil=5&amp;sp=1&amp;vcp=1&amp;vis=1&amp;pid=ca891e78f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1532436"/>
                <a:ext cx="7973568" cy="372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7.在如图所示的电路中，电源电压保持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不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。当开关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闭合时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电流通过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做的功为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消耗的总功率为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16_3#233334152?htil=5&amp;sp=1&amp;vcp=1&amp;vis=1&amp;pid=ca891e78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532436"/>
                <a:ext cx="7973568" cy="3725333"/>
              </a:xfrm>
              <a:prstGeom prst="rect">
                <a:avLst/>
              </a:prstGeom>
              <a:blipFill rotWithShape="1">
                <a:blip r:embed="rId9"/>
                <a:stretch>
                  <a:fillRect l="-6" t="-5" r="-5522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17_1#233334152.blank?vcp=1&amp;vis=1&amp;pid=ca891e78f&amp;color=0,0,0&amp;vpa=1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444571" y="2627599"/>
                <a:ext cx="65616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5" name="QB_6_AN.17_1#233334152.blank?vcp=1&amp;vis=1&amp;pid=ca891e78f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444571" y="2627599"/>
                <a:ext cx="656167" cy="508000"/>
              </a:xfrm>
              <a:prstGeom prst="rect">
                <a:avLst/>
              </a:prstGeom>
              <a:blipFill rotWithShape="1">
                <a:blip r:embed="rId12"/>
                <a:stretch>
                  <a:fillRect l="-71" t="-9619" r="7" b="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18_1#233334152.blank?vcp=1&amp;vis=1&amp;pid=ca891e78f&amp;color=0,0,0&amp;vpa=11&amp;vtp=1&amp;bbb=1" title=""/>
          <p:cNvSpPr/>
          <p:nvPr>
            <p:custDataLst>
              <p:tags r:id="rId13"/>
            </p:custDataLst>
          </p:nvPr>
        </p:nvSpPr>
        <p:spPr>
          <a:xfrm>
            <a:off x="6373664" y="3222383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48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7" name="QB_6_AN.19_1#233334152.blank?vcp=1&amp;vis=1&amp;pid=ca891e78f&amp;color=0,0,0&amp;vpa=12&amp;vtp=1&amp;bbb=1" title=""/>
          <p:cNvSpPr/>
          <p:nvPr>
            <p:custDataLst>
              <p:tags r:id="rId14"/>
            </p:custDataLst>
          </p:nvPr>
        </p:nvSpPr>
        <p:spPr>
          <a:xfrm>
            <a:off x="3581272" y="3967449"/>
            <a:ext cx="8022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1.2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8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0_1#7c7436de2?sp=1&amp;vcp=1&amp;vis=1&amp;pid=bdd8a9e8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1354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［2024·济宁］如图所示是一个灯泡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和一个定值电阻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−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图像。下列分析正确的是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20_1#7c7436de2?sp=1&amp;vcp=1&amp;vis=1&amp;pid=bdd8a9e8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1354667"/>
              </a:xfrm>
              <a:prstGeom prst="rect">
                <a:avLst/>
              </a:prstGeom>
              <a:blipFill rotWithShape="1">
                <a:blip r:embed="rId6"/>
                <a:stretch>
                  <a:fillRect l="-5" t="-1350" r="1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1_1#7c7436de2.bracket?vcp=1&amp;vis=1&amp;pid=bdd8a9e87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6615727" y="1218100"/>
            <a:ext cx="588433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5_BD.20_2#7c7436de2?htil=6&amp;vcp=1&amp;vis=1&amp;pid=bdd8a9e87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6331" y="2066544"/>
            <a:ext cx="2913888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5_BD.20_3#7c7436de2.choices?htil=6&amp;vcp=1&amp;vis=1&amp;pid=bdd8a9e87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1958243"/>
                <a:ext cx="7656576" cy="406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甲为灯泡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的图线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当电压为零时，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的阻值均为零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并联在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的电源两端，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电路总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串联在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的电源两端，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的功率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24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5_BD.20_3#7c7436de2.choices?htil=6&amp;vcp=1&amp;vis=1&amp;pid=bdd8a9e8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958243"/>
                <a:ext cx="7656576" cy="4064000"/>
              </a:xfrm>
              <a:prstGeom prst="rect">
                <a:avLst/>
              </a:prstGeom>
              <a:blipFill rotWithShape="1">
                <a:blip r:embed="rId12"/>
                <a:stretch>
                  <a:fillRect l="-7" t="-451" r="3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AS.22_1#7c7436de2?htil=7&amp;vcp=1&amp;vis=1&amp;pid=bdd8a9e87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2207" y="826619"/>
            <a:ext cx="2913888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AS.22_2#7c7436de2?htil=7&amp;vcp=1&amp;vis=1&amp;pid=bdd8a9e87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765659"/>
                <a:ext cx="7656576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1" i="0">
                    <a:solidFill>
                      <a:srgbClr val="93CDDD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通过定值电阻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的电流与其两端电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压成正比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，所以定值电阻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−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关系图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像是一条直线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，所以甲是电阻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的图线，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曲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线乙是灯泡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的图线，故A错误。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电阻是导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5_AS.22_2#7c7436de2?htil=7&amp;vcp=1&amp;vis=1&amp;pid=bdd8a9e8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765659"/>
                <a:ext cx="7656576" cy="2980267"/>
              </a:xfrm>
              <a:prstGeom prst="rect">
                <a:avLst/>
              </a:prstGeom>
              <a:blipFill rotWithShape="1">
                <a:blip r:embed="rId8"/>
                <a:stretch>
                  <a:fillRect l="-7" t="-16" r="-395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C_5_AS.22_2#7c7436de2?htil=7&amp;vcp=1&amp;vis=1&amp;pid=bdd8a9e87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719328" y="3762253"/>
                <a:ext cx="10752000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体本身的一种性质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，与电压无关，故B错误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32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并联在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的电源两端，由图像知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，通过定值电阻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通过灯泡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电路中的总电流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3200"/>
              </a:p>
            </p:txBody>
          </p:sp>
        </mc:Choice>
        <mc:Fallback>
          <p:sp>
            <p:nvSpPr>
              <p:cNvPr id="4" name="QC_5_AS.22_2#7c7436de2?htil=7&amp;vcp=1&amp;vis=1&amp;pid=bdd8a9e8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3762253"/>
                <a:ext cx="10752000" cy="2235200"/>
              </a:xfrm>
              <a:prstGeom prst="rect">
                <a:avLst/>
              </a:prstGeom>
              <a:blipFill rotWithShape="1">
                <a:blip r:embed="rId11"/>
                <a:stretch>
                  <a:fillRect l="-5" t="-23" r="-2049" b="-7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AS.22_2#7c7436de2?htil=7&amp;vcp=1&amp;vis=1&amp;pid=bdd8a9e87&amp;color=0,0,0&amp;vtp=1&amp;bt=1&amp;bbb=1&amp;hb=1&amp;hs=1&amp;htil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479983"/>
                <a:ext cx="7645739" cy="5740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75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故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电路中的总电阻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U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3200" b="0" i="1">
                                  <a:solidFill>
                                    <a:srgbClr val="0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32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3200" baseline="-1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总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75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故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C错误。将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串联在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的电源两端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结合串联电路的电流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、电压规律，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通过分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析图像可知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此时灯泡两端电压为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定值电阻两端电压为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电路中的电流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的功率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I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′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24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，故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正确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AS.22_2#7c7436de2?htil=7&amp;vcp=1&amp;vis=1&amp;pid=bdd8a9e87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479983"/>
                <a:ext cx="7645739" cy="5740400"/>
              </a:xfrm>
              <a:prstGeom prst="rect">
                <a:avLst/>
              </a:prstGeom>
              <a:blipFill rotWithShape="1">
                <a:blip r:embed="rId5"/>
                <a:stretch>
                  <a:fillRect l="-7" t="-972" r="3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22_1#7c7436de2?htil=7&amp;vcp=1&amp;vis=1&amp;pid=bdd8a9e87&amp;color=0,0,0&amp;tib=255,255,255&amp;vtp=1&amp;hs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4055" y="816864"/>
            <a:ext cx="2913888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8" name="TextBox 26" title="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814919" y="1892301"/>
                <a:ext cx="10081616" cy="3515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21917" tIns="60958" rIns="121917" bIns="60958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/>
                    <a:ea typeface="宋体" panose="02010600030101010101" pitchFamily="2" charset="-122"/>
                  </a:defRPr>
                </a:lvl9pPr>
              </a:lstStyle>
              <a:p>
                <a:pPr marL="476250" indent="-476250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1. </a:t>
                </a:r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物理意义   表示电流做功的快慢。</a:t>
                </a:r>
                <a:endParaRPr lang="zh-CN" altLang="en-US" b="1"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 marL="476250" indent="-476250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2. </a:t>
                </a:r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定义 电流做的功与完成这些功所用时间的比</a:t>
                </a:r>
                <a:endParaRPr lang="en-US" altLang="zh-CN" b="1"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 marL="476250" indent="1905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(</a:t>
                </a:r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比值定义法</a:t>
                </a: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)</a:t>
                </a:r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。</a:t>
                </a:r>
                <a:endParaRPr lang="zh-CN" altLang="en-US" b="1"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  <a:p>
                <a:pPr marL="476250" indent="-476250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3. </a:t>
                </a:r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定义式 </a:t>
                </a:r>
                <a:r>
                  <a:rPr lang="en-US" altLang="zh-CN" b="1" i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P</a:t>
                </a: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b="1" i="1"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b="1" i="1"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𝑾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。变形式：</a:t>
                </a:r>
                <a:r>
                  <a:rPr lang="en-US" altLang="zh-CN" b="1" i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W</a:t>
                </a: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</a:t>
                </a:r>
                <a:r>
                  <a:rPr lang="en-US" altLang="zh-CN" b="1" i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Pt</a:t>
                </a:r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、</a:t>
                </a:r>
                <a:r>
                  <a:rPr lang="en-US" altLang="zh-CN" b="1" i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t</a:t>
                </a:r>
                <a:r>
                  <a:rPr lang="en-US" altLang="zh-CN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b="1" i="1">
                              <a:latin typeface="Cambria Math" panose="02040503050406030204"/>
                              <a:ea typeface="+mn-ea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b="1" i="1">
                                  <a:latin typeface="Cambria Math" panose="02040503050406030204"/>
                                  <a:ea typeface="+mn-ea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𝑾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𝑷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zh-CN" altLang="en-US" b="1">
                    <a:latin typeface="Times New Roman" panose="02020603050405020304" pitchFamily="2" charset="0"/>
                    <a:ea typeface="+mn-ea"/>
                    <a:cs typeface="Times New Roman" panose="02020603050405020304" pitchFamily="2" charset="0"/>
                  </a:rPr>
                  <a:t>。</a:t>
                </a:r>
                <a:endParaRPr lang="zh-CN" altLang="en-US" b="1"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28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814919" y="1892301"/>
                <a:ext cx="10081616" cy="3515492"/>
              </a:xfrm>
              <a:prstGeom prst="rect">
                <a:avLst/>
              </a:prstGeom>
              <a:blipFill rotWithShape="1">
                <a:blip r:embed="rId5"/>
                <a:stretch>
                  <a:fillRect l="-2" r="6" b="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任意多边形 1" title=""/>
          <p:cNvSpPr/>
          <p:nvPr>
            <p:custDataLst>
              <p:tags r:id="rId6"/>
            </p:custDataLst>
          </p:nvPr>
        </p:nvSpPr>
        <p:spPr>
          <a:xfrm>
            <a:off x="3357967" y="2603424"/>
            <a:ext cx="3647267" cy="77637"/>
          </a:xfrm>
          <a:custGeom>
            <a:gdLst>
              <a:gd name="connsiteX0" fmla="*/ 0 w 2735450"/>
              <a:gd name="connsiteY0" fmla="*/ 100957 h 116456"/>
              <a:gd name="connsiteX1" fmla="*/ 193728 w 2735450"/>
              <a:gd name="connsiteY1" fmla="*/ 15717 h 116456"/>
              <a:gd name="connsiteX2" fmla="*/ 441701 w 2735450"/>
              <a:gd name="connsiteY2" fmla="*/ 100957 h 116456"/>
              <a:gd name="connsiteX3" fmla="*/ 681925 w 2735450"/>
              <a:gd name="connsiteY3" fmla="*/ 218 h 116456"/>
              <a:gd name="connsiteX4" fmla="*/ 898901 w 2735450"/>
              <a:gd name="connsiteY4" fmla="*/ 116456 h 116456"/>
              <a:gd name="connsiteX5" fmla="*/ 1131376 w 2735450"/>
              <a:gd name="connsiteY5" fmla="*/ 218 h 116456"/>
              <a:gd name="connsiteX6" fmla="*/ 1371600 w 2735450"/>
              <a:gd name="connsiteY6" fmla="*/ 108707 h 116456"/>
              <a:gd name="connsiteX7" fmla="*/ 1573078 w 2735450"/>
              <a:gd name="connsiteY7" fmla="*/ 15717 h 116456"/>
              <a:gd name="connsiteX8" fmla="*/ 1805552 w 2735450"/>
              <a:gd name="connsiteY8" fmla="*/ 100957 h 116456"/>
              <a:gd name="connsiteX9" fmla="*/ 2038027 w 2735450"/>
              <a:gd name="connsiteY9" fmla="*/ 218 h 116456"/>
              <a:gd name="connsiteX10" fmla="*/ 2270501 w 2735450"/>
              <a:gd name="connsiteY10" fmla="*/ 116456 h 116456"/>
              <a:gd name="connsiteX11" fmla="*/ 2471979 w 2735450"/>
              <a:gd name="connsiteY11" fmla="*/ 218 h 116456"/>
              <a:gd name="connsiteX12" fmla="*/ 2735450 w 2735450"/>
              <a:gd name="connsiteY12" fmla="*/ 93208 h 1164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35450" h="116456">
                <a:moveTo>
                  <a:pt x="0" y="100957"/>
                </a:moveTo>
                <a:cubicBezTo>
                  <a:pt x="60055" y="58337"/>
                  <a:pt x="120111" y="15717"/>
                  <a:pt x="193728" y="15717"/>
                </a:cubicBezTo>
                <a:cubicBezTo>
                  <a:pt x="267345" y="15717"/>
                  <a:pt x="360335" y="103540"/>
                  <a:pt x="441701" y="100957"/>
                </a:cubicBezTo>
                <a:cubicBezTo>
                  <a:pt x="523067" y="98374"/>
                  <a:pt x="605725" y="-2365"/>
                  <a:pt x="681925" y="218"/>
                </a:cubicBezTo>
                <a:cubicBezTo>
                  <a:pt x="758125" y="2801"/>
                  <a:pt x="823993" y="116456"/>
                  <a:pt x="898901" y="116456"/>
                </a:cubicBezTo>
                <a:cubicBezTo>
                  <a:pt x="973809" y="116456"/>
                  <a:pt x="1052593" y="1509"/>
                  <a:pt x="1131376" y="218"/>
                </a:cubicBezTo>
                <a:cubicBezTo>
                  <a:pt x="1210159" y="-1073"/>
                  <a:pt x="1297983" y="106124"/>
                  <a:pt x="1371600" y="108707"/>
                </a:cubicBezTo>
                <a:cubicBezTo>
                  <a:pt x="1445217" y="111290"/>
                  <a:pt x="1500753" y="17009"/>
                  <a:pt x="1573078" y="15717"/>
                </a:cubicBezTo>
                <a:cubicBezTo>
                  <a:pt x="1645403" y="14425"/>
                  <a:pt x="1728061" y="103540"/>
                  <a:pt x="1805552" y="100957"/>
                </a:cubicBezTo>
                <a:cubicBezTo>
                  <a:pt x="1883043" y="98374"/>
                  <a:pt x="1960536" y="-2365"/>
                  <a:pt x="2038027" y="218"/>
                </a:cubicBezTo>
                <a:cubicBezTo>
                  <a:pt x="2115518" y="2801"/>
                  <a:pt x="2198176" y="116456"/>
                  <a:pt x="2270501" y="116456"/>
                </a:cubicBezTo>
                <a:cubicBezTo>
                  <a:pt x="2342826" y="116456"/>
                  <a:pt x="2394488" y="4093"/>
                  <a:pt x="2471979" y="218"/>
                </a:cubicBezTo>
                <a:cubicBezTo>
                  <a:pt x="2549470" y="-3657"/>
                  <a:pt x="2642460" y="44775"/>
                  <a:pt x="2735450" y="93208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cxnSp>
        <p:nvCxnSpPr>
          <p:cNvPr id="4" name="曲线连接符 3" title=""/>
          <p:cNvCxnSpPr/>
          <p:nvPr>
            <p:custDataLst>
              <p:tags r:id="rId7"/>
            </p:custDataLst>
          </p:nvPr>
        </p:nvCxnSpPr>
        <p:spPr>
          <a:xfrm flipV="1">
            <a:off x="7005234" y="2180862"/>
            <a:ext cx="530927" cy="192021"/>
          </a:xfrm>
          <a:prstGeom prst="curvedConnector3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440150" y="1789567"/>
            <a:ext cx="4224469" cy="57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9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不是表示电流做功多少。</a:t>
            </a:r>
            <a:endParaRPr lang="en-US" altLang="zh-CN" sz="2900" b="1">
              <a:solidFill>
                <a:srgbClr val="00B0F0"/>
              </a:solidFill>
              <a:latin typeface="Times New Roman" panose="02020603050405020304" pitchFamily="2" charset="0"/>
              <a:ea typeface="楷体" panose="02010609060101010101" charset="-122"/>
            </a:endParaRPr>
          </a:p>
        </p:txBody>
      </p:sp>
      <p:sp>
        <p:nvSpPr>
          <p:cNvPr id="15" name="任意多边形 14" title=""/>
          <p:cNvSpPr/>
          <p:nvPr>
            <p:custDataLst>
              <p:tags r:id="rId9"/>
            </p:custDataLst>
          </p:nvPr>
        </p:nvSpPr>
        <p:spPr>
          <a:xfrm>
            <a:off x="1392941" y="4101075"/>
            <a:ext cx="2398804" cy="60959"/>
          </a:xfrm>
          <a:custGeom>
            <a:gdLst>
              <a:gd name="connsiteX0" fmla="*/ 0 w 2735450"/>
              <a:gd name="connsiteY0" fmla="*/ 100957 h 116456"/>
              <a:gd name="connsiteX1" fmla="*/ 193728 w 2735450"/>
              <a:gd name="connsiteY1" fmla="*/ 15717 h 116456"/>
              <a:gd name="connsiteX2" fmla="*/ 441701 w 2735450"/>
              <a:gd name="connsiteY2" fmla="*/ 100957 h 116456"/>
              <a:gd name="connsiteX3" fmla="*/ 681925 w 2735450"/>
              <a:gd name="connsiteY3" fmla="*/ 218 h 116456"/>
              <a:gd name="connsiteX4" fmla="*/ 898901 w 2735450"/>
              <a:gd name="connsiteY4" fmla="*/ 116456 h 116456"/>
              <a:gd name="connsiteX5" fmla="*/ 1131376 w 2735450"/>
              <a:gd name="connsiteY5" fmla="*/ 218 h 116456"/>
              <a:gd name="connsiteX6" fmla="*/ 1371600 w 2735450"/>
              <a:gd name="connsiteY6" fmla="*/ 108707 h 116456"/>
              <a:gd name="connsiteX7" fmla="*/ 1573078 w 2735450"/>
              <a:gd name="connsiteY7" fmla="*/ 15717 h 116456"/>
              <a:gd name="connsiteX8" fmla="*/ 1805552 w 2735450"/>
              <a:gd name="connsiteY8" fmla="*/ 100957 h 116456"/>
              <a:gd name="connsiteX9" fmla="*/ 2038027 w 2735450"/>
              <a:gd name="connsiteY9" fmla="*/ 218 h 116456"/>
              <a:gd name="connsiteX10" fmla="*/ 2270501 w 2735450"/>
              <a:gd name="connsiteY10" fmla="*/ 116456 h 116456"/>
              <a:gd name="connsiteX11" fmla="*/ 2471979 w 2735450"/>
              <a:gd name="connsiteY11" fmla="*/ 218 h 116456"/>
              <a:gd name="connsiteX12" fmla="*/ 2735450 w 2735450"/>
              <a:gd name="connsiteY12" fmla="*/ 93208 h 1164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35450" h="116456">
                <a:moveTo>
                  <a:pt x="0" y="100957"/>
                </a:moveTo>
                <a:cubicBezTo>
                  <a:pt x="60055" y="58337"/>
                  <a:pt x="120111" y="15717"/>
                  <a:pt x="193728" y="15717"/>
                </a:cubicBezTo>
                <a:cubicBezTo>
                  <a:pt x="267345" y="15717"/>
                  <a:pt x="360335" y="103540"/>
                  <a:pt x="441701" y="100957"/>
                </a:cubicBezTo>
                <a:cubicBezTo>
                  <a:pt x="523067" y="98374"/>
                  <a:pt x="605725" y="-2365"/>
                  <a:pt x="681925" y="218"/>
                </a:cubicBezTo>
                <a:cubicBezTo>
                  <a:pt x="758125" y="2801"/>
                  <a:pt x="823993" y="116456"/>
                  <a:pt x="898901" y="116456"/>
                </a:cubicBezTo>
                <a:cubicBezTo>
                  <a:pt x="973809" y="116456"/>
                  <a:pt x="1052593" y="1509"/>
                  <a:pt x="1131376" y="218"/>
                </a:cubicBezTo>
                <a:cubicBezTo>
                  <a:pt x="1210159" y="-1073"/>
                  <a:pt x="1297983" y="106124"/>
                  <a:pt x="1371600" y="108707"/>
                </a:cubicBezTo>
                <a:cubicBezTo>
                  <a:pt x="1445217" y="111290"/>
                  <a:pt x="1500753" y="17009"/>
                  <a:pt x="1573078" y="15717"/>
                </a:cubicBezTo>
                <a:cubicBezTo>
                  <a:pt x="1645403" y="14425"/>
                  <a:pt x="1728061" y="103540"/>
                  <a:pt x="1805552" y="100957"/>
                </a:cubicBezTo>
                <a:cubicBezTo>
                  <a:pt x="1883043" y="98374"/>
                  <a:pt x="1960536" y="-2365"/>
                  <a:pt x="2038027" y="218"/>
                </a:cubicBezTo>
                <a:cubicBezTo>
                  <a:pt x="2115518" y="2801"/>
                  <a:pt x="2198176" y="116456"/>
                  <a:pt x="2270501" y="116456"/>
                </a:cubicBezTo>
                <a:cubicBezTo>
                  <a:pt x="2342826" y="116456"/>
                  <a:pt x="2394488" y="4093"/>
                  <a:pt x="2471979" y="218"/>
                </a:cubicBezTo>
                <a:cubicBezTo>
                  <a:pt x="2549470" y="-3657"/>
                  <a:pt x="2642460" y="44775"/>
                  <a:pt x="2735450" y="93208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16" name="AutoShap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 flipH="1">
            <a:off x="2244901" y="995916"/>
            <a:ext cx="2698970" cy="573617"/>
          </a:xfrm>
          <a:prstGeom prst="roundRect">
            <a:avLst>
              <a:gd name="adj" fmla="val 4768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AutoShape 2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 flipH="1">
            <a:off x="839435" y="985333"/>
            <a:ext cx="2053167" cy="584200"/>
          </a:xfrm>
          <a:prstGeom prst="roundRect">
            <a:avLst>
              <a:gd name="adj" fmla="val 47681"/>
            </a:avLst>
          </a:prstGeom>
          <a:gradFill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100000">
                <a:srgbClr val="FF0A00"/>
              </a:gs>
              <a:gs pos="100000">
                <a:srgbClr val="FF1200"/>
              </a:gs>
              <a:gs pos="100000">
                <a:srgbClr val="FF6600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文本框 27" title=""/>
          <p:cNvSpPr txBox="1"/>
          <p:nvPr>
            <p:custDataLst>
              <p:tags r:id="rId12"/>
            </p:custDataLst>
          </p:nvPr>
        </p:nvSpPr>
        <p:spPr>
          <a:xfrm>
            <a:off x="1050679" y="983468"/>
            <a:ext cx="1449436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知识点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文本框 28" title=""/>
          <p:cNvSpPr txBox="1"/>
          <p:nvPr>
            <p:custDataLst>
              <p:tags r:id="rId13"/>
            </p:custDataLst>
          </p:nvPr>
        </p:nvSpPr>
        <p:spPr>
          <a:xfrm>
            <a:off x="3347263" y="983468"/>
            <a:ext cx="1596608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电功率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AutoShape 11" title=""/>
          <p:cNvSpPr/>
          <p:nvPr>
            <p:custDataLst>
              <p:tags r:id="rId14"/>
            </p:custDataLst>
          </p:nvPr>
        </p:nvSpPr>
        <p:spPr>
          <a:xfrm>
            <a:off x="2486202" y="851984"/>
            <a:ext cx="768351" cy="776816"/>
          </a:xfrm>
          <a:prstGeom prst="diamond">
            <a:avLst/>
          </a:prstGeom>
          <a:solidFill>
            <a:srgbClr val="F4BE96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  <p:txBody>
          <a:bodyPr wrap="none" anchor="ctr" anchorCtr="0"/>
          <a:lstStyle/>
          <a:p>
            <a:pPr algn="ctr" eaLnBrk="0" hangingPunct="0"/>
            <a:r>
              <a:rPr lang="en-US" altLang="ko-KR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endParaRPr lang="en-US" altLang="ko-KR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3_1#3eda552c4?sp=1&amp;vcp=1&amp;vis=1&amp;pid=bdd8a9e8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177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［2024·肇庆模拟］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已知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，如图所示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某同学分别按照甲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、乙两种方式将电阻连接在同一电源两端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23_1#3eda552c4?sp=1&amp;vcp=1&amp;vis=1&amp;pid=bdd8a9e8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1778000"/>
              </a:xfrm>
              <a:prstGeom prst="rect">
                <a:avLst/>
              </a:prstGeom>
              <a:blipFill rotWithShape="1">
                <a:blip r:embed="rId6"/>
                <a:stretch>
                  <a:fillRect l="-5" t="-3957" r="-4156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4_1#3eda552c4.bracket?vcp=1&amp;vis=1&amp;pid=bdd8a9e87&amp;color=0,0,0&amp;vpa=14&amp;vtp=1" title=""/>
          <p:cNvSpPr/>
          <p:nvPr>
            <p:custDataLst>
              <p:tags r:id="rId7"/>
            </p:custDataLst>
          </p:nvPr>
        </p:nvSpPr>
        <p:spPr>
          <a:xfrm>
            <a:off x="1452753" y="1729232"/>
            <a:ext cx="565151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4" name="QC_5_BD.23_3#3eda552c4?htil=1&amp;vcp=1&amp;vis=1&amp;pid=bdd8a9e87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5723" y="2472944"/>
            <a:ext cx="756079" cy="93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C_5_BD.23_4#3eda552c4?htil=1&amp;vcp=1&amp;vis=1&amp;pid=bdd8a9e87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6577" y="2570480"/>
            <a:ext cx="615519" cy="84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C_5_BD.23_5#3eda552c4.choices?vcp=1&amp;vis=1&amp;pid=bdd8a9e87&amp;color=0,0,0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9328" y="3590544"/>
                <a:ext cx="10753344" cy="2370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甲中通过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的电流之比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乙中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甲、乙中，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电路总功率之比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甲、乙中，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电路总功率之比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6" name="QC_5_BD.23_5#3eda552c4.choices?vcp=1&amp;vis=1&amp;pid=bdd8a9e8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3590544"/>
                <a:ext cx="10753344" cy="2370667"/>
              </a:xfrm>
              <a:prstGeom prst="rect">
                <a:avLst/>
              </a:prstGeom>
              <a:blipFill rotWithShape="1">
                <a:blip r:embed="rId14"/>
                <a:stretch>
                  <a:fillRect l="-5" t="-2957" r="1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5_1#2d5594998?sp=1&amp;vcp=1&amp;vis=1&amp;pid=bdd8a9e8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10.［2025·无锡月考］如图所示，汽车用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USB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便携充电设备有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两个充电接口，输出电压均为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输出电流分别为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。要快速给标配的手机充电，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应选用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32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”）接口，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此接口的输出功率为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25_1#2d5594998?sp=1&amp;vcp=1&amp;vis=1&amp;pid=bdd8a9e8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17" r="-589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26_1#2d5594998.blank?vcp=1&amp;vis=1&amp;pid=bdd8a9e87&amp;color=0,0,0&amp;vpa=15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9557469" y="1772581"/>
                <a:ext cx="469647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3" name="QB_5_AN.26_1#2d5594998.blank?vcp=1&amp;vis=1&amp;pid=bdd8a9e87&amp;color=0,0,0&amp;vpa=1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9557469" y="1772581"/>
                <a:ext cx="469647" cy="508000"/>
              </a:xfrm>
              <a:prstGeom prst="rect">
                <a:avLst/>
              </a:prstGeom>
              <a:blipFill rotWithShape="1">
                <a:blip r:embed="rId9"/>
                <a:stretch>
                  <a:fillRect l="-18" t="-9558" r="99" b="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28_1#2d5594998.blank?vcp=1&amp;vis=1&amp;pid=bdd8a9e87&amp;color=0,0,0&amp;vpa=16&amp;vtp=1&amp;bbb=1" title=""/>
          <p:cNvSpPr/>
          <p:nvPr>
            <p:custDataLst>
              <p:tags r:id="rId10"/>
            </p:custDataLst>
          </p:nvPr>
        </p:nvSpPr>
        <p:spPr>
          <a:xfrm>
            <a:off x="8957478" y="2367365"/>
            <a:ext cx="1005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10.5</a:t>
            </a:r>
            <a:endParaRPr lang="en-US" altLang="zh-CN" sz="3200">
              <a:solidFill>
                <a:srgbClr val="C00000"/>
              </a:solidFill>
            </a:endParaRPr>
          </a:p>
        </p:txBody>
      </p:sp>
      <p:pic>
        <p:nvPicPr>
          <p:cNvPr id="5" name="QB_5_BD.27_1#2d5594998?iti=3&amp;vcp=1&amp;vis=1&amp;pid=bdd8a9e87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2544" y="3641344"/>
            <a:ext cx="3486912" cy="147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5_BD.27_2#2d5594998?iti=3&amp;vcp=1&amp;vis=1&amp;pid=bdd8a9e87&amp;color=0,0,0&amp;vtp=1&amp;bbb=1" title=""/>
          <p:cNvSpPr/>
          <p:nvPr>
            <p:custDataLst>
              <p:tags r:id="rId13"/>
            </p:custDataLst>
          </p:nvPr>
        </p:nvSpPr>
        <p:spPr>
          <a:xfrm>
            <a:off x="5034492" y="5285909"/>
            <a:ext cx="21230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（第10题）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9_1#02216998e?iti=4&amp;htil=9&amp;vcp=1&amp;vis=1&amp;pid=bdd8a9e87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1216" y="575309"/>
            <a:ext cx="1778496" cy="149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29_2#02216998e?iti=4&amp;htil=9&amp;vcp=1&amp;vis=1&amp;pid=bdd8a9e8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9156491" y="2242832"/>
            <a:ext cx="2107945" cy="5546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（第11题）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29_3#02216998e?htil=9&amp;vcp=1&amp;vis=1&amp;pid=bdd8a9e87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558376"/>
                <a:ext cx="8180832" cy="2438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11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12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2024·南充模拟］近几年，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随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着电动汽车的普及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为电动汽车提供电能的充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电桩数量在全国迅猛增加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如图所示为充电桩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给某电动汽车充电时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，充电功率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随充电时间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t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B_5_BD.29_3#02216998e?htil=9&amp;vcp=1&amp;vis=1&amp;pid=bdd8a9e8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58376"/>
                <a:ext cx="8180832" cy="2438400"/>
              </a:xfrm>
              <a:prstGeom prst="rect">
                <a:avLst/>
              </a:prstGeom>
              <a:blipFill rotWithShape="1">
                <a:blip r:embed="rId9"/>
                <a:stretch>
                  <a:fillRect l="-6" t="-2457" r="-1615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29_3#02216998e?htil=9&amp;vcp=1&amp;vis=1&amp;pid=bdd8a9e87&amp;color=0,0,0&amp;tib=255,255,255&amp;iip=2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8208" y="536448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B_5_AN.30_1#02216998e.blank?vcp=1&amp;vis=1&amp;pid=bdd8a9e87&amp;color=0,0,0&amp;vpa=17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1208279" y="4238920"/>
                <a:ext cx="880533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400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6" name="QB_5_AN.30_1#02216998e.blank?vcp=1&amp;vis=1&amp;pid=bdd8a9e87&amp;color=0,0,0&amp;vpa=1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1208279" y="4238920"/>
                <a:ext cx="880533" cy="508000"/>
              </a:xfrm>
              <a:prstGeom prst="rect">
                <a:avLst/>
              </a:prstGeom>
              <a:blipFill rotWithShape="1">
                <a:blip r:embed="rId14"/>
                <a:stretch>
                  <a:fillRect l="-58" t="-9558" r="34" b="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31_1#02216998e.blank?vcp=1&amp;vis=1&amp;pid=bdd8a9e87&amp;color=0,0,0&amp;vpa=18&amp;vtp=1&amp;bbb=1" title=""/>
          <p:cNvSpPr/>
          <p:nvPr>
            <p:custDataLst>
              <p:tags r:id="rId15"/>
            </p:custDataLst>
          </p:nvPr>
        </p:nvSpPr>
        <p:spPr>
          <a:xfrm>
            <a:off x="7628552" y="4323110"/>
            <a:ext cx="1107017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变小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8" name="QB_5_BD.29_3#02216998e?htil=9&amp;vcp=1&amp;vis=1&amp;pid=bdd8a9e87&amp;color=0,0,0&amp;vtp=1&amp;bbb=1&amp;hb=1&amp;hs=1" title=""/>
              <p:cNvSpPr/>
              <p:nvPr>
                <p:custDataLst>
                  <p:tags r:id="rId16"/>
                </p:custDataLst>
              </p:nvPr>
            </p:nvSpPr>
            <p:spPr>
              <a:xfrm>
                <a:off x="719328" y="3019877"/>
                <a:ext cx="10752000" cy="304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变化的图像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。若充电过程的前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18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充电电流不变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充电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18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时，充电电压升至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，则充电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9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充电电压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若充电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18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的时间内，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充电电压保持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不变，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则该过程中充电电流逐渐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选填“变大”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变小”）。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5_BD.29_3#02216998e?htil=9&amp;vcp=1&amp;vis=1&amp;pid=bdd8a9e8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719328" y="3019877"/>
                <a:ext cx="10752000" cy="3048000"/>
              </a:xfrm>
              <a:prstGeom prst="rect">
                <a:avLst/>
              </a:prstGeom>
              <a:blipFill rotWithShape="1">
                <a:blip r:embed="rId18"/>
                <a:stretch>
                  <a:fillRect l="-5" t="-1973" r="-720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8197" name="TextBox 26" title="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814918" y="1508787"/>
                <a:ext cx="10562167" cy="1299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17" tIns="60958" rIns="121917" bIns="60958">
                <a:spAutoFit/>
              </a:bodyPr>
              <a:lstStyle>
                <a:lvl1pPr marL="357505" indent="-357505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defRPr/>
                </a:pP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4. </a:t>
                </a:r>
                <a:r>
                  <a:rPr lang="en-US" altLang="zh-CN" sz="3200" b="1" i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P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𝑾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与</a:t>
                </a:r>
                <a:r>
                  <a:rPr lang="en-US" altLang="zh-CN" sz="3200" b="1" i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v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𝒔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的比较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(</a:t>
                </a: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如图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1 </a:t>
                </a: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所示类比思想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)</a:t>
                </a: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：</a:t>
                </a:r>
                <a:endParaRPr lang="en-US" altLang="zh-CN" sz="3200" b="1"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819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814918" y="1508787"/>
                <a:ext cx="10562167" cy="1299501"/>
              </a:xfrm>
              <a:prstGeom prst="rect">
                <a:avLst/>
              </a:prstGeom>
              <a:blipFill rotWithShape="1">
                <a:blip r:embed="rId5"/>
                <a:stretch>
                  <a:fillRect l="-2" t="-2" r="4" b="2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3383" y="2564905"/>
            <a:ext cx="6162775" cy="271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2306300" y="11201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8197" name="TextBox 26" title="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814920" y="1508787"/>
                <a:ext cx="5281081" cy="2029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21917" tIns="60958" rIns="121917" bIns="60958">
                <a:spAutoFit/>
              </a:bodyPr>
              <a:lstStyle>
                <a:lvl1pPr marL="357505" indent="-357505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defRPr/>
                </a:pP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5. </a:t>
                </a: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公式 </a:t>
                </a:r>
                <a:r>
                  <a:rPr lang="en-US" altLang="zh-CN" sz="3200" b="1" i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P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:r>
                  <a:rPr lang="en-US" altLang="zh-CN" sz="3200" b="1" i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UI</a:t>
                </a: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。</a:t>
                </a:r>
                <a:endParaRPr lang="zh-CN" altLang="en-US" sz="3200" b="1"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  <a:p>
                <a:pPr indent="0" eaLnBrk="1" hangingPunct="1">
                  <a:lnSpc>
                    <a:spcPct val="150000"/>
                  </a:lnSpc>
                  <a:defRPr/>
                </a:pP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推导：</a:t>
                </a:r>
                <a:r>
                  <a:rPr lang="en-US" altLang="zh-CN" sz="3200" b="1" i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P</a:t>
                </a:r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𝑾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=</a:t>
                </a:r>
                <a14:m>
                  <m:oMathPara>
                    <m:oMathParaPr>
                      <m:jc/>
                    </m:oMathParaPr>
                    <m:oMath>
                      <m:box>
                        <m:boxPr>
                          <m:noBreak m:val="off"/>
                          <m:ctrlPr>
                            <a:rPr lang="en-US" altLang="zh-CN" sz="3200" b="1" i="1">
                              <a:latin typeface="Cambria Math" panose="02040503050406030204"/>
                              <a:cs typeface="Times New Roman" panose="02020603050405020304" pitchFamily="2" charset="0"/>
                            </a:rPr>
                          </m:ctrlPr>
                        </m:boxPr>
                        <m:e>
                          <m:f>
                            <m:fPr>
                              <m:type m:val="bar"/>
                              <m:ctrlPr>
                                <a:rPr lang="en-US" altLang="zh-CN" sz="3200" b="1" i="1">
                                  <a:latin typeface="Cambria Math" panose="02040503050406030204"/>
                                  <a:cs typeface="Times New Roman" panose="02020603050405020304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𝑼𝑰𝒕</m:t>
                              </m:r>
                            </m:num>
                            <m:den>
                              <m:r>
                                <m:rPr>
                                  <m:sty m:val="bi"/>
                                </m:rPr>
                                <a:rPr lang="en-US" altLang="zh-CN" sz="3200" b="1" i="1">
                                  <a:latin typeface="Times New Roman" panose="02020603050405020304" pitchFamily="2" charset="0"/>
                                  <a:cs typeface="Times New Roman" panose="02020603050405020304" pitchFamily="2" charset="0"/>
                                </a:rPr>
                                <m:t>𝒕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r>
                  <a:rPr lang="en-US" altLang="zh-CN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 =</a:t>
                </a:r>
                <a:r>
                  <a:rPr lang="en-US" altLang="zh-CN" sz="3200" b="1" i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UI</a:t>
                </a:r>
                <a:r>
                  <a:rPr lang="zh-CN" altLang="en-US" sz="3200" b="1">
                    <a:latin typeface="Times New Roman" panose="02020603050405020304" pitchFamily="2" charset="0"/>
                    <a:cs typeface="Times New Roman" panose="02020603050405020304" pitchFamily="2" charset="0"/>
                  </a:rPr>
                  <a:t>。</a:t>
                </a:r>
                <a:endParaRPr lang="en-US" altLang="zh-CN" sz="3200" b="1">
                  <a:latin typeface="Times New Roman" panose="02020603050405020304" pitchFamily="2" charset="0"/>
                  <a:cs typeface="Times New Roman" panose="02020603050405020304" pitchFamily="2" charset="0"/>
                </a:endParaRPr>
              </a:p>
            </p:txBody>
          </p:sp>
        </mc:Choice>
        <mc:Fallback>
          <p:sp>
            <p:nvSpPr>
              <p:cNvPr id="819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814920" y="1508787"/>
                <a:ext cx="5281081" cy="2029787"/>
              </a:xfrm>
              <a:prstGeom prst="rect">
                <a:avLst/>
              </a:prstGeom>
              <a:blipFill rotWithShape="1">
                <a:blip r:embed="rId5"/>
                <a:stretch>
                  <a:fillRect l="-4" t="-1" b="1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圆角矩形 1" title=""/>
          <p:cNvSpPr/>
          <p:nvPr>
            <p:custDataLst>
              <p:tags r:id="rId6"/>
            </p:custDataLst>
          </p:nvPr>
        </p:nvSpPr>
        <p:spPr>
          <a:xfrm>
            <a:off x="2483708" y="2468893"/>
            <a:ext cx="2748196" cy="960107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cxnSp>
        <p:nvCxnSpPr>
          <p:cNvPr id="7" name="曲线连接符 6" title=""/>
          <p:cNvCxnSpPr/>
          <p:nvPr>
            <p:custDataLst>
              <p:tags r:id="rId7"/>
            </p:custDataLst>
          </p:nvPr>
        </p:nvCxnSpPr>
        <p:spPr>
          <a:xfrm rot="16200000" flipH="1">
            <a:off x="4419727" y="3538238"/>
            <a:ext cx="562501" cy="338905"/>
          </a:xfrm>
          <a:prstGeom prst="curvedConnector3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83765" y="3967896"/>
            <a:ext cx="517836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 anchor="ctr"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713105" eaLnBrk="1" hangingPunct="1"/>
            <a:r>
              <a:rPr lang="zh-CN" altLang="en-US" sz="29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说明：电功率的定义式和公式</a:t>
            </a:r>
            <a:r>
              <a:rPr lang="en-US" altLang="zh-CN" sz="2900" b="1" i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P</a:t>
            </a:r>
            <a:r>
              <a:rPr lang="en-US" altLang="zh-CN" sz="29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=</a:t>
            </a:r>
            <a:r>
              <a:rPr lang="en-US" altLang="zh-CN" sz="2900" b="1" i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UI </a:t>
            </a:r>
            <a:r>
              <a:rPr lang="zh-CN" altLang="en-US" sz="29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适用于任何情况的计算，没有条件限制。</a:t>
            </a:r>
            <a:endParaRPr lang="en-US" altLang="zh-CN" sz="2900" b="1">
              <a:solidFill>
                <a:srgbClr val="00B0F0"/>
              </a:solidFill>
              <a:latin typeface="Times New Roman" panose="02020603050405020304" pitchFamily="2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1368231" y="789022"/>
            <a:ext cx="9552305" cy="4584065"/>
            <a:chOff x="153" y="1311"/>
            <a:chExt cx="15043" cy="7219"/>
          </a:xfrm>
        </p:grpSpPr>
        <p:pic>
          <p:nvPicPr>
            <p:cNvPr id="3" name="图片 2" descr="打孔纸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53" y="2247"/>
              <a:ext cx="15043" cy="6283"/>
            </a:xfrm>
            <a:prstGeom prst="rect">
              <a:avLst/>
            </a:prstGeom>
          </p:spPr>
        </p:pic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794" y="1311"/>
              <a:ext cx="4248" cy="977"/>
              <a:chOff x="794" y="1718"/>
              <a:chExt cx="4248" cy="977"/>
            </a:xfrm>
          </p:grpSpPr>
          <p:sp>
            <p:nvSpPr>
              <p:cNvPr id="4" name="文本框 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277" y="1873"/>
                <a:ext cx="276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知识链接</a:t>
                </a:r>
                <a:endParaRPr lang="zh-CN" altLang="en-US" sz="280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pic>
            <p:nvPicPr>
              <p:cNvPr id="10" name="图片 9" descr="/private/var/folders/b1/j07mvtc12sjfxxr7f6ylphcr0000gn/T/com.kingsoft.wpsoffice.mac/kaimatting/20240112102916/output_aiMatting_20240112102926.pngoutput_aiMatting_20240112102926"/>
              <p:cNvPicPr>
                <a:picLocks noChangeAspect="1"/>
              </p:cNvPicPr>
              <p:nvPr userDrawn="1"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794" y="1718"/>
                <a:ext cx="1579" cy="936"/>
              </a:xfrm>
              <a:prstGeom prst="rect">
                <a:avLst/>
              </a:prstGeom>
            </p:spPr>
          </p:pic>
        </p:grpSp>
      </p:grpSp>
      <p:sp>
        <p:nvSpPr>
          <p:cNvPr id="8" name="矩形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79576" y="1839353"/>
            <a:ext cx="8334410" cy="307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marL="449580" indent="-4495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803275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2" charset="0"/>
                <a:ea typeface="楷体" panose="02010609060101010101" charset="-122"/>
              </a:rPr>
              <a:t>比值定义法：就是用几个基本的物理量的“比”来定义一个新的物理量的方法。初中阶段用到比值定义法进行定义的物理量有：速度、密度、压强、功率、比热容、热值等。</a:t>
            </a:r>
            <a:endParaRPr lang="en-US" altLang="zh-CN" sz="3200" b="1">
              <a:solidFill>
                <a:srgbClr val="00B0F0"/>
              </a:solidFill>
              <a:latin typeface="Times New Roman" panose="02020603050405020304" pitchFamily="2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标题 1" title=""/>
          <p:cNvSpPr txBox="1"/>
          <p:nvPr>
            <p:custDataLst>
              <p:tags r:id="rId3"/>
            </p:custDataLst>
          </p:nvPr>
        </p:nvSpPr>
        <p:spPr>
          <a:xfrm>
            <a:off x="767409" y="1268760"/>
            <a:ext cx="10657829" cy="34163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9455" indent="-719455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智能电器走进了千家万户，平时我们认为按下遥控器上的“关机”按钮，用电器就不耗电了。如图所示是一种用来测量电器待机时是否耗电的电力检测仪器，用它对待机状态下的电视机进行测量，根据图中显示屏显示的内容判断，此时测量的是待机状态下电</a:t>
            </a:r>
            <a:endParaRPr lang="en-US" altLang="zh-CN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 marL="719455"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视机的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5" name="标题 1" title=""/>
          <p:cNvSpPr txBox="1"/>
          <p:nvPr>
            <p:custDataLst>
              <p:tags r:id="rId4"/>
            </p:custDataLst>
          </p:nvPr>
        </p:nvSpPr>
        <p:spPr>
          <a:xfrm>
            <a:off x="766763" y="5643818"/>
            <a:ext cx="8857629" cy="82994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542925" indent="-542925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400" b="1" i="0" kern="1200" baseline="0">
                <a:solidFill>
                  <a:schemeClr val="tx1"/>
                </a:solidFill>
                <a:latin typeface="Times New Roman" panose="02020603050405020304" pitchFamily="2" charset="0"/>
                <a:ea typeface="宋体" panose="02010600030101010101" pitchFamily="2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803275" indent="0"/>
            <a:r>
              <a:rPr lang="en-US" altLang="zh-CN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A</a:t>
            </a:r>
            <a:r>
              <a:rPr lang="zh-CN" altLang="en-US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．电能    </a:t>
            </a:r>
            <a:r>
              <a:rPr lang="en-US" altLang="zh-CN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B</a:t>
            </a:r>
            <a:r>
              <a:rPr lang="zh-CN" altLang="en-US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．电功率    </a:t>
            </a:r>
            <a:r>
              <a:rPr lang="en-US" altLang="zh-CN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C</a:t>
            </a:r>
            <a:r>
              <a:rPr lang="zh-CN" altLang="en-US" sz="3200" kern="100">
                <a:latin typeface="Times New Roman" panose="02020603050405020304" pitchFamily="2" charset="0"/>
                <a:ea typeface="宋体" panose="02010600030101010101" pitchFamily="2" charset="-122"/>
              </a:rPr>
              <a:t>．电阻  </a:t>
            </a:r>
            <a:r>
              <a:rPr lang="zh-CN" altLang="en-US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   </a:t>
            </a:r>
            <a:r>
              <a:rPr lang="en-US" altLang="zh-CN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D</a:t>
            </a:r>
            <a:r>
              <a:rPr lang="zh-CN" altLang="en-US" sz="3200" kern="100">
                <a:latin typeface="Times New Roman" panose="02020603050405020304" pitchFamily="2" charset="0"/>
                <a:ea typeface="宋体" panose="02010600030101010101" pitchFamily="2" charset="-122"/>
              </a:rPr>
              <a:t>．</a:t>
            </a:r>
            <a:r>
              <a:rPr lang="zh-CN" altLang="en-US" sz="3200" kern="100" smtClean="0">
                <a:latin typeface="Times New Roman" panose="02020603050405020304" pitchFamily="2" charset="0"/>
                <a:ea typeface="宋体" panose="02010600030101010101" pitchFamily="2" charset="-122"/>
              </a:rPr>
              <a:t>电流</a:t>
            </a:r>
            <a:endParaRPr lang="zh-CN" altLang="en-US" sz="3200" kern="10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7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28448" y="4279297"/>
            <a:ext cx="952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3169798" y="5133161"/>
            <a:ext cx="3600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B</a:t>
            </a:r>
            <a:endParaRPr lang="zh-CN" altLang="en-US" sz="3200" baseline="3000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 txBox="1"/>
          <p:nvPr>
            <p:custDataLst>
              <p:tags r:id="rId3"/>
            </p:custDataLst>
          </p:nvPr>
        </p:nvSpPr>
        <p:spPr>
          <a:xfrm>
            <a:off x="766663" y="1556792"/>
            <a:ext cx="9577809" cy="576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ct val="0"/>
              </a:spcAft>
            </a:pP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．下列家用电器中，功率最接近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1.5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kW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的是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zh-CN" altLang="en-US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3200" b="1" kern="2200" smtClean="0"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endParaRPr lang="zh-CN" altLang="en-US" sz="3200" b="1" kern="2200" smtClean="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7728" y="2198107"/>
            <a:ext cx="4896917" cy="381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9192344" y="1533303"/>
            <a:ext cx="38257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D</a:t>
            </a:r>
            <a:endParaRPr lang="zh-CN" altLang="en-US" sz="3200" baseline="3000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8"/>
</p:tagLst>
</file>

<file path=ppt/tags/tag101.xml><?xml version="1.0" encoding="utf-8"?>
<p:tagLst xmlns:p="http://schemas.openxmlformats.org/presentationml/2006/main">
  <p:tag name="AS_UNIQUEID" val="599"/>
</p:tagLst>
</file>

<file path=ppt/tags/tag102.xml><?xml version="1.0" encoding="utf-8"?>
<p:tagLst xmlns:p="http://schemas.openxmlformats.org/presentationml/2006/main">
  <p:tag name="AS_UNIQUEID" val="600"/>
</p:tagLst>
</file>

<file path=ppt/tags/tag103.xml><?xml version="1.0" encoding="utf-8"?>
<p:tagLst xmlns:p="http://schemas.openxmlformats.org/presentationml/2006/main">
  <p:tag name="AS_UNIQUEID" val="601"/>
</p:tagLst>
</file>

<file path=ppt/tags/tag104.xml><?xml version="1.0" encoding="utf-8"?>
<p:tagLst xmlns:p="http://schemas.openxmlformats.org/presentationml/2006/main">
  <p:tag name="AS_UNIQUEID" val="602"/>
</p:tagLst>
</file>

<file path=ppt/tags/tag105.xml><?xml version="1.0" encoding="utf-8"?>
<p:tagLst xmlns:p="http://schemas.openxmlformats.org/presentationml/2006/main">
  <p:tag name="AS_UNIQUEID" val="603"/>
</p:tagLst>
</file>

<file path=ppt/tags/tag106.xml><?xml version="1.0" encoding="utf-8"?>
<p:tagLst xmlns:p="http://schemas.openxmlformats.org/presentationml/2006/main">
  <p:tag name="AS_UNIQUEID" val="604"/>
</p:tagLst>
</file>

<file path=ppt/tags/tag107.xml><?xml version="1.0" encoding="utf-8"?>
<p:tagLst xmlns:p="http://schemas.openxmlformats.org/presentationml/2006/main">
  <p:tag name="AS_UNIQUEID" val="605"/>
</p:tagLst>
</file>

<file path=ppt/tags/tag108.xml><?xml version="1.0" encoding="utf-8"?>
<p:tagLst xmlns:p="http://schemas.openxmlformats.org/presentationml/2006/main">
  <p:tag name="AS_UNIQUEID" val="606"/>
</p:tagLst>
</file>

<file path=ppt/tags/tag109.xml><?xml version="1.0" encoding="utf-8"?>
<p:tagLst xmlns:p="http://schemas.openxmlformats.org/presentationml/2006/main">
  <p:tag name="AS_UNIQUEID" val="607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8"/>
</p:tagLst>
</file>

<file path=ppt/tags/tag111.xml><?xml version="1.0" encoding="utf-8"?>
<p:tagLst xmlns:p="http://schemas.openxmlformats.org/presentationml/2006/main">
  <p:tag name="AS_UNIQUEID" val="609"/>
</p:tagLst>
</file>

<file path=ppt/tags/tag112.xml><?xml version="1.0" encoding="utf-8"?>
<p:tagLst xmlns:p="http://schemas.openxmlformats.org/presentationml/2006/main">
  <p:tag name="AS_UNIQUEID" val="610"/>
</p:tagLst>
</file>

<file path=ppt/tags/tag113.xml><?xml version="1.0" encoding="utf-8"?>
<p:tagLst xmlns:p="http://schemas.openxmlformats.org/presentationml/2006/main">
  <p:tag name="AS_UNIQUEID" val="611"/>
</p:tagLst>
</file>

<file path=ppt/tags/tag114.xml><?xml version="1.0" encoding="utf-8"?>
<p:tagLst xmlns:p="http://schemas.openxmlformats.org/presentationml/2006/main">
  <p:tag name="AS_UNIQUEID" val="612"/>
</p:tagLst>
</file>

<file path=ppt/tags/tag115.xml><?xml version="1.0" encoding="utf-8"?>
<p:tagLst xmlns:p="http://schemas.openxmlformats.org/presentationml/2006/main">
  <p:tag name="AS_UNIQUEID" val="613"/>
</p:tagLst>
</file>

<file path=ppt/tags/tag116.xml><?xml version="1.0" encoding="utf-8"?>
<p:tagLst xmlns:p="http://schemas.openxmlformats.org/presentationml/2006/main">
  <p:tag name="AS_UNIQUEID" val="614"/>
</p:tagLst>
</file>

<file path=ppt/tags/tag117.xml><?xml version="1.0" encoding="utf-8"?>
<p:tagLst xmlns:p="http://schemas.openxmlformats.org/presentationml/2006/main">
  <p:tag name="AS_UNIQUEID" val="615"/>
</p:tagLst>
</file>

<file path=ppt/tags/tag118.xml><?xml version="1.0" encoding="utf-8"?>
<p:tagLst xmlns:p="http://schemas.openxmlformats.org/presentationml/2006/main">
  <p:tag name="AS_UNIQUEID" val="616"/>
</p:tagLst>
</file>

<file path=ppt/tags/tag119.xml><?xml version="1.0" encoding="utf-8"?>
<p:tagLst xmlns:p="http://schemas.openxmlformats.org/presentationml/2006/main">
  <p:tag name="AS_UNIQUEID" val="617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8"/>
</p:tagLst>
</file>

<file path=ppt/tags/tag121.xml><?xml version="1.0" encoding="utf-8"?>
<p:tagLst xmlns:p="http://schemas.openxmlformats.org/presentationml/2006/main">
  <p:tag name="AS_UNIQUEID" val="619"/>
</p:tagLst>
</file>

<file path=ppt/tags/tag122.xml><?xml version="1.0" encoding="utf-8"?>
<p:tagLst xmlns:p="http://schemas.openxmlformats.org/presentationml/2006/main">
  <p:tag name="AS_UNIQUEID" val="620"/>
</p:tagLst>
</file>

<file path=ppt/tags/tag123.xml><?xml version="1.0" encoding="utf-8"?>
<p:tagLst xmlns:p="http://schemas.openxmlformats.org/presentationml/2006/main">
  <p:tag name="AS_UNIQUEID" val="621"/>
</p:tagLst>
</file>

<file path=ppt/tags/tag124.xml><?xml version="1.0" encoding="utf-8"?>
<p:tagLst xmlns:p="http://schemas.openxmlformats.org/presentationml/2006/main">
  <p:tag name="AS_UNIQUEID" val="622"/>
</p:tagLst>
</file>

<file path=ppt/tags/tag125.xml><?xml version="1.0" encoding="utf-8"?>
<p:tagLst xmlns:p="http://schemas.openxmlformats.org/presentationml/2006/main">
  <p:tag name="AS_UNIQUEID" val="623"/>
</p:tagLst>
</file>

<file path=ppt/tags/tag126.xml><?xml version="1.0" encoding="utf-8"?>
<p:tagLst xmlns:p="http://schemas.openxmlformats.org/presentationml/2006/main">
  <p:tag name="AS_UNIQUEID" val="624"/>
</p:tagLst>
</file>

<file path=ppt/tags/tag127.xml><?xml version="1.0" encoding="utf-8"?>
<p:tagLst xmlns:p="http://schemas.openxmlformats.org/presentationml/2006/main">
  <p:tag name="AS_UNIQUEID" val="625"/>
</p:tagLst>
</file>

<file path=ppt/tags/tag128.xml><?xml version="1.0" encoding="utf-8"?>
<p:tagLst xmlns:p="http://schemas.openxmlformats.org/presentationml/2006/main">
  <p:tag name="AS_UNIQUEID" val="626"/>
</p:tagLst>
</file>

<file path=ppt/tags/tag129.xml><?xml version="1.0" encoding="utf-8"?>
<p:tagLst xmlns:p="http://schemas.openxmlformats.org/presentationml/2006/main">
  <p:tag name="AS_UNIQUEID" val="627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8"/>
</p:tagLst>
</file>

<file path=ppt/tags/tag131.xml><?xml version="1.0" encoding="utf-8"?>
<p:tagLst xmlns:p="http://schemas.openxmlformats.org/presentationml/2006/main">
  <p:tag name="AS_UNIQUEID" val="629"/>
</p:tagLst>
</file>

<file path=ppt/tags/tag132.xml><?xml version="1.0" encoding="utf-8"?>
<p:tagLst xmlns:p="http://schemas.openxmlformats.org/presentationml/2006/main">
  <p:tag name="AS_UNIQUEID" val="630"/>
</p:tagLst>
</file>

<file path=ppt/tags/tag133.xml><?xml version="1.0" encoding="utf-8"?>
<p:tagLst xmlns:p="http://schemas.openxmlformats.org/presentationml/2006/main">
  <p:tag name="AS_UNIQUEID" val="498"/>
</p:tagLst>
</file>

<file path=ppt/tags/tag134.xml><?xml version="1.0" encoding="utf-8"?>
<p:tagLst xmlns:p="http://schemas.openxmlformats.org/presentationml/2006/main">
  <p:tag name="AS_UNIQUEID" val="631"/>
</p:tagLst>
</file>

<file path=ppt/tags/tag135.xml><?xml version="1.0" encoding="utf-8"?>
<p:tagLst xmlns:p="http://schemas.openxmlformats.org/presentationml/2006/main">
  <p:tag name="AS_UNIQUEID" val="632"/>
</p:tagLst>
</file>

<file path=ppt/tags/tag136.xml><?xml version="1.0" encoding="utf-8"?>
<p:tagLst xmlns:p="http://schemas.openxmlformats.org/presentationml/2006/main">
  <p:tag name="AS_UNIQUEID" val="633"/>
</p:tagLst>
</file>

<file path=ppt/tags/tag137.xml><?xml version="1.0" encoding="utf-8"?>
<p:tagLst xmlns:p="http://schemas.openxmlformats.org/presentationml/2006/main">
  <p:tag name="AS_UNIQUEID" val="634"/>
</p:tagLst>
</file>

<file path=ppt/tags/tag138.xml><?xml version="1.0" encoding="utf-8"?>
<p:tagLst xmlns:p="http://schemas.openxmlformats.org/presentationml/2006/main">
  <p:tag name="AS_UNIQUEID" val="635"/>
</p:tagLst>
</file>

<file path=ppt/tags/tag139.xml><?xml version="1.0" encoding="utf-8"?>
<p:tagLst xmlns:p="http://schemas.openxmlformats.org/presentationml/2006/main">
  <p:tag name="AS_UNIQUEID" val="636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7"/>
</p:tagLst>
</file>

<file path=ppt/tags/tag141.xml><?xml version="1.0" encoding="utf-8"?>
<p:tagLst xmlns:p="http://schemas.openxmlformats.org/presentationml/2006/main">
  <p:tag name="AS_UNIQUEID" val="638"/>
</p:tagLst>
</file>

<file path=ppt/tags/tag142.xml><?xml version="1.0" encoding="utf-8"?>
<p:tagLst xmlns:p="http://schemas.openxmlformats.org/presentationml/2006/main">
  <p:tag name="AS_UNIQUEID" val="639"/>
</p:tagLst>
</file>

<file path=ppt/tags/tag143.xml><?xml version="1.0" encoding="utf-8"?>
<p:tagLst xmlns:p="http://schemas.openxmlformats.org/presentationml/2006/main">
  <p:tag name="AS_UNIQUEID" val="640"/>
</p:tagLst>
</file>

<file path=ppt/tags/tag144.xml><?xml version="1.0" encoding="utf-8"?>
<p:tagLst xmlns:p="http://schemas.openxmlformats.org/presentationml/2006/main">
  <p:tag name="AS_UNIQUEID" val="641"/>
</p:tagLst>
</file>

<file path=ppt/tags/tag145.xml><?xml version="1.0" encoding="utf-8"?>
<p:tagLst xmlns:p="http://schemas.openxmlformats.org/presentationml/2006/main">
  <p:tag name="AS_UNIQUEID" val="642"/>
</p:tagLst>
</file>

<file path=ppt/tags/tag146.xml><?xml version="1.0" encoding="utf-8"?>
<p:tagLst xmlns:p="http://schemas.openxmlformats.org/presentationml/2006/main">
  <p:tag name="AS_UNIQUEID" val="643"/>
</p:tagLst>
</file>

<file path=ppt/tags/tag147.xml><?xml version="1.0" encoding="utf-8"?>
<p:tagLst xmlns:p="http://schemas.openxmlformats.org/presentationml/2006/main">
  <p:tag name="AS_UNIQUEID" val="644"/>
</p:tagLst>
</file>

<file path=ppt/tags/tag148.xml><?xml version="1.0" encoding="utf-8"?>
<p:tagLst xmlns:p="http://schemas.openxmlformats.org/presentationml/2006/main">
  <p:tag name="AS_UNIQUEID" val="645"/>
</p:tagLst>
</file>

<file path=ppt/tags/tag149.xml><?xml version="1.0" encoding="utf-8"?>
<p:tagLst xmlns:p="http://schemas.openxmlformats.org/presentationml/2006/main">
  <p:tag name="AS_UNIQUEID" val="646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7"/>
  <p:tag name="KSO_WM_BEAUTIFY_FLAG" val=""/>
</p:tagLst>
</file>

<file path=ppt/tags/tag151.xml><?xml version="1.0" encoding="utf-8"?>
<p:tagLst xmlns:p="http://schemas.openxmlformats.org/presentationml/2006/main">
  <p:tag name="AS_UNIQUEID" val="648"/>
  <p:tag name="KSO_WM_BEAUTIFY_FLAG" val=""/>
</p:tagLst>
</file>

<file path=ppt/tags/tag152.xml><?xml version="1.0" encoding="utf-8"?>
<p:tagLst xmlns:p="http://schemas.openxmlformats.org/presentationml/2006/main">
  <p:tag name="AS_UNIQUEID" val="649"/>
  <p:tag name="KSO_WM_BEAUTIFY_FLAG" val=""/>
</p:tagLst>
</file>

<file path=ppt/tags/tag153.xml><?xml version="1.0" encoding="utf-8"?>
<p:tagLst xmlns:p="http://schemas.openxmlformats.org/presentationml/2006/main">
  <p:tag name="AS_UNIQUEID" val="650"/>
  <p:tag name="KSO_WM_BEAUTIFY_FLAG" val=""/>
</p:tagLst>
</file>

<file path=ppt/tags/tag154.xml><?xml version="1.0" encoding="utf-8"?>
<p:tagLst xmlns:p="http://schemas.openxmlformats.org/presentationml/2006/main">
  <p:tag name="AS_UNIQUEID" val="651"/>
</p:tagLst>
</file>

<file path=ppt/tags/tag155.xml><?xml version="1.0" encoding="utf-8"?>
<p:tagLst xmlns:p="http://schemas.openxmlformats.org/presentationml/2006/main">
  <p:tag name="AS_UNIQUEID" val="652"/>
</p:tagLst>
</file>

<file path=ppt/tags/tag156.xml><?xml version="1.0" encoding="utf-8"?>
<p:tagLst xmlns:p="http://schemas.openxmlformats.org/presentationml/2006/main">
  <p:tag name="AS_UNIQUEID" val="653"/>
</p:tagLst>
</file>

<file path=ppt/tags/tag157.xml><?xml version="1.0" encoding="utf-8"?>
<p:tagLst xmlns:p="http://schemas.openxmlformats.org/presentationml/2006/main">
  <p:tag name="AS_UNIQUEID" val="654"/>
</p:tagLst>
</file>

<file path=ppt/tags/tag158.xml><?xml version="1.0" encoding="utf-8"?>
<p:tagLst xmlns:p="http://schemas.openxmlformats.org/presentationml/2006/main">
  <p:tag name="AS_UNIQUEID" val="958"/>
</p:tagLst>
</file>

<file path=ppt/tags/tag159.xml><?xml version="1.0" encoding="utf-8"?>
<p:tagLst xmlns:p="http://schemas.openxmlformats.org/presentationml/2006/main">
  <p:tag name="AS_UNIQUEID" val="655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6"/>
</p:tagLst>
</file>

<file path=ppt/tags/tag161.xml><?xml version="1.0" encoding="utf-8"?>
<p:tagLst xmlns:p="http://schemas.openxmlformats.org/presentationml/2006/main">
  <p:tag name="AS_UNIQUEID" val="657"/>
</p:tagLst>
</file>

<file path=ppt/tags/tag162.xml><?xml version="1.0" encoding="utf-8"?>
<p:tagLst xmlns:p="http://schemas.openxmlformats.org/presentationml/2006/main">
  <p:tag name="AS_UNIQUEID" val="658"/>
</p:tagLst>
</file>

<file path=ppt/tags/tag163.xml><?xml version="1.0" encoding="utf-8"?>
<p:tagLst xmlns:p="http://schemas.openxmlformats.org/presentationml/2006/main">
  <p:tag name="AS_UNIQUEID" val="659"/>
</p:tagLst>
</file>

<file path=ppt/tags/tag164.xml><?xml version="1.0" encoding="utf-8"?>
<p:tagLst xmlns:p="http://schemas.openxmlformats.org/presentationml/2006/main">
  <p:tag name="AS_UNIQUEID" val="660"/>
</p:tagLst>
</file>

<file path=ppt/tags/tag165.xml><?xml version="1.0" encoding="utf-8"?>
<p:tagLst xmlns:p="http://schemas.openxmlformats.org/presentationml/2006/main">
  <p:tag name="AS_UNIQUEID" val="661"/>
</p:tagLst>
</file>

<file path=ppt/tags/tag166.xml><?xml version="1.0" encoding="utf-8"?>
<p:tagLst xmlns:p="http://schemas.openxmlformats.org/presentationml/2006/main">
  <p:tag name="AS_UNIQUEID" val="662"/>
</p:tagLst>
</file>

<file path=ppt/tags/tag167.xml><?xml version="1.0" encoding="utf-8"?>
<p:tagLst xmlns:p="http://schemas.openxmlformats.org/presentationml/2006/main">
  <p:tag name="AS_UNIQUEID" val="663"/>
  <p:tag name="KSO_WM_BEAUTIFY_FLAG" val=""/>
</p:tagLst>
</file>

<file path=ppt/tags/tag168.xml><?xml version="1.0" encoding="utf-8"?>
<p:tagLst xmlns:p="http://schemas.openxmlformats.org/presentationml/2006/main">
  <p:tag name="AS_UNIQUEID" val="664"/>
</p:tagLst>
</file>

<file path=ppt/tags/tag169.xml><?xml version="1.0" encoding="utf-8"?>
<p:tagLst xmlns:p="http://schemas.openxmlformats.org/presentationml/2006/main">
  <p:tag name="AS_UNIQUEID" val="665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6"/>
  <p:tag name="KSO_WM_BEAUTIFY_FLAG" val=""/>
</p:tagLst>
</file>

<file path=ppt/tags/tag171.xml><?xml version="1.0" encoding="utf-8"?>
<p:tagLst xmlns:p="http://schemas.openxmlformats.org/presentationml/2006/main">
  <p:tag name="AS_UNIQUEID" val="667"/>
</p:tagLst>
</file>

<file path=ppt/tags/tag172.xml><?xml version="1.0" encoding="utf-8"?>
<p:tagLst xmlns:p="http://schemas.openxmlformats.org/presentationml/2006/main">
  <p:tag name="AS_UNIQUEID" val="668"/>
</p:tagLst>
</file>

<file path=ppt/tags/tag173.xml><?xml version="1.0" encoding="utf-8"?>
<p:tagLst xmlns:p="http://schemas.openxmlformats.org/presentationml/2006/main">
  <p:tag name="AS_UNIQUEID" val="669"/>
</p:tagLst>
</file>

<file path=ppt/tags/tag174.xml><?xml version="1.0" encoding="utf-8"?>
<p:tagLst xmlns:p="http://schemas.openxmlformats.org/presentationml/2006/main">
  <p:tag name="AS_UNIQUEID" val="670"/>
</p:tagLst>
</file>

<file path=ppt/tags/tag175.xml><?xml version="1.0" encoding="utf-8"?>
<p:tagLst xmlns:p="http://schemas.openxmlformats.org/presentationml/2006/main">
  <p:tag name="AS_UNIQUEID" val="671"/>
</p:tagLst>
</file>

<file path=ppt/tags/tag176.xml><?xml version="1.0" encoding="utf-8"?>
<p:tagLst xmlns:p="http://schemas.openxmlformats.org/presentationml/2006/main">
  <p:tag name="AS_UNIQUEID" val="672"/>
</p:tagLst>
</file>

<file path=ppt/tags/tag177.xml><?xml version="1.0" encoding="utf-8"?>
<p:tagLst xmlns:p="http://schemas.openxmlformats.org/presentationml/2006/main">
  <p:tag name="AS_UNIQUEID" val="673"/>
</p:tagLst>
</file>

<file path=ppt/tags/tag178.xml><?xml version="1.0" encoding="utf-8"?>
<p:tagLst xmlns:p="http://schemas.openxmlformats.org/presentationml/2006/main">
  <p:tag name="AS_UNIQUEID" val="674"/>
</p:tagLst>
</file>

<file path=ppt/tags/tag179.xml><?xml version="1.0" encoding="utf-8"?>
<p:tagLst xmlns:p="http://schemas.openxmlformats.org/presentationml/2006/main">
  <p:tag name="AS_UNIQUEID" val="675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6"/>
</p:tagLst>
</file>

<file path=ppt/tags/tag181.xml><?xml version="1.0" encoding="utf-8"?>
<p:tagLst xmlns:p="http://schemas.openxmlformats.org/presentationml/2006/main">
  <p:tag name="AS_UNIQUEID" val="677"/>
</p:tagLst>
</file>

<file path=ppt/tags/tag182.xml><?xml version="1.0" encoding="utf-8"?>
<p:tagLst xmlns:p="http://schemas.openxmlformats.org/presentationml/2006/main">
  <p:tag name="AS_UNIQUEID" val="678"/>
</p:tagLst>
</file>

<file path=ppt/tags/tag183.xml><?xml version="1.0" encoding="utf-8"?>
<p:tagLst xmlns:p="http://schemas.openxmlformats.org/presentationml/2006/main">
  <p:tag name="AS_UNIQUEID" val="679"/>
</p:tagLst>
</file>

<file path=ppt/tags/tag184.xml><?xml version="1.0" encoding="utf-8"?>
<p:tagLst xmlns:p="http://schemas.openxmlformats.org/presentationml/2006/main">
  <p:tag name="AS_UNIQUEID" val="680"/>
</p:tagLst>
</file>

<file path=ppt/tags/tag185.xml><?xml version="1.0" encoding="utf-8"?>
<p:tagLst xmlns:p="http://schemas.openxmlformats.org/presentationml/2006/main">
  <p:tag name="AS_UNIQUEID" val="681"/>
</p:tagLst>
</file>

<file path=ppt/tags/tag186.xml><?xml version="1.0" encoding="utf-8"?>
<p:tagLst xmlns:p="http://schemas.openxmlformats.org/presentationml/2006/main">
  <p:tag name="AS_UNIQUEID" val="682"/>
</p:tagLst>
</file>

<file path=ppt/tags/tag187.xml><?xml version="1.0" encoding="utf-8"?>
<p:tagLst xmlns:p="http://schemas.openxmlformats.org/presentationml/2006/main">
  <p:tag name="AS_UNIQUEID" val="683"/>
</p:tagLst>
</file>

<file path=ppt/tags/tag188.xml><?xml version="1.0" encoding="utf-8"?>
<p:tagLst xmlns:p="http://schemas.openxmlformats.org/presentationml/2006/main">
  <p:tag name="AS_UNIQUEID" val="684"/>
</p:tagLst>
</file>

<file path=ppt/tags/tag189.xml><?xml version="1.0" encoding="utf-8"?>
<p:tagLst xmlns:p="http://schemas.openxmlformats.org/presentationml/2006/main">
  <p:tag name="AS_UNIQUEID" val="685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6"/>
</p:tagLst>
</file>

<file path=ppt/tags/tag191.xml><?xml version="1.0" encoding="utf-8"?>
<p:tagLst xmlns:p="http://schemas.openxmlformats.org/presentationml/2006/main">
  <p:tag name="AS_UNIQUEID" val="687"/>
</p:tagLst>
</file>

<file path=ppt/tags/tag192.xml><?xml version="1.0" encoding="utf-8"?>
<p:tagLst xmlns:p="http://schemas.openxmlformats.org/presentationml/2006/main">
  <p:tag name="AS_UNIQUEID" val="688"/>
</p:tagLst>
</file>

<file path=ppt/tags/tag193.xml><?xml version="1.0" encoding="utf-8"?>
<p:tagLst xmlns:p="http://schemas.openxmlformats.org/presentationml/2006/main">
  <p:tag name="AS_UNIQUEID" val="689"/>
</p:tagLst>
</file>

<file path=ppt/tags/tag194.xml><?xml version="1.0" encoding="utf-8"?>
<p:tagLst xmlns:p="http://schemas.openxmlformats.org/presentationml/2006/main">
  <p:tag name="AS_UNIQUEID" val="690"/>
</p:tagLst>
</file>

<file path=ppt/tags/tag195.xml><?xml version="1.0" encoding="utf-8"?>
<p:tagLst xmlns:p="http://schemas.openxmlformats.org/presentationml/2006/main">
  <p:tag name="AS_UNIQUEID" val="691"/>
</p:tagLst>
</file>

<file path=ppt/tags/tag196.xml><?xml version="1.0" encoding="utf-8"?>
<p:tagLst xmlns:p="http://schemas.openxmlformats.org/presentationml/2006/main">
  <p:tag name="AS_UNIQUEID" val="692"/>
</p:tagLst>
</file>

<file path=ppt/tags/tag197.xml><?xml version="1.0" encoding="utf-8"?>
<p:tagLst xmlns:p="http://schemas.openxmlformats.org/presentationml/2006/main">
  <p:tag name="AS_UNIQUEID" val="693"/>
</p:tagLst>
</file>

<file path=ppt/tags/tag198.xml><?xml version="1.0" encoding="utf-8"?>
<p:tagLst xmlns:p="http://schemas.openxmlformats.org/presentationml/2006/main">
  <p:tag name="AS_UNIQUEID" val="694"/>
</p:tagLst>
</file>

<file path=ppt/tags/tag199.xml><?xml version="1.0" encoding="utf-8"?>
<p:tagLst xmlns:p="http://schemas.openxmlformats.org/presentationml/2006/main">
  <p:tag name="AS_UNIQUEID" val="695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6"/>
</p:tagLst>
</file>

<file path=ppt/tags/tag201.xml><?xml version="1.0" encoding="utf-8"?>
<p:tagLst xmlns:p="http://schemas.openxmlformats.org/presentationml/2006/main">
  <p:tag name="AS_UNIQUEID" val="697"/>
</p:tagLst>
</file>

<file path=ppt/tags/tag202.xml><?xml version="1.0" encoding="utf-8"?>
<p:tagLst xmlns:p="http://schemas.openxmlformats.org/presentationml/2006/main">
  <p:tag name="AS_UNIQUEID" val="698"/>
</p:tagLst>
</file>

<file path=ppt/tags/tag203.xml><?xml version="1.0" encoding="utf-8"?>
<p:tagLst xmlns:p="http://schemas.openxmlformats.org/presentationml/2006/main">
  <p:tag name="AS_UNIQUEID" val="699"/>
</p:tagLst>
</file>

<file path=ppt/tags/tag204.xml><?xml version="1.0" encoding="utf-8"?>
<p:tagLst xmlns:p="http://schemas.openxmlformats.org/presentationml/2006/main">
  <p:tag name="AS_UNIQUEID" val="700"/>
</p:tagLst>
</file>

<file path=ppt/tags/tag205.xml><?xml version="1.0" encoding="utf-8"?>
<p:tagLst xmlns:p="http://schemas.openxmlformats.org/presentationml/2006/main">
  <p:tag name="AS_UNIQUEID" val="701"/>
</p:tagLst>
</file>

<file path=ppt/tags/tag206.xml><?xml version="1.0" encoding="utf-8"?>
<p:tagLst xmlns:p="http://schemas.openxmlformats.org/presentationml/2006/main">
  <p:tag name="AS_UNIQUEID" val="702"/>
</p:tagLst>
</file>

<file path=ppt/tags/tag207.xml><?xml version="1.0" encoding="utf-8"?>
<p:tagLst xmlns:p="http://schemas.openxmlformats.org/presentationml/2006/main">
  <p:tag name="AS_UNIQUEID" val="703"/>
</p:tagLst>
</file>

<file path=ppt/tags/tag208.xml><?xml version="1.0" encoding="utf-8"?>
<p:tagLst xmlns:p="http://schemas.openxmlformats.org/presentationml/2006/main">
  <p:tag name="AS_UNIQUEID" val="704"/>
</p:tagLst>
</file>

<file path=ppt/tags/tag209.xml><?xml version="1.0" encoding="utf-8"?>
<p:tagLst xmlns:p="http://schemas.openxmlformats.org/presentationml/2006/main">
  <p:tag name="AS_UNIQUEID" val="705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6"/>
</p:tagLst>
</file>

<file path=ppt/tags/tag211.xml><?xml version="1.0" encoding="utf-8"?>
<p:tagLst xmlns:p="http://schemas.openxmlformats.org/presentationml/2006/main">
  <p:tag name="AS_UNIQUEID" val="707"/>
</p:tagLst>
</file>

<file path=ppt/tags/tag212.xml><?xml version="1.0" encoding="utf-8"?>
<p:tagLst xmlns:p="http://schemas.openxmlformats.org/presentationml/2006/main">
  <p:tag name="AS_UNIQUEID" val="708"/>
</p:tagLst>
</file>

<file path=ppt/tags/tag213.xml><?xml version="1.0" encoding="utf-8"?>
<p:tagLst xmlns:p="http://schemas.openxmlformats.org/presentationml/2006/main">
  <p:tag name="AS_UNIQUEID" val="709"/>
</p:tagLst>
</file>

<file path=ppt/tags/tag214.xml><?xml version="1.0" encoding="utf-8"?>
<p:tagLst xmlns:p="http://schemas.openxmlformats.org/presentationml/2006/main">
  <p:tag name="AS_UNIQUEID" val="710"/>
</p:tagLst>
</file>

<file path=ppt/tags/tag215.xml><?xml version="1.0" encoding="utf-8"?>
<p:tagLst xmlns:p="http://schemas.openxmlformats.org/presentationml/2006/main">
  <p:tag name="AS_UNIQUEID" val="711"/>
  <p:tag name="KSO_WM_BEAUTIFY_FLAG" val=""/>
</p:tagLst>
</file>

<file path=ppt/tags/tag216.xml><?xml version="1.0" encoding="utf-8"?>
<p:tagLst xmlns:p="http://schemas.openxmlformats.org/presentationml/2006/main">
  <p:tag name="AS_UNIQUEID" val="712"/>
</p:tagLst>
</file>

<file path=ppt/tags/tag217.xml><?xml version="1.0" encoding="utf-8"?>
<p:tagLst xmlns:p="http://schemas.openxmlformats.org/presentationml/2006/main">
  <p:tag name="AS_UNIQUEID" val="713"/>
  <p:tag name="KSO_WM_BEAUTIFY_FLAG" val=""/>
</p:tagLst>
</file>

<file path=ppt/tags/tag218.xml><?xml version="1.0" encoding="utf-8"?>
<p:tagLst xmlns:p="http://schemas.openxmlformats.org/presentationml/2006/main">
  <p:tag name="AS_UNIQUEID" val="714"/>
  <p:tag name="KSO_WM_BEAUTIFY_FLAG" val=""/>
</p:tagLst>
</file>

<file path=ppt/tags/tag219.xml><?xml version="1.0" encoding="utf-8"?>
<p:tagLst xmlns:p="http://schemas.openxmlformats.org/presentationml/2006/main">
  <p:tag name="AS_UNIQUEID" val="715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6"/>
</p:tagLst>
</file>

<file path=ppt/tags/tag221.xml><?xml version="1.0" encoding="utf-8"?>
<p:tagLst xmlns:p="http://schemas.openxmlformats.org/presentationml/2006/main">
  <p:tag name="AS_UNIQUEID" val="717"/>
</p:tagLst>
</file>

<file path=ppt/tags/tag222.xml><?xml version="1.0" encoding="utf-8"?>
<p:tagLst xmlns:p="http://schemas.openxmlformats.org/presentationml/2006/main">
  <p:tag name="AS_UNIQUEID" val="718"/>
</p:tagLst>
</file>

<file path=ppt/tags/tag223.xml><?xml version="1.0" encoding="utf-8"?>
<p:tagLst xmlns:p="http://schemas.openxmlformats.org/presentationml/2006/main">
  <p:tag name="AS_UNIQUEID" val="719"/>
</p:tagLst>
</file>

<file path=ppt/tags/tag224.xml><?xml version="1.0" encoding="utf-8"?>
<p:tagLst xmlns:p="http://schemas.openxmlformats.org/presentationml/2006/main">
  <p:tag name="AS_UNIQUEID" val="720"/>
</p:tagLst>
</file>

<file path=ppt/tags/tag225.xml><?xml version="1.0" encoding="utf-8"?>
<p:tagLst xmlns:p="http://schemas.openxmlformats.org/presentationml/2006/main">
  <p:tag name="AS_UNIQUEID" val="721"/>
</p:tagLst>
</file>

<file path=ppt/tags/tag226.xml><?xml version="1.0" encoding="utf-8"?>
<p:tagLst xmlns:p="http://schemas.openxmlformats.org/presentationml/2006/main">
  <p:tag name="AS_UNIQUEID" val="722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7"/>
  <p:tag name="KSO_WM_UNIT_FILL_TYPE" val="1"/>
  <p:tag name="KSO_WM_UNIT_ID" val="258*m_i*1_3"/>
  <p:tag name="KSO_WM_UNIT_INDEX" val="1_3"/>
  <p:tag name="KSO_WM_UNIT_LAYERLEVEL" val="1_1"/>
  <p:tag name="KSO_WM_UNIT_TEXT_FILL_FORE_SCHEMECOLOR_INDEX" val="14"/>
  <p:tag name="KSO_WM_UNIT_TEXT_FILL_TYPE" val="1"/>
  <p:tag name="KSO_WM_UNIT_TYPE" val="m_i"/>
</p:tagLst>
</file>

<file path=ppt/tags/tag227.xml><?xml version="1.0" encoding="utf-8"?>
<p:tagLst xmlns:p="http://schemas.openxmlformats.org/presentationml/2006/main">
  <p:tag name="AS_UNIQUEID" val="723"/>
</p:tagLst>
</file>

<file path=ppt/tags/tag228.xml><?xml version="1.0" encoding="utf-8"?>
<p:tagLst xmlns:p="http://schemas.openxmlformats.org/presentationml/2006/main">
  <p:tag name="AS_UNIQUEID" val="724"/>
</p:tagLst>
</file>

<file path=ppt/tags/tag229.xml><?xml version="1.0" encoding="utf-8"?>
<p:tagLst xmlns:p="http://schemas.openxmlformats.org/presentationml/2006/main">
  <p:tag name="AS_UNIQUEID" val="725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6"/>
</p:tagLst>
</file>

<file path=ppt/tags/tag231.xml><?xml version="1.0" encoding="utf-8"?>
<p:tagLst xmlns:p="http://schemas.openxmlformats.org/presentationml/2006/main">
  <p:tag name="AS_UNIQUEID" val="727"/>
</p:tagLst>
</file>

<file path=ppt/tags/tag232.xml><?xml version="1.0" encoding="utf-8"?>
<p:tagLst xmlns:p="http://schemas.openxmlformats.org/presentationml/2006/main">
  <p:tag name="AS_UNIQUEID" val="728"/>
</p:tagLst>
</file>

<file path=ppt/tags/tag233.xml><?xml version="1.0" encoding="utf-8"?>
<p:tagLst xmlns:p="http://schemas.openxmlformats.org/presentationml/2006/main">
  <p:tag name="AS_UNIQUEID" val="729"/>
</p:tagLst>
</file>

<file path=ppt/tags/tag234.xml><?xml version="1.0" encoding="utf-8"?>
<p:tagLst xmlns:p="http://schemas.openxmlformats.org/presentationml/2006/main">
  <p:tag name="AS_UNIQUEID" val="730"/>
</p:tagLst>
</file>

<file path=ppt/tags/tag235.xml><?xml version="1.0" encoding="utf-8"?>
<p:tagLst xmlns:p="http://schemas.openxmlformats.org/presentationml/2006/main">
  <p:tag name="AS_UNIQUEID" val="731"/>
</p:tagLst>
</file>

<file path=ppt/tags/tag236.xml><?xml version="1.0" encoding="utf-8"?>
<p:tagLst xmlns:p="http://schemas.openxmlformats.org/presentationml/2006/main">
  <p:tag name="AS_UNIQUEID" val="732"/>
</p:tagLst>
</file>

<file path=ppt/tags/tag237.xml><?xml version="1.0" encoding="utf-8"?>
<p:tagLst xmlns:p="http://schemas.openxmlformats.org/presentationml/2006/main">
  <p:tag name="AS_UNIQUEID" val="733"/>
</p:tagLst>
</file>

<file path=ppt/tags/tag238.xml><?xml version="1.0" encoding="utf-8"?>
<p:tagLst xmlns:p="http://schemas.openxmlformats.org/presentationml/2006/main">
  <p:tag name="AS_UNIQUEID" val="734"/>
</p:tagLst>
</file>

<file path=ppt/tags/tag239.xml><?xml version="1.0" encoding="utf-8"?>
<p:tagLst xmlns:p="http://schemas.openxmlformats.org/presentationml/2006/main">
  <p:tag name="AS_UNIQUEID" val="735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6"/>
</p:tagLst>
</file>

<file path=ppt/tags/tag241.xml><?xml version="1.0" encoding="utf-8"?>
<p:tagLst xmlns:p="http://schemas.openxmlformats.org/presentationml/2006/main">
  <p:tag name="AS_UNIQUEID" val="737"/>
</p:tagLst>
</file>

<file path=ppt/tags/tag242.xml><?xml version="1.0" encoding="utf-8"?>
<p:tagLst xmlns:p="http://schemas.openxmlformats.org/presentationml/2006/main">
  <p:tag name="AS_UNIQUEID" val="738"/>
</p:tagLst>
</file>

<file path=ppt/tags/tag243.xml><?xml version="1.0" encoding="utf-8"?>
<p:tagLst xmlns:p="http://schemas.openxmlformats.org/presentationml/2006/main">
  <p:tag name="AS_UNIQUEID" val="739"/>
</p:tagLst>
</file>

<file path=ppt/tags/tag244.xml><?xml version="1.0" encoding="utf-8"?>
<p:tagLst xmlns:p="http://schemas.openxmlformats.org/presentationml/2006/main">
  <p:tag name="AS_UNIQUEID" val="740"/>
</p:tagLst>
</file>

<file path=ppt/tags/tag245.xml><?xml version="1.0" encoding="utf-8"?>
<p:tagLst xmlns:p="http://schemas.openxmlformats.org/presentationml/2006/main">
  <p:tag name="AS_UNIQUEID" val="741"/>
</p:tagLst>
</file>

<file path=ppt/tags/tag246.xml><?xml version="1.0" encoding="utf-8"?>
<p:tagLst xmlns:p="http://schemas.openxmlformats.org/presentationml/2006/main">
  <p:tag name="AS_UNIQUEID" val="742"/>
</p:tagLst>
</file>

<file path=ppt/tags/tag247.xml><?xml version="1.0" encoding="utf-8"?>
<p:tagLst xmlns:p="http://schemas.openxmlformats.org/presentationml/2006/main">
  <p:tag name="AS_UNIQUEID" val="743"/>
</p:tagLst>
</file>

<file path=ppt/tags/tag248.xml><?xml version="1.0" encoding="utf-8"?>
<p:tagLst xmlns:p="http://schemas.openxmlformats.org/presentationml/2006/main">
  <p:tag name="AS_UNIQUEID" val="744"/>
</p:tagLst>
</file>

<file path=ppt/tags/tag249.xml><?xml version="1.0" encoding="utf-8"?>
<p:tagLst xmlns:p="http://schemas.openxmlformats.org/presentationml/2006/main">
  <p:tag name="AS_UNIQUEID" val="745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6"/>
</p:tagLst>
</file>

<file path=ppt/tags/tag251.xml><?xml version="1.0" encoding="utf-8"?>
<p:tagLst xmlns:p="http://schemas.openxmlformats.org/presentationml/2006/main">
  <p:tag name="AS_UNIQUEID" val="747"/>
</p:tagLst>
</file>

<file path=ppt/tags/tag252.xml><?xml version="1.0" encoding="utf-8"?>
<p:tagLst xmlns:p="http://schemas.openxmlformats.org/presentationml/2006/main">
  <p:tag name="AS_UNIQUEID" val="748"/>
</p:tagLst>
</file>

<file path=ppt/tags/tag253.xml><?xml version="1.0" encoding="utf-8"?>
<p:tagLst xmlns:p="http://schemas.openxmlformats.org/presentationml/2006/main">
  <p:tag name="AS_UNIQUEID" val="749"/>
  <p:tag name="KSO_WM_BEAUTIFY_FLAG" val=""/>
</p:tagLst>
</file>

<file path=ppt/tags/tag254.xml><?xml version="1.0" encoding="utf-8"?>
<p:tagLst xmlns:p="http://schemas.openxmlformats.org/presentationml/2006/main">
  <p:tag name="AS_UNIQUEID" val="750"/>
  <p:tag name="KSO_WM_BEAUTIFY_FLAG" val=""/>
</p:tagLst>
</file>

<file path=ppt/tags/tag255.xml><?xml version="1.0" encoding="utf-8"?>
<p:tagLst xmlns:p="http://schemas.openxmlformats.org/presentationml/2006/main">
  <p:tag name="AS_UNIQUEID" val="751"/>
</p:tagLst>
</file>

<file path=ppt/tags/tag256.xml><?xml version="1.0" encoding="utf-8"?>
<p:tagLst xmlns:p="http://schemas.openxmlformats.org/presentationml/2006/main">
  <p:tag name="AS_UNIQUEID" val="752"/>
</p:tagLst>
</file>

<file path=ppt/tags/tag257.xml><?xml version="1.0" encoding="utf-8"?>
<p:tagLst xmlns:p="http://schemas.openxmlformats.org/presentationml/2006/main">
  <p:tag name="AS_UNIQUEID" val="753"/>
</p:tagLst>
</file>

<file path=ppt/tags/tag258.xml><?xml version="1.0" encoding="utf-8"?>
<p:tagLst xmlns:p="http://schemas.openxmlformats.org/presentationml/2006/main">
  <p:tag name="AS_UNIQUEID" val="754"/>
</p:tagLst>
</file>

<file path=ppt/tags/tag259.xml><?xml version="1.0" encoding="utf-8"?>
<p:tagLst xmlns:p="http://schemas.openxmlformats.org/presentationml/2006/main">
  <p:tag name="AS_UNIQUEID" val="755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6"/>
</p:tagLst>
</file>

<file path=ppt/tags/tag261.xml><?xml version="1.0" encoding="utf-8"?>
<p:tagLst xmlns:p="http://schemas.openxmlformats.org/presentationml/2006/main">
  <p:tag name="AS_UNIQUEID" val="757"/>
</p:tagLst>
</file>

<file path=ppt/tags/tag262.xml><?xml version="1.0" encoding="utf-8"?>
<p:tagLst xmlns:p="http://schemas.openxmlformats.org/presentationml/2006/main">
  <p:tag name="AS_UNIQUEID" val="758"/>
</p:tagLst>
</file>

<file path=ppt/tags/tag263.xml><?xml version="1.0" encoding="utf-8"?>
<p:tagLst xmlns:p="http://schemas.openxmlformats.org/presentationml/2006/main">
  <p:tag name="AS_UNIQUEID" val="759"/>
</p:tagLst>
</file>

<file path=ppt/tags/tag264.xml><?xml version="1.0" encoding="utf-8"?>
<p:tagLst xmlns:p="http://schemas.openxmlformats.org/presentationml/2006/main">
  <p:tag name="AS_UNIQUEID" val="760"/>
</p:tagLst>
</file>

<file path=ppt/tags/tag265.xml><?xml version="1.0" encoding="utf-8"?>
<p:tagLst xmlns:p="http://schemas.openxmlformats.org/presentationml/2006/main">
  <p:tag name="AS_UNIQUEID" val="761"/>
</p:tagLst>
</file>

<file path=ppt/tags/tag266.xml><?xml version="1.0" encoding="utf-8"?>
<p:tagLst xmlns:p="http://schemas.openxmlformats.org/presentationml/2006/main">
  <p:tag name="AS_UNIQUEID" val="762"/>
</p:tagLst>
</file>

<file path=ppt/tags/tag267.xml><?xml version="1.0" encoding="utf-8"?>
<p:tagLst xmlns:p="http://schemas.openxmlformats.org/presentationml/2006/main">
  <p:tag name="AS_UNIQUEID" val="763"/>
</p:tagLst>
</file>

<file path=ppt/tags/tag268.xml><?xml version="1.0" encoding="utf-8"?>
<p:tagLst xmlns:p="http://schemas.openxmlformats.org/presentationml/2006/main">
  <p:tag name="AS_UNIQUEID" val="764"/>
</p:tagLst>
</file>

<file path=ppt/tags/tag269.xml><?xml version="1.0" encoding="utf-8"?>
<p:tagLst xmlns:p="http://schemas.openxmlformats.org/presentationml/2006/main">
  <p:tag name="AS_UNIQUEID" val="765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6"/>
</p:tagLst>
</file>

<file path=ppt/tags/tag271.xml><?xml version="1.0" encoding="utf-8"?>
<p:tagLst xmlns:p="http://schemas.openxmlformats.org/presentationml/2006/main">
  <p:tag name="AS_UNIQUEID" val="767"/>
</p:tagLst>
</file>

<file path=ppt/tags/tag272.xml><?xml version="1.0" encoding="utf-8"?>
<p:tagLst xmlns:p="http://schemas.openxmlformats.org/presentationml/2006/main">
  <p:tag name="AS_UNIQUEID" val="768"/>
</p:tagLst>
</file>

<file path=ppt/tags/tag273.xml><?xml version="1.0" encoding="utf-8"?>
<p:tagLst xmlns:p="http://schemas.openxmlformats.org/presentationml/2006/main">
  <p:tag name="AS_UNIQUEID" val="769"/>
</p:tagLst>
</file>

<file path=ppt/tags/tag274.xml><?xml version="1.0" encoding="utf-8"?>
<p:tagLst xmlns:p="http://schemas.openxmlformats.org/presentationml/2006/main">
  <p:tag name="AS_UNIQUEID" val="770"/>
</p:tagLst>
</file>

<file path=ppt/tags/tag275.xml><?xml version="1.0" encoding="utf-8"?>
<p:tagLst xmlns:p="http://schemas.openxmlformats.org/presentationml/2006/main">
  <p:tag name="AS_UNIQUEID" val="771"/>
</p:tagLst>
</file>

<file path=ppt/tags/tag276.xml><?xml version="1.0" encoding="utf-8"?>
<p:tagLst xmlns:p="http://schemas.openxmlformats.org/presentationml/2006/main">
  <p:tag name="AS_UNIQUEID" val="772"/>
</p:tagLst>
</file>

<file path=ppt/tags/tag277.xml><?xml version="1.0" encoding="utf-8"?>
<p:tagLst xmlns:p="http://schemas.openxmlformats.org/presentationml/2006/main">
  <p:tag name="AS_UNIQUEID" val="773"/>
</p:tagLst>
</file>

<file path=ppt/tags/tag278.xml><?xml version="1.0" encoding="utf-8"?>
<p:tagLst xmlns:p="http://schemas.openxmlformats.org/presentationml/2006/main">
  <p:tag name="AS_UNIQUEID" val="774"/>
</p:tagLst>
</file>

<file path=ppt/tags/tag279.xml><?xml version="1.0" encoding="utf-8"?>
<p:tagLst xmlns:p="http://schemas.openxmlformats.org/presentationml/2006/main">
  <p:tag name="AS_UNIQUEID" val="775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6"/>
</p:tagLst>
</file>

<file path=ppt/tags/tag281.xml><?xml version="1.0" encoding="utf-8"?>
<p:tagLst xmlns:p="http://schemas.openxmlformats.org/presentationml/2006/main">
  <p:tag name="AS_UNIQUEID" val="777"/>
</p:tagLst>
</file>

<file path=ppt/tags/tag282.xml><?xml version="1.0" encoding="utf-8"?>
<p:tagLst xmlns:p="http://schemas.openxmlformats.org/presentationml/2006/main">
  <p:tag name="AS_UNIQUEID" val="778"/>
</p:tagLst>
</file>

<file path=ppt/tags/tag283.xml><?xml version="1.0" encoding="utf-8"?>
<p:tagLst xmlns:p="http://schemas.openxmlformats.org/presentationml/2006/main">
  <p:tag name="AS_UNIQUEID" val="779"/>
</p:tagLst>
</file>

<file path=ppt/tags/tag284.xml><?xml version="1.0" encoding="utf-8"?>
<p:tagLst xmlns:p="http://schemas.openxmlformats.org/presentationml/2006/main">
  <p:tag name="AS_UNIQUEID" val="780"/>
</p:tagLst>
</file>

<file path=ppt/tags/tag285.xml><?xml version="1.0" encoding="utf-8"?>
<p:tagLst xmlns:p="http://schemas.openxmlformats.org/presentationml/2006/main">
  <p:tag name="AS_UNIQUEID" val="781"/>
</p:tagLst>
</file>

<file path=ppt/tags/tag286.xml><?xml version="1.0" encoding="utf-8"?>
<p:tagLst xmlns:p="http://schemas.openxmlformats.org/presentationml/2006/main">
  <p:tag name="AS_UNIQUEID" val="782"/>
</p:tagLst>
</file>

<file path=ppt/tags/tag287.xml><?xml version="1.0" encoding="utf-8"?>
<p:tagLst xmlns:p="http://schemas.openxmlformats.org/presentationml/2006/main">
  <p:tag name="AS_UNIQUEID" val="783"/>
</p:tagLst>
</file>

<file path=ppt/tags/tag288.xml><?xml version="1.0" encoding="utf-8"?>
<p:tagLst xmlns:p="http://schemas.openxmlformats.org/presentationml/2006/main">
  <p:tag name="AS_UNIQUEID" val="784"/>
</p:tagLst>
</file>

<file path=ppt/tags/tag289.xml><?xml version="1.0" encoding="utf-8"?>
<p:tagLst xmlns:p="http://schemas.openxmlformats.org/presentationml/2006/main">
  <p:tag name="AS_UNIQUEID" val="785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6"/>
  <p:tag name="KSO_WM_BEAUTIFY_FLAG" val=""/>
</p:tagLst>
</file>

<file path=ppt/tags/tag291.xml><?xml version="1.0" encoding="utf-8"?>
<p:tagLst xmlns:p="http://schemas.openxmlformats.org/presentationml/2006/main">
  <p:tag name="AS_UNIQUEID" val="787"/>
  <p:tag name="KSO_WM_BEAUTIFY_FLAG" val=""/>
</p:tagLst>
</file>

<file path=ppt/tags/tag292.xml><?xml version="1.0" encoding="utf-8"?>
<p:tagLst xmlns:p="http://schemas.openxmlformats.org/presentationml/2006/main">
  <p:tag name="AS_UNIQUEID" val="788"/>
  <p:tag name="KSO_WM_BEAUTIFY_FLAG" val=""/>
</p:tagLst>
</file>

<file path=ppt/tags/tag293.xml><?xml version="1.0" encoding="utf-8"?>
<p:tagLst xmlns:p="http://schemas.openxmlformats.org/presentationml/2006/main">
  <p:tag name="AS_UNIQUEID" val="789"/>
  <p:tag name="KSO_WM_BEAUTIFY_FLAG" val=""/>
</p:tagLst>
</file>

<file path=ppt/tags/tag294.xml><?xml version="1.0" encoding="utf-8"?>
<p:tagLst xmlns:p="http://schemas.openxmlformats.org/presentationml/2006/main">
  <p:tag name="AS_UNIQUEID" val="790"/>
  <p:tag name="KSO_WM_BEAUTIFY_FLAG" val=""/>
</p:tagLst>
</file>

<file path=ppt/tags/tag295.xml><?xml version="1.0" encoding="utf-8"?>
<p:tagLst xmlns:p="http://schemas.openxmlformats.org/presentationml/2006/main">
  <p:tag name="AS_UNIQUEID" val="791"/>
</p:tagLst>
</file>

<file path=ppt/tags/tag296.xml><?xml version="1.0" encoding="utf-8"?>
<p:tagLst xmlns:p="http://schemas.openxmlformats.org/presentationml/2006/main">
  <p:tag name="AS_UNIQUEID" val="792"/>
</p:tagLst>
</file>

<file path=ppt/tags/tag297.xml><?xml version="1.0" encoding="utf-8"?>
<p:tagLst xmlns:p="http://schemas.openxmlformats.org/presentationml/2006/main">
  <p:tag name="AS_UNIQUEID" val="793"/>
</p:tagLst>
</file>

<file path=ppt/tags/tag298.xml><?xml version="1.0" encoding="utf-8"?>
<p:tagLst xmlns:p="http://schemas.openxmlformats.org/presentationml/2006/main">
  <p:tag name="AS_UNIQUEID" val="794"/>
</p:tagLst>
</file>

<file path=ppt/tags/tag299.xml><?xml version="1.0" encoding="utf-8"?>
<p:tagLst xmlns:p="http://schemas.openxmlformats.org/presentationml/2006/main">
  <p:tag name="AS_UNIQUEID" val="795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6"/>
</p:tagLst>
</file>

<file path=ppt/tags/tag301.xml><?xml version="1.0" encoding="utf-8"?>
<p:tagLst xmlns:p="http://schemas.openxmlformats.org/presentationml/2006/main">
  <p:tag name="AS_UNIQUEID" val="797"/>
</p:tagLst>
</file>

<file path=ppt/tags/tag302.xml><?xml version="1.0" encoding="utf-8"?>
<p:tagLst xmlns:p="http://schemas.openxmlformats.org/presentationml/2006/main">
  <p:tag name="AS_UNIQUEID" val="798"/>
  <p:tag name="KSO_WM_BEAUTIFY_FLAG" val=""/>
</p:tagLst>
</file>

<file path=ppt/tags/tag303.xml><?xml version="1.0" encoding="utf-8"?>
<p:tagLst xmlns:p="http://schemas.openxmlformats.org/presentationml/2006/main">
  <p:tag name="AS_UNIQUEID" val="799"/>
</p:tagLst>
</file>

<file path=ppt/tags/tag304.xml><?xml version="1.0" encoding="utf-8"?>
<p:tagLst xmlns:p="http://schemas.openxmlformats.org/presentationml/2006/main">
  <p:tag name="AS_UNIQUEID" val="800"/>
  <p:tag name="KSO_WM_BEAUTIFY_FLAG" val=""/>
</p:tagLst>
</file>

<file path=ppt/tags/tag305.xml><?xml version="1.0" encoding="utf-8"?>
<p:tagLst xmlns:p="http://schemas.openxmlformats.org/presentationml/2006/main">
  <p:tag name="AS_UNIQUEID" val="801"/>
  <p:tag name="KSO_WM_BEAUTIFY_FLAG" val=""/>
</p:tagLst>
</file>

<file path=ppt/tags/tag306.xml><?xml version="1.0" encoding="utf-8"?>
<p:tagLst xmlns:p="http://schemas.openxmlformats.org/presentationml/2006/main">
  <p:tag name="AS_UNIQUEID" val="802"/>
</p:tagLst>
</file>

<file path=ppt/tags/tag307.xml><?xml version="1.0" encoding="utf-8"?>
<p:tagLst xmlns:p="http://schemas.openxmlformats.org/presentationml/2006/main">
  <p:tag name="AS_UNIQUEID" val="803"/>
</p:tagLst>
</file>

<file path=ppt/tags/tag308.xml><?xml version="1.0" encoding="utf-8"?>
<p:tagLst xmlns:p="http://schemas.openxmlformats.org/presentationml/2006/main">
  <p:tag name="AS_UNIQUEID" val="804"/>
</p:tagLst>
</file>

<file path=ppt/tags/tag309.xml><?xml version="1.0" encoding="utf-8"?>
<p:tagLst xmlns:p="http://schemas.openxmlformats.org/presentationml/2006/main">
  <p:tag name="AS_UNIQUEID" val="805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6"/>
  <p:tag name="KSO_WM_BEAUTIFY_FLAG" val="#wm#"/>
  <p:tag name="KSO_WM_DIAGRAM_GROUP_CODE" val="m1-1"/>
  <p:tag name="KSO_WM_TAG_VERSION" val="1.0"/>
  <p:tag name="KSO_WM_TEMPLATE_CATEGORY" val="diagram"/>
  <p:tag name="KSO_WM_TEMPLATE_INDEX" val="160443"/>
  <p:tag name="KSO_WM_UNIT_CLEAR" val="1"/>
  <p:tag name="KSO_WM_UNIT_FILL_FORE_SCHEMECOLOR_INDEX" val="8"/>
  <p:tag name="KSO_WM_UNIT_FILL_TYPE" val="1"/>
  <p:tag name="KSO_WM_UNIT_ID" val="258*m_i*1_4"/>
  <p:tag name="KSO_WM_UNIT_INDEX" val="1_4"/>
  <p:tag name="KSO_WM_UNIT_LAYERLEVEL" val="1_1"/>
  <p:tag name="KSO_WM_UNIT_TEXT_FILL_FORE_SCHEMECOLOR_INDEX" val="14"/>
  <p:tag name="KSO_WM_UNIT_TEXT_FILL_TYPE" val="1"/>
  <p:tag name="KSO_WM_UNIT_TYPE" val="m_i"/>
</p:tagLst>
</file>

<file path=ppt/tags/tag311.xml><?xml version="1.0" encoding="utf-8"?>
<p:tagLst xmlns:p="http://schemas.openxmlformats.org/presentationml/2006/main">
  <p:tag name="AS_UNIQUEID" val="807"/>
</p:tagLst>
</file>

<file path=ppt/tags/tag312.xml><?xml version="1.0" encoding="utf-8"?>
<p:tagLst xmlns:p="http://schemas.openxmlformats.org/presentationml/2006/main">
  <p:tag name="AS_UNIQUEID" val="808"/>
</p:tagLst>
</file>

<file path=ppt/tags/tag313.xml><?xml version="1.0" encoding="utf-8"?>
<p:tagLst xmlns:p="http://schemas.openxmlformats.org/presentationml/2006/main">
  <p:tag name="AS_UNIQUEID" val="809"/>
</p:tagLst>
</file>

<file path=ppt/tags/tag314.xml><?xml version="1.0" encoding="utf-8"?>
<p:tagLst xmlns:p="http://schemas.openxmlformats.org/presentationml/2006/main">
  <p:tag name="AS_UNIQUEID" val="810"/>
</p:tagLst>
</file>

<file path=ppt/tags/tag315.xml><?xml version="1.0" encoding="utf-8"?>
<p:tagLst xmlns:p="http://schemas.openxmlformats.org/presentationml/2006/main">
  <p:tag name="AS_UNIQUEID" val="811"/>
</p:tagLst>
</file>

<file path=ppt/tags/tag316.xml><?xml version="1.0" encoding="utf-8"?>
<p:tagLst xmlns:p="http://schemas.openxmlformats.org/presentationml/2006/main">
  <p:tag name="AS_UNIQUEID" val="812"/>
</p:tagLst>
</file>

<file path=ppt/tags/tag317.xml><?xml version="1.0" encoding="utf-8"?>
<p:tagLst xmlns:p="http://schemas.openxmlformats.org/presentationml/2006/main">
  <p:tag name="AS_UNIQUEID" val="813"/>
</p:tagLst>
</file>

<file path=ppt/tags/tag318.xml><?xml version="1.0" encoding="utf-8"?>
<p:tagLst xmlns:p="http://schemas.openxmlformats.org/presentationml/2006/main">
  <p:tag name="AS_UNIQUEID" val="814"/>
</p:tagLst>
</file>

<file path=ppt/tags/tag319.xml><?xml version="1.0" encoding="utf-8"?>
<p:tagLst xmlns:p="http://schemas.openxmlformats.org/presentationml/2006/main">
  <p:tag name="AS_UNIQUEID" val="815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6"/>
</p:tagLst>
</file>

<file path=ppt/tags/tag321.xml><?xml version="1.0" encoding="utf-8"?>
<p:tagLst xmlns:p="http://schemas.openxmlformats.org/presentationml/2006/main">
  <p:tag name="AS_UNIQUEID" val="817"/>
</p:tagLst>
</file>

<file path=ppt/tags/tag322.xml><?xml version="1.0" encoding="utf-8"?>
<p:tagLst xmlns:p="http://schemas.openxmlformats.org/presentationml/2006/main">
  <p:tag name="AS_UNIQUEID" val="818"/>
</p:tagLst>
</file>

<file path=ppt/tags/tag323.xml><?xml version="1.0" encoding="utf-8"?>
<p:tagLst xmlns:p="http://schemas.openxmlformats.org/presentationml/2006/main">
  <p:tag name="AS_UNIQUEID" val="819"/>
</p:tagLst>
</file>

<file path=ppt/tags/tag324.xml><?xml version="1.0" encoding="utf-8"?>
<p:tagLst xmlns:p="http://schemas.openxmlformats.org/presentationml/2006/main">
  <p:tag name="AS_UNIQUEID" val="820"/>
  <p:tag name="KSO_WM_BEAUTIFY_FLAG" val=""/>
</p:tagLst>
</file>

<file path=ppt/tags/tag325.xml><?xml version="1.0" encoding="utf-8"?>
<p:tagLst xmlns:p="http://schemas.openxmlformats.org/presentationml/2006/main">
  <p:tag name="AS_UNIQUEID" val="821"/>
</p:tagLst>
</file>

<file path=ppt/tags/tag326.xml><?xml version="1.0" encoding="utf-8"?>
<p:tagLst xmlns:p="http://schemas.openxmlformats.org/presentationml/2006/main">
  <p:tag name="AS_UNIQUEID" val="822"/>
  <p:tag name="KSO_WM_BEAUTIFY_FLAG" val=""/>
</p:tagLst>
</file>

<file path=ppt/tags/tag327.xml><?xml version="1.0" encoding="utf-8"?>
<p:tagLst xmlns:p="http://schemas.openxmlformats.org/presentationml/2006/main">
  <p:tag name="AS_UNIQUEID" val="823"/>
  <p:tag name="KSO_WM_BEAUTIFY_FLAG" val=""/>
</p:tagLst>
</file>

<file path=ppt/tags/tag328.xml><?xml version="1.0" encoding="utf-8"?>
<p:tagLst xmlns:p="http://schemas.openxmlformats.org/presentationml/2006/main">
  <p:tag name="AS_UNIQUEID" val="824"/>
</p:tagLst>
</file>

<file path=ppt/tags/tag329.xml><?xml version="1.0" encoding="utf-8"?>
<p:tagLst xmlns:p="http://schemas.openxmlformats.org/presentationml/2006/main">
  <p:tag name="AS_UNIQUEID" val="825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6"/>
</p:tagLst>
</file>

<file path=ppt/tags/tag331.xml><?xml version="1.0" encoding="utf-8"?>
<p:tagLst xmlns:p="http://schemas.openxmlformats.org/presentationml/2006/main">
  <p:tag name="AS_UNIQUEID" val="827"/>
</p:tagLst>
</file>

<file path=ppt/tags/tag332.xml><?xml version="1.0" encoding="utf-8"?>
<p:tagLst xmlns:p="http://schemas.openxmlformats.org/presentationml/2006/main">
  <p:tag name="AS_UNIQUEID" val="828"/>
  <p:tag name="KSO_WM_BEAUTIFY_FLAG" val=""/>
</p:tagLst>
</file>

<file path=ppt/tags/tag333.xml><?xml version="1.0" encoding="utf-8"?>
<p:tagLst xmlns:p="http://schemas.openxmlformats.org/presentationml/2006/main">
  <p:tag name="AS_UNIQUEID" val="829"/>
</p:tagLst>
</file>

<file path=ppt/tags/tag334.xml><?xml version="1.0" encoding="utf-8"?>
<p:tagLst xmlns:p="http://schemas.openxmlformats.org/presentationml/2006/main">
  <p:tag name="AS_UNIQUEID" val="830"/>
  <p:tag name="KSO_WM_BEAUTIFY_FLAG" val=""/>
</p:tagLst>
</file>

<file path=ppt/tags/tag335.xml><?xml version="1.0" encoding="utf-8"?>
<p:tagLst xmlns:p="http://schemas.openxmlformats.org/presentationml/2006/main">
  <p:tag name="AS_UNIQUEID" val="831"/>
  <p:tag name="KSO_WM_BEAUTIFY_FLAG" val=""/>
</p:tagLst>
</file>

<file path=ppt/tags/tag336.xml><?xml version="1.0" encoding="utf-8"?>
<p:tagLst xmlns:p="http://schemas.openxmlformats.org/presentationml/2006/main">
  <p:tag name="AS_UNIQUEID" val="832"/>
</p:tagLst>
</file>

<file path=ppt/tags/tag337.xml><?xml version="1.0" encoding="utf-8"?>
<p:tagLst xmlns:p="http://schemas.openxmlformats.org/presentationml/2006/main">
  <p:tag name="AS_UNIQUEID" val="833"/>
</p:tagLst>
</file>

<file path=ppt/tags/tag338.xml><?xml version="1.0" encoding="utf-8"?>
<p:tagLst xmlns:p="http://schemas.openxmlformats.org/presentationml/2006/main">
  <p:tag name="AS_UNIQUEID" val="834"/>
</p:tagLst>
</file>

<file path=ppt/tags/tag339.xml><?xml version="1.0" encoding="utf-8"?>
<p:tagLst xmlns:p="http://schemas.openxmlformats.org/presentationml/2006/main">
  <p:tag name="AS_UNIQUEID" val="835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6"/>
</p:tagLst>
</file>

<file path=ppt/tags/tag341.xml><?xml version="1.0" encoding="utf-8"?>
<p:tagLst xmlns:p="http://schemas.openxmlformats.org/presentationml/2006/main">
  <p:tag name="AS_UNIQUEID" val="837"/>
</p:tagLst>
</file>

<file path=ppt/tags/tag342.xml><?xml version="1.0" encoding="utf-8"?>
<p:tagLst xmlns:p="http://schemas.openxmlformats.org/presentationml/2006/main">
  <p:tag name="AS_UNIQUEID" val="838"/>
</p:tagLst>
</file>

<file path=ppt/tags/tag343.xml><?xml version="1.0" encoding="utf-8"?>
<p:tagLst xmlns:p="http://schemas.openxmlformats.org/presentationml/2006/main">
  <p:tag name="AS_UNIQUEID" val="839"/>
</p:tagLst>
</file>

<file path=ppt/tags/tag344.xml><?xml version="1.0" encoding="utf-8"?>
<p:tagLst xmlns:p="http://schemas.openxmlformats.org/presentationml/2006/main">
  <p:tag name="AS_UNIQUEID" val="840"/>
</p:tagLst>
</file>

<file path=ppt/tags/tag345.xml><?xml version="1.0" encoding="utf-8"?>
<p:tagLst xmlns:p="http://schemas.openxmlformats.org/presentationml/2006/main">
  <p:tag name="AS_UNIQUEID" val="841"/>
</p:tagLst>
</file>

<file path=ppt/tags/tag346.xml><?xml version="1.0" encoding="utf-8"?>
<p:tagLst xmlns:p="http://schemas.openxmlformats.org/presentationml/2006/main">
  <p:tag name="AS_UNIQUEID" val="842"/>
</p:tagLst>
</file>

<file path=ppt/tags/tag347.xml><?xml version="1.0" encoding="utf-8"?>
<p:tagLst xmlns:p="http://schemas.openxmlformats.org/presentationml/2006/main">
  <p:tag name="AS_UNIQUEID" val="843"/>
</p:tagLst>
</file>

<file path=ppt/tags/tag348.xml><?xml version="1.0" encoding="utf-8"?>
<p:tagLst xmlns:p="http://schemas.openxmlformats.org/presentationml/2006/main">
  <p:tag name="AS_UNIQUEID" val="844"/>
</p:tagLst>
</file>

<file path=ppt/tags/tag349.xml><?xml version="1.0" encoding="utf-8"?>
<p:tagLst xmlns:p="http://schemas.openxmlformats.org/presentationml/2006/main">
  <p:tag name="AS_UNIQUEID" val="845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6"/>
</p:tagLst>
</file>

<file path=ppt/tags/tag351.xml><?xml version="1.0" encoding="utf-8"?>
<p:tagLst xmlns:p="http://schemas.openxmlformats.org/presentationml/2006/main">
  <p:tag name="AS_UNIQUEID" val="847"/>
</p:tagLst>
</file>

<file path=ppt/tags/tag352.xml><?xml version="1.0" encoding="utf-8"?>
<p:tagLst xmlns:p="http://schemas.openxmlformats.org/presentationml/2006/main">
  <p:tag name="AS_UNIQUEID" val="848"/>
</p:tagLst>
</file>

<file path=ppt/tags/tag353.xml><?xml version="1.0" encoding="utf-8"?>
<p:tagLst xmlns:p="http://schemas.openxmlformats.org/presentationml/2006/main">
  <p:tag name="AS_UNIQUEID" val="849"/>
</p:tagLst>
</file>

<file path=ppt/tags/tag354.xml><?xml version="1.0" encoding="utf-8"?>
<p:tagLst xmlns:p="http://schemas.openxmlformats.org/presentationml/2006/main">
  <p:tag name="AS_UNIQUEID" val="850"/>
</p:tagLst>
</file>

<file path=ppt/tags/tag355.xml><?xml version="1.0" encoding="utf-8"?>
<p:tagLst xmlns:p="http://schemas.openxmlformats.org/presentationml/2006/main">
  <p:tag name="AS_UNIQUEID" val="851"/>
</p:tagLst>
</file>

<file path=ppt/tags/tag356.xml><?xml version="1.0" encoding="utf-8"?>
<p:tagLst xmlns:p="http://schemas.openxmlformats.org/presentationml/2006/main">
  <p:tag name="AS_UNIQUEID" val="852"/>
</p:tagLst>
</file>

<file path=ppt/tags/tag357.xml><?xml version="1.0" encoding="utf-8"?>
<p:tagLst xmlns:p="http://schemas.openxmlformats.org/presentationml/2006/main">
  <p:tag name="AS_UNIQUEID" val="853"/>
</p:tagLst>
</file>

<file path=ppt/tags/tag358.xml><?xml version="1.0" encoding="utf-8"?>
<p:tagLst xmlns:p="http://schemas.openxmlformats.org/presentationml/2006/main">
  <p:tag name="AS_UNIQUEID" val="854"/>
</p:tagLst>
</file>

<file path=ppt/tags/tag359.xml><?xml version="1.0" encoding="utf-8"?>
<p:tagLst xmlns:p="http://schemas.openxmlformats.org/presentationml/2006/main">
  <p:tag name="AS_UNIQUEID" val="855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6"/>
</p:tagLst>
</file>

<file path=ppt/tags/tag361.xml><?xml version="1.0" encoding="utf-8"?>
<p:tagLst xmlns:p="http://schemas.openxmlformats.org/presentationml/2006/main">
  <p:tag name="AS_UNIQUEID" val="857"/>
</p:tagLst>
</file>

<file path=ppt/tags/tag362.xml><?xml version="1.0" encoding="utf-8"?>
<p:tagLst xmlns:p="http://schemas.openxmlformats.org/presentationml/2006/main">
  <p:tag name="AS_UNIQUEID" val="858"/>
</p:tagLst>
</file>

<file path=ppt/tags/tag363.xml><?xml version="1.0" encoding="utf-8"?>
<p:tagLst xmlns:p="http://schemas.openxmlformats.org/presentationml/2006/main">
  <p:tag name="AS_UNIQUEID" val="859"/>
</p:tagLst>
</file>

<file path=ppt/tags/tag364.xml><?xml version="1.0" encoding="utf-8"?>
<p:tagLst xmlns:p="http://schemas.openxmlformats.org/presentationml/2006/main">
  <p:tag name="AS_UNIQUEID" val="860"/>
</p:tagLst>
</file>

<file path=ppt/tags/tag365.xml><?xml version="1.0" encoding="utf-8"?>
<p:tagLst xmlns:p="http://schemas.openxmlformats.org/presentationml/2006/main">
  <p:tag name="AS_UNIQUEID" val="861"/>
</p:tagLst>
</file>

<file path=ppt/tags/tag366.xml><?xml version="1.0" encoding="utf-8"?>
<p:tagLst xmlns:p="http://schemas.openxmlformats.org/presentationml/2006/main">
  <p:tag name="AS_UNIQUEID" val="862"/>
</p:tagLst>
</file>

<file path=ppt/tags/tag367.xml><?xml version="1.0" encoding="utf-8"?>
<p:tagLst xmlns:p="http://schemas.openxmlformats.org/presentationml/2006/main">
  <p:tag name="AS_UNIQUEID" val="863"/>
</p:tagLst>
</file>

<file path=ppt/tags/tag368.xml><?xml version="1.0" encoding="utf-8"?>
<p:tagLst xmlns:p="http://schemas.openxmlformats.org/presentationml/2006/main">
  <p:tag name="AS_UNIQUEID" val="864"/>
</p:tagLst>
</file>

<file path=ppt/tags/tag369.xml><?xml version="1.0" encoding="utf-8"?>
<p:tagLst xmlns:p="http://schemas.openxmlformats.org/presentationml/2006/main">
  <p:tag name="AS_UNIQUEID" val="865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6"/>
</p:tagLst>
</file>

<file path=ppt/tags/tag371.xml><?xml version="1.0" encoding="utf-8"?>
<p:tagLst xmlns:p="http://schemas.openxmlformats.org/presentationml/2006/main">
  <p:tag name="AS_UNIQUEID" val="867"/>
</p:tagLst>
</file>

<file path=ppt/tags/tag372.xml><?xml version="1.0" encoding="utf-8"?>
<p:tagLst xmlns:p="http://schemas.openxmlformats.org/presentationml/2006/main">
  <p:tag name="AS_UNIQUEID" val="868"/>
</p:tagLst>
</file>

<file path=ppt/tags/tag373.xml><?xml version="1.0" encoding="utf-8"?>
<p:tagLst xmlns:p="http://schemas.openxmlformats.org/presentationml/2006/main">
  <p:tag name="AS_UNIQUEID" val="869"/>
</p:tagLst>
</file>

<file path=ppt/tags/tag374.xml><?xml version="1.0" encoding="utf-8"?>
<p:tagLst xmlns:p="http://schemas.openxmlformats.org/presentationml/2006/main">
  <p:tag name="AS_UNIQUEID" val="870"/>
</p:tagLst>
</file>

<file path=ppt/tags/tag375.xml><?xml version="1.0" encoding="utf-8"?>
<p:tagLst xmlns:p="http://schemas.openxmlformats.org/presentationml/2006/main">
  <p:tag name="AS_UNIQUEID" val="871"/>
</p:tagLst>
</file>

<file path=ppt/tags/tag376.xml><?xml version="1.0" encoding="utf-8"?>
<p:tagLst xmlns:p="http://schemas.openxmlformats.org/presentationml/2006/main">
  <p:tag name="AS_UNIQUEID" val="872"/>
</p:tagLst>
</file>

<file path=ppt/tags/tag377.xml><?xml version="1.0" encoding="utf-8"?>
<p:tagLst xmlns:p="http://schemas.openxmlformats.org/presentationml/2006/main">
  <p:tag name="AS_UNIQUEID" val="873"/>
</p:tagLst>
</file>

<file path=ppt/tags/tag378.xml><?xml version="1.0" encoding="utf-8"?>
<p:tagLst xmlns:p="http://schemas.openxmlformats.org/presentationml/2006/main">
  <p:tag name="AS_UNIQUEID" val="874"/>
</p:tagLst>
</file>

<file path=ppt/tags/tag379.xml><?xml version="1.0" encoding="utf-8"?>
<p:tagLst xmlns:p="http://schemas.openxmlformats.org/presentationml/2006/main">
  <p:tag name="AS_UNIQUEID" val="875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6"/>
</p:tagLst>
</file>

<file path=ppt/tags/tag381.xml><?xml version="1.0" encoding="utf-8"?>
<p:tagLst xmlns:p="http://schemas.openxmlformats.org/presentationml/2006/main">
  <p:tag name="AS_UNIQUEID" val="877"/>
</p:tagLst>
</file>

<file path=ppt/tags/tag382.xml><?xml version="1.0" encoding="utf-8"?>
<p:tagLst xmlns:p="http://schemas.openxmlformats.org/presentationml/2006/main">
  <p:tag name="AS_UNIQUEID" val="878"/>
</p:tagLst>
</file>

<file path=ppt/tags/tag383.xml><?xml version="1.0" encoding="utf-8"?>
<p:tagLst xmlns:p="http://schemas.openxmlformats.org/presentationml/2006/main">
  <p:tag name="AS_UNIQUEID" val="879"/>
</p:tagLst>
</file>

<file path=ppt/tags/tag384.xml><?xml version="1.0" encoding="utf-8"?>
<p:tagLst xmlns:p="http://schemas.openxmlformats.org/presentationml/2006/main">
  <p:tag name="AS_UNIQUEID" val="880"/>
</p:tagLst>
</file>

<file path=ppt/tags/tag385.xml><?xml version="1.0" encoding="utf-8"?>
<p:tagLst xmlns:p="http://schemas.openxmlformats.org/presentationml/2006/main">
  <p:tag name="AS_UNIQUEID" val="881"/>
</p:tagLst>
</file>

<file path=ppt/tags/tag386.xml><?xml version="1.0" encoding="utf-8"?>
<p:tagLst xmlns:p="http://schemas.openxmlformats.org/presentationml/2006/main">
  <p:tag name="AS_UNIQUEID" val="882"/>
</p:tagLst>
</file>

<file path=ppt/tags/tag387.xml><?xml version="1.0" encoding="utf-8"?>
<p:tagLst xmlns:p="http://schemas.openxmlformats.org/presentationml/2006/main">
  <p:tag name="AS_UNIQUEID" val="883"/>
</p:tagLst>
</file>

<file path=ppt/tags/tag388.xml><?xml version="1.0" encoding="utf-8"?>
<p:tagLst xmlns:p="http://schemas.openxmlformats.org/presentationml/2006/main">
  <p:tag name="AS_UNIQUEID" val="884"/>
</p:tagLst>
</file>

<file path=ppt/tags/tag389.xml><?xml version="1.0" encoding="utf-8"?>
<p:tagLst xmlns:p="http://schemas.openxmlformats.org/presentationml/2006/main">
  <p:tag name="AS_UNIQUEID" val="885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6"/>
</p:tagLst>
</file>

<file path=ppt/tags/tag391.xml><?xml version="1.0" encoding="utf-8"?>
<p:tagLst xmlns:p="http://schemas.openxmlformats.org/presentationml/2006/main">
  <p:tag name="AS_UNIQUEID" val="887"/>
</p:tagLst>
</file>

<file path=ppt/tags/tag392.xml><?xml version="1.0" encoding="utf-8"?>
<p:tagLst xmlns:p="http://schemas.openxmlformats.org/presentationml/2006/main">
  <p:tag name="AS_UNIQUEID" val="888"/>
</p:tagLst>
</file>

<file path=ppt/tags/tag393.xml><?xml version="1.0" encoding="utf-8"?>
<p:tagLst xmlns:p="http://schemas.openxmlformats.org/presentationml/2006/main">
  <p:tag name="AS_UNIQUEID" val="889"/>
</p:tagLst>
</file>

<file path=ppt/tags/tag394.xml><?xml version="1.0" encoding="utf-8"?>
<p:tagLst xmlns:p="http://schemas.openxmlformats.org/presentationml/2006/main">
  <p:tag name="AS_UNIQUEID" val="890"/>
</p:tagLst>
</file>

<file path=ppt/tags/tag395.xml><?xml version="1.0" encoding="utf-8"?>
<p:tagLst xmlns:p="http://schemas.openxmlformats.org/presentationml/2006/main">
  <p:tag name="AS_UNIQUEID" val="891"/>
</p:tagLst>
</file>

<file path=ppt/tags/tag396.xml><?xml version="1.0" encoding="utf-8"?>
<p:tagLst xmlns:p="http://schemas.openxmlformats.org/presentationml/2006/main">
  <p:tag name="AS_UNIQUEID" val="892"/>
</p:tagLst>
</file>

<file path=ppt/tags/tag397.xml><?xml version="1.0" encoding="utf-8"?>
<p:tagLst xmlns:p="http://schemas.openxmlformats.org/presentationml/2006/main">
  <p:tag name="AS_UNIQUEID" val="893"/>
</p:tagLst>
</file>

<file path=ppt/tags/tag398.xml><?xml version="1.0" encoding="utf-8"?>
<p:tagLst xmlns:p="http://schemas.openxmlformats.org/presentationml/2006/main">
  <p:tag name="AS_UNIQUEID" val="894"/>
</p:tagLst>
</file>

<file path=ppt/tags/tag399.xml><?xml version="1.0" encoding="utf-8"?>
<p:tagLst xmlns:p="http://schemas.openxmlformats.org/presentationml/2006/main">
  <p:tag name="AS_UNIQUEID" val="895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6"/>
</p:tagLst>
</file>

<file path=ppt/tags/tag401.xml><?xml version="1.0" encoding="utf-8"?>
<p:tagLst xmlns:p="http://schemas.openxmlformats.org/presentationml/2006/main">
  <p:tag name="AS_UNIQUEID" val="897"/>
</p:tagLst>
</file>

<file path=ppt/tags/tag402.xml><?xml version="1.0" encoding="utf-8"?>
<p:tagLst xmlns:p="http://schemas.openxmlformats.org/presentationml/2006/main">
  <p:tag name="AS_UNIQUEID" val="898"/>
</p:tagLst>
</file>

<file path=ppt/tags/tag403.xml><?xml version="1.0" encoding="utf-8"?>
<p:tagLst xmlns:p="http://schemas.openxmlformats.org/presentationml/2006/main">
  <p:tag name="AS_UNIQUEID" val="899"/>
</p:tagLst>
</file>

<file path=ppt/tags/tag404.xml><?xml version="1.0" encoding="utf-8"?>
<p:tagLst xmlns:p="http://schemas.openxmlformats.org/presentationml/2006/main">
  <p:tag name="AS_UNIQUEID" val="900"/>
</p:tagLst>
</file>

<file path=ppt/tags/tag405.xml><?xml version="1.0" encoding="utf-8"?>
<p:tagLst xmlns:p="http://schemas.openxmlformats.org/presentationml/2006/main">
  <p:tag name="AS_UNIQUEID" val="901"/>
</p:tagLst>
</file>

<file path=ppt/tags/tag406.xml><?xml version="1.0" encoding="utf-8"?>
<p:tagLst xmlns:p="http://schemas.openxmlformats.org/presentationml/2006/main">
  <p:tag name="AS_UNIQUEID" val="902"/>
</p:tagLst>
</file>

<file path=ppt/tags/tag407.xml><?xml version="1.0" encoding="utf-8"?>
<p:tagLst xmlns:p="http://schemas.openxmlformats.org/presentationml/2006/main">
  <p:tag name="AS_UNIQUEID" val="903"/>
</p:tagLst>
</file>

<file path=ppt/tags/tag408.xml><?xml version="1.0" encoding="utf-8"?>
<p:tagLst xmlns:p="http://schemas.openxmlformats.org/presentationml/2006/main">
  <p:tag name="AS_UNIQUEID" val="904"/>
</p:tagLst>
</file>

<file path=ppt/tags/tag409.xml><?xml version="1.0" encoding="utf-8"?>
<p:tagLst xmlns:p="http://schemas.openxmlformats.org/presentationml/2006/main">
  <p:tag name="AS_UNIQUEID" val="905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6"/>
</p:tagLst>
</file>

<file path=ppt/tags/tag411.xml><?xml version="1.0" encoding="utf-8"?>
<p:tagLst xmlns:p="http://schemas.openxmlformats.org/presentationml/2006/main">
  <p:tag name="AS_UNIQUEID" val="907"/>
</p:tagLst>
</file>

<file path=ppt/tags/tag412.xml><?xml version="1.0" encoding="utf-8"?>
<p:tagLst xmlns:p="http://schemas.openxmlformats.org/presentationml/2006/main">
  <p:tag name="AS_UNIQUEID" val="908"/>
</p:tagLst>
</file>

<file path=ppt/tags/tag413.xml><?xml version="1.0" encoding="utf-8"?>
<p:tagLst xmlns:p="http://schemas.openxmlformats.org/presentationml/2006/main">
  <p:tag name="AS_UNIQUEID" val="909"/>
</p:tagLst>
</file>

<file path=ppt/tags/tag414.xml><?xml version="1.0" encoding="utf-8"?>
<p:tagLst xmlns:p="http://schemas.openxmlformats.org/presentationml/2006/main">
  <p:tag name="AS_UNIQUEID" val="910"/>
</p:tagLst>
</file>

<file path=ppt/tags/tag415.xml><?xml version="1.0" encoding="utf-8"?>
<p:tagLst xmlns:p="http://schemas.openxmlformats.org/presentationml/2006/main">
  <p:tag name="AS_UNIQUEID" val="911"/>
</p:tagLst>
</file>

<file path=ppt/tags/tag416.xml><?xml version="1.0" encoding="utf-8"?>
<p:tagLst xmlns:p="http://schemas.openxmlformats.org/presentationml/2006/main">
  <p:tag name="AS_UNIQUEID" val="912"/>
</p:tagLst>
</file>

<file path=ppt/tags/tag417.xml><?xml version="1.0" encoding="utf-8"?>
<p:tagLst xmlns:p="http://schemas.openxmlformats.org/presentationml/2006/main">
  <p:tag name="AS_UNIQUEID" val="913"/>
</p:tagLst>
</file>

<file path=ppt/tags/tag418.xml><?xml version="1.0" encoding="utf-8"?>
<p:tagLst xmlns:p="http://schemas.openxmlformats.org/presentationml/2006/main">
  <p:tag name="AS_UNIQUEID" val="914"/>
</p:tagLst>
</file>

<file path=ppt/tags/tag419.xml><?xml version="1.0" encoding="utf-8"?>
<p:tagLst xmlns:p="http://schemas.openxmlformats.org/presentationml/2006/main">
  <p:tag name="AS_UNIQUEID" val="915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6"/>
</p:tagLst>
</file>

<file path=ppt/tags/tag421.xml><?xml version="1.0" encoding="utf-8"?>
<p:tagLst xmlns:p="http://schemas.openxmlformats.org/presentationml/2006/main">
  <p:tag name="AS_UNIQUEID" val="917"/>
</p:tagLst>
</file>

<file path=ppt/tags/tag422.xml><?xml version="1.0" encoding="utf-8"?>
<p:tagLst xmlns:p="http://schemas.openxmlformats.org/presentationml/2006/main">
  <p:tag name="AS_UNIQUEID" val="918"/>
</p:tagLst>
</file>

<file path=ppt/tags/tag423.xml><?xml version="1.0" encoding="utf-8"?>
<p:tagLst xmlns:p="http://schemas.openxmlformats.org/presentationml/2006/main">
  <p:tag name="AS_UNIQUEID" val="919"/>
</p:tagLst>
</file>

<file path=ppt/tags/tag424.xml><?xml version="1.0" encoding="utf-8"?>
<p:tagLst xmlns:p="http://schemas.openxmlformats.org/presentationml/2006/main">
  <p:tag name="AS_UNIQUEID" val="920"/>
</p:tagLst>
</file>

<file path=ppt/tags/tag425.xml><?xml version="1.0" encoding="utf-8"?>
<p:tagLst xmlns:p="http://schemas.openxmlformats.org/presentationml/2006/main">
  <p:tag name="AS_UNIQUEID" val="921"/>
</p:tagLst>
</file>

<file path=ppt/tags/tag426.xml><?xml version="1.0" encoding="utf-8"?>
<p:tagLst xmlns:p="http://schemas.openxmlformats.org/presentationml/2006/main">
  <p:tag name="AS_UNIQUEID" val="922"/>
</p:tagLst>
</file>

<file path=ppt/tags/tag427.xml><?xml version="1.0" encoding="utf-8"?>
<p:tagLst xmlns:p="http://schemas.openxmlformats.org/presentationml/2006/main">
  <p:tag name="AS_UNIQUEID" val="923"/>
</p:tagLst>
</file>

<file path=ppt/tags/tag428.xml><?xml version="1.0" encoding="utf-8"?>
<p:tagLst xmlns:p="http://schemas.openxmlformats.org/presentationml/2006/main">
  <p:tag name="AS_UNIQUEID" val="924"/>
</p:tagLst>
</file>

<file path=ppt/tags/tag429.xml><?xml version="1.0" encoding="utf-8"?>
<p:tagLst xmlns:p="http://schemas.openxmlformats.org/presentationml/2006/main">
  <p:tag name="AS_UNIQUEID" val="925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6"/>
</p:tagLst>
</file>

<file path=ppt/tags/tag431.xml><?xml version="1.0" encoding="utf-8"?>
<p:tagLst xmlns:p="http://schemas.openxmlformats.org/presentationml/2006/main">
  <p:tag name="AS_UNIQUEID" val="927"/>
</p:tagLst>
</file>

<file path=ppt/tags/tag432.xml><?xml version="1.0" encoding="utf-8"?>
<p:tagLst xmlns:p="http://schemas.openxmlformats.org/presentationml/2006/main">
  <p:tag name="AS_UNIQUEID" val="928"/>
</p:tagLst>
</file>

<file path=ppt/tags/tag433.xml><?xml version="1.0" encoding="utf-8"?>
<p:tagLst xmlns:p="http://schemas.openxmlformats.org/presentationml/2006/main">
  <p:tag name="AS_UNIQUEID" val="929"/>
</p:tagLst>
</file>

<file path=ppt/tags/tag434.xml><?xml version="1.0" encoding="utf-8"?>
<p:tagLst xmlns:p="http://schemas.openxmlformats.org/presentationml/2006/main">
  <p:tag name="AS_UNIQUEID" val="930"/>
</p:tagLst>
</file>

<file path=ppt/tags/tag435.xml><?xml version="1.0" encoding="utf-8"?>
<p:tagLst xmlns:p="http://schemas.openxmlformats.org/presentationml/2006/main">
  <p:tag name="AS_UNIQUEID" val="931"/>
</p:tagLst>
</file>

<file path=ppt/tags/tag436.xml><?xml version="1.0" encoding="utf-8"?>
<p:tagLst xmlns:p="http://schemas.openxmlformats.org/presentationml/2006/main">
  <p:tag name="AS_UNIQUEID" val="932"/>
</p:tagLst>
</file>

<file path=ppt/tags/tag437.xml><?xml version="1.0" encoding="utf-8"?>
<p:tagLst xmlns:p="http://schemas.openxmlformats.org/presentationml/2006/main">
  <p:tag name="AS_UNIQUEID" val="933"/>
</p:tagLst>
</file>

<file path=ppt/tags/tag438.xml><?xml version="1.0" encoding="utf-8"?>
<p:tagLst xmlns:p="http://schemas.openxmlformats.org/presentationml/2006/main">
  <p:tag name="AS_UNIQUEID" val="934"/>
</p:tagLst>
</file>

<file path=ppt/tags/tag439.xml><?xml version="1.0" encoding="utf-8"?>
<p:tagLst xmlns:p="http://schemas.openxmlformats.org/presentationml/2006/main">
  <p:tag name="AS_UNIQUEID" val="935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6"/>
</p:tagLst>
</file>

<file path=ppt/tags/tag441.xml><?xml version="1.0" encoding="utf-8"?>
<p:tagLst xmlns:p="http://schemas.openxmlformats.org/presentationml/2006/main">
  <p:tag name="AS_UNIQUEID" val="937"/>
</p:tagLst>
</file>

<file path=ppt/tags/tag442.xml><?xml version="1.0" encoding="utf-8"?>
<p:tagLst xmlns:p="http://schemas.openxmlformats.org/presentationml/2006/main">
  <p:tag name="AS_UNIQUEID" val="938"/>
</p:tagLst>
</file>

<file path=ppt/tags/tag443.xml><?xml version="1.0" encoding="utf-8"?>
<p:tagLst xmlns:p="http://schemas.openxmlformats.org/presentationml/2006/main">
  <p:tag name="AS_UNIQUEID" val="939"/>
</p:tagLst>
</file>

<file path=ppt/tags/tag444.xml><?xml version="1.0" encoding="utf-8"?>
<p:tagLst xmlns:p="http://schemas.openxmlformats.org/presentationml/2006/main">
  <p:tag name="AS_UNIQUEID" val="940"/>
</p:tagLst>
</file>

<file path=ppt/tags/tag445.xml><?xml version="1.0" encoding="utf-8"?>
<p:tagLst xmlns:p="http://schemas.openxmlformats.org/presentationml/2006/main">
  <p:tag name="AS_UNIQUEID" val="941"/>
</p:tagLst>
</file>

<file path=ppt/tags/tag446.xml><?xml version="1.0" encoding="utf-8"?>
<p:tagLst xmlns:p="http://schemas.openxmlformats.org/presentationml/2006/main">
  <p:tag name="AS_UNIQUEID" val="942"/>
</p:tagLst>
</file>

<file path=ppt/tags/tag447.xml><?xml version="1.0" encoding="utf-8"?>
<p:tagLst xmlns:p="http://schemas.openxmlformats.org/presentationml/2006/main">
  <p:tag name="AS_UNIQUEID" val="943"/>
</p:tagLst>
</file>

<file path=ppt/tags/tag448.xml><?xml version="1.0" encoding="utf-8"?>
<p:tagLst xmlns:p="http://schemas.openxmlformats.org/presentationml/2006/main">
  <p:tag name="AS_UNIQUEID" val="944"/>
</p:tagLst>
</file>

<file path=ppt/tags/tag449.xml><?xml version="1.0" encoding="utf-8"?>
<p:tagLst xmlns:p="http://schemas.openxmlformats.org/presentationml/2006/main">
  <p:tag name="AS_UNIQUEID" val="945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6"/>
</p:tagLst>
</file>

<file path=ppt/tags/tag451.xml><?xml version="1.0" encoding="utf-8"?>
<p:tagLst xmlns:p="http://schemas.openxmlformats.org/presentationml/2006/main">
  <p:tag name="AS_UNIQUEID" val="947"/>
</p:tagLst>
</file>

<file path=ppt/tags/tag452.xml><?xml version="1.0" encoding="utf-8"?>
<p:tagLst xmlns:p="http://schemas.openxmlformats.org/presentationml/2006/main">
  <p:tag name="AS_UNIQUEID" val="948"/>
</p:tagLst>
</file>

<file path=ppt/tags/tag453.xml><?xml version="1.0" encoding="utf-8"?>
<p:tagLst xmlns:p="http://schemas.openxmlformats.org/presentationml/2006/main">
  <p:tag name="AS_UNIQUEID" val="949"/>
</p:tagLst>
</file>

<file path=ppt/tags/tag454.xml><?xml version="1.0" encoding="utf-8"?>
<p:tagLst xmlns:p="http://schemas.openxmlformats.org/presentationml/2006/main">
  <p:tag name="AS_UNIQUEID" val="950"/>
</p:tagLst>
</file>

<file path=ppt/tags/tag455.xml><?xml version="1.0" encoding="utf-8"?>
<p:tagLst xmlns:p="http://schemas.openxmlformats.org/presentationml/2006/main">
  <p:tag name="AS_UNIQUEID" val="951"/>
</p:tagLst>
</file>

<file path=ppt/tags/tag456.xml><?xml version="1.0" encoding="utf-8"?>
<p:tagLst xmlns:p="http://schemas.openxmlformats.org/presentationml/2006/main">
  <p:tag name="AS_UNIQUEID" val="952"/>
</p:tagLst>
</file>

<file path=ppt/tags/tag457.xml><?xml version="1.0" encoding="utf-8"?>
<p:tagLst xmlns:p="http://schemas.openxmlformats.org/presentationml/2006/main">
  <p:tag name="AS_UNIQUEID" val="953"/>
</p:tagLst>
</file>

<file path=ppt/tags/tag458.xml><?xml version="1.0" encoding="utf-8"?>
<p:tagLst xmlns:p="http://schemas.openxmlformats.org/presentationml/2006/main">
  <p:tag name="AS_UNIQUEID" val="954"/>
</p:tagLst>
</file>

<file path=ppt/tags/tag459.xml><?xml version="1.0" encoding="utf-8"?>
<p:tagLst xmlns:p="http://schemas.openxmlformats.org/presentationml/2006/main">
  <p:tag name="AS_UNIQUEID" val="955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6"/>
</p:tagLst>
</file>

<file path=ppt/tags/tag461.xml><?xml version="1.0" encoding="utf-8"?>
<p:tagLst xmlns:p="http://schemas.openxmlformats.org/presentationml/2006/main">
  <p:tag name="AS_UNIQUEID" val="957"/>
</p:tagLst>
</file>

<file path=ppt/tags/tag46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</p:tagLst>
</file>

<file path=ppt/tags/tag49.xml><?xml version="1.0" encoding="utf-8"?>
<p:tagLst xmlns:p="http://schemas.openxmlformats.org/presentationml/2006/main">
  <p:tag name="AS_UNIQUEID" val="547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1.xml><?xml version="1.0" encoding="utf-8"?>
<p:tagLst xmlns:p="http://schemas.openxmlformats.org/presentationml/2006/main">
  <p:tag name="AS_UNIQUEID" val="549"/>
</p:tagLst>
</file>

<file path=ppt/tags/tag52.xml><?xml version="1.0" encoding="utf-8"?>
<p:tagLst xmlns:p="http://schemas.openxmlformats.org/presentationml/2006/main">
  <p:tag name="AS_UNIQUEID" val="550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</p:tagLst>
</file>

<file path=ppt/tags/tag55.xml><?xml version="1.0" encoding="utf-8"?>
<p:tagLst xmlns:p="http://schemas.openxmlformats.org/presentationml/2006/main">
  <p:tag name="AS_UNIQUEID" val="553"/>
</p:tagLst>
</file>

<file path=ppt/tags/tag56.xml><?xml version="1.0" encoding="utf-8"?>
<p:tagLst xmlns:p="http://schemas.openxmlformats.org/presentationml/2006/main">
  <p:tag name="AS_UNIQUEID" val="554"/>
</p:tagLst>
</file>

<file path=ppt/tags/tag57.xml><?xml version="1.0" encoding="utf-8"?>
<p:tagLst xmlns:p="http://schemas.openxmlformats.org/presentationml/2006/main">
  <p:tag name="AS_UNIQUEID" val="555"/>
</p:tagLst>
</file>

<file path=ppt/tags/tag58.xml><?xml version="1.0" encoding="utf-8"?>
<p:tagLst xmlns:p="http://schemas.openxmlformats.org/presentationml/2006/main">
  <p:tag name="AS_UNIQUEID" val="556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AS_UNIQUEID" val="574"/>
</p:tagLst>
</file>

<file path=ppt/tags/tag77.xml><?xml version="1.0" encoding="utf-8"?>
<p:tagLst xmlns:p="http://schemas.openxmlformats.org/presentationml/2006/main">
  <p:tag name="AS_UNIQUEID" val="575"/>
</p:tagLst>
</file>

<file path=ppt/tags/tag78.xml><?xml version="1.0" encoding="utf-8"?>
<p:tagLst xmlns:p="http://schemas.openxmlformats.org/presentationml/2006/main">
  <p:tag name="AS_UNIQUEID" val="576"/>
</p:tagLst>
</file>

<file path=ppt/tags/tag79.xml><?xml version="1.0" encoding="utf-8"?>
<p:tagLst xmlns:p="http://schemas.openxmlformats.org/presentationml/2006/main">
  <p:tag name="AS_UNIQUEID" val="577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8"/>
</p:tagLst>
</file>

<file path=ppt/tags/tag81.xml><?xml version="1.0" encoding="utf-8"?>
<p:tagLst xmlns:p="http://schemas.openxmlformats.org/presentationml/2006/main">
  <p:tag name="AS_UNIQUEID" val="579"/>
</p:tagLst>
</file>

<file path=ppt/tags/tag82.xml><?xml version="1.0" encoding="utf-8"?>
<p:tagLst xmlns:p="http://schemas.openxmlformats.org/presentationml/2006/main">
  <p:tag name="AS_UNIQUEID" val="580"/>
</p:tagLst>
</file>

<file path=ppt/tags/tag83.xml><?xml version="1.0" encoding="utf-8"?>
<p:tagLst xmlns:p="http://schemas.openxmlformats.org/presentationml/2006/main">
  <p:tag name="AS_UNIQUEID" val="581"/>
</p:tagLst>
</file>

<file path=ppt/tags/tag84.xml><?xml version="1.0" encoding="utf-8"?>
<p:tagLst xmlns:p="http://schemas.openxmlformats.org/presentationml/2006/main">
  <p:tag name="AS_UNIQUEID" val="582"/>
</p:tagLst>
</file>

<file path=ppt/tags/tag85.xml><?xml version="1.0" encoding="utf-8"?>
<p:tagLst xmlns:p="http://schemas.openxmlformats.org/presentationml/2006/main">
  <p:tag name="AS_UNIQUEID" val="583"/>
</p:tagLst>
</file>

<file path=ppt/tags/tag86.xml><?xml version="1.0" encoding="utf-8"?>
<p:tagLst xmlns:p="http://schemas.openxmlformats.org/presentationml/2006/main">
  <p:tag name="AS_UNIQUEID" val="584"/>
</p:tagLst>
</file>

<file path=ppt/tags/tag87.xml><?xml version="1.0" encoding="utf-8"?>
<p:tagLst xmlns:p="http://schemas.openxmlformats.org/presentationml/2006/main">
  <p:tag name="AS_UNIQUEID" val="585"/>
</p:tagLst>
</file>

<file path=ppt/tags/tag88.xml><?xml version="1.0" encoding="utf-8"?>
<p:tagLst xmlns:p="http://schemas.openxmlformats.org/presentationml/2006/main">
  <p:tag name="AS_UNIQUEID" val="586"/>
</p:tagLst>
</file>

<file path=ppt/tags/tag89.xml><?xml version="1.0" encoding="utf-8"?>
<p:tagLst xmlns:p="http://schemas.openxmlformats.org/presentationml/2006/main">
  <p:tag name="AS_UNIQUEID" val="587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8"/>
</p:tagLst>
</file>

<file path=ppt/tags/tag91.xml><?xml version="1.0" encoding="utf-8"?>
<p:tagLst xmlns:p="http://schemas.openxmlformats.org/presentationml/2006/main">
  <p:tag name="AS_UNIQUEID" val="589"/>
</p:tagLst>
</file>

<file path=ppt/tags/tag92.xml><?xml version="1.0" encoding="utf-8"?>
<p:tagLst xmlns:p="http://schemas.openxmlformats.org/presentationml/2006/main">
  <p:tag name="AS_UNIQUEID" val="590"/>
</p:tagLst>
</file>

<file path=ppt/tags/tag93.xml><?xml version="1.0" encoding="utf-8"?>
<p:tagLst xmlns:p="http://schemas.openxmlformats.org/presentationml/2006/main">
  <p:tag name="AS_UNIQUEID" val="591"/>
</p:tagLst>
</file>

<file path=ppt/tags/tag94.xml><?xml version="1.0" encoding="utf-8"?>
<p:tagLst xmlns:p="http://schemas.openxmlformats.org/presentationml/2006/main">
  <p:tag name="AS_UNIQUEID" val="592"/>
</p:tagLst>
</file>

<file path=ppt/tags/tag95.xml><?xml version="1.0" encoding="utf-8"?>
<p:tagLst xmlns:p="http://schemas.openxmlformats.org/presentationml/2006/main">
  <p:tag name="AS_UNIQUEID" val="593"/>
</p:tagLst>
</file>

<file path=ppt/tags/tag96.xml><?xml version="1.0" encoding="utf-8"?>
<p:tagLst xmlns:p="http://schemas.openxmlformats.org/presentationml/2006/main">
  <p:tag name="AS_UNIQUEID" val="594"/>
</p:tagLst>
</file>

<file path=ppt/tags/tag97.xml><?xml version="1.0" encoding="utf-8"?>
<p:tagLst xmlns:p="http://schemas.openxmlformats.org/presentationml/2006/main">
  <p:tag name="AS_UNIQUEID" val="595"/>
</p:tagLst>
</file>

<file path=ppt/tags/tag98.xml><?xml version="1.0" encoding="utf-8"?>
<p:tagLst xmlns:p="http://schemas.openxmlformats.org/presentationml/2006/main">
  <p:tag name="AS_UNIQUEID" val="596"/>
</p:tagLst>
</file>

<file path=ppt/tags/tag99.xml><?xml version="1.0" encoding="utf-8"?>
<p:tagLst xmlns:p="http://schemas.openxmlformats.org/presentationml/2006/main">
  <p:tag name="AS_UNIQUEID" val="597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294</Paragraphs>
  <Slides>43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楷体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2026-07-27T09:22:30Z</cp:lastPrinted>
  <dcterms:created xsi:type="dcterms:W3CDTF">2026-07-27T09:22:30Z</dcterms:created>
  <dcterms:modified xsi:type="dcterms:W3CDTF">2026-07-27T01:22:30Z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