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6.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7.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8.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9.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10.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11.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12.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13.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4.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5.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16.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17.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18.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19.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20.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21.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56.xml" ContentType="application/vnd.openxmlformats-officedocument.presentationml.tags+xml"/>
  <Override PartName="/ppt/tags/tag364.xml" ContentType="application/vnd.openxmlformats-officedocument.presentationml.tags+xml"/>
  <Override PartName="/ppt/tags/tag367.xml" ContentType="application/vnd.openxmlformats-officedocument.presentationml.tags+xml"/>
  <Override PartName="/ppt/tags/tag374.xml" ContentType="application/vnd.openxmlformats-officedocument.presentationml.tags+xml"/>
  <Override PartName="/ppt/tags/tag4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5"/>
  </p:notesMasterIdLst>
  <p:sldIdLst>
    <p:sldId id="549" r:id="rId3"/>
    <p:sldId id="605" r:id="rId4"/>
    <p:sldId id="919" r:id="rId5"/>
    <p:sldId id="920" r:id="rId6"/>
    <p:sldId id="921" r:id="rId7"/>
    <p:sldId id="922" r:id="rId8"/>
    <p:sldId id="939" r:id="rId9"/>
    <p:sldId id="940" r:id="rId10"/>
    <p:sldId id="941" r:id="rId11"/>
    <p:sldId id="942" r:id="rId12"/>
    <p:sldId id="943" r:id="rId13"/>
    <p:sldId id="944" r:id="rId14"/>
    <p:sldId id="945" r:id="rId15"/>
    <p:sldId id="948" r:id="rId16"/>
    <p:sldId id="949"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936" r:id="rId33"/>
    <p:sldId id="550"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919"/>
            <p14:sldId id="920"/>
            <p14:sldId id="921"/>
            <p14:sldId id="922"/>
            <p14:sldId id="939"/>
            <p14:sldId id="940"/>
            <p14:sldId id="941"/>
            <p14:sldId id="942"/>
            <p14:sldId id="943"/>
            <p14:sldId id="944"/>
            <p14:sldId id="945"/>
            <p14:sldId id="948"/>
            <p14:sldId id="949"/>
            <p14:sldId id="257"/>
            <p14:sldId id="258"/>
            <p14:sldId id="259"/>
            <p14:sldId id="260"/>
            <p14:sldId id="261"/>
            <p14:sldId id="262"/>
            <p14:sldId id="263"/>
            <p14:sldId id="264"/>
            <p14:sldId id="265"/>
            <p14:sldId id="266"/>
            <p14:sldId id="267"/>
            <p14:sldId id="268"/>
            <p14:sldId id="269"/>
            <p14:sldId id="270"/>
            <p14:sldId id="271"/>
            <p14:sldId id="936"/>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4" d="100"/>
          <a:sy n="84" d="100"/>
        </p:scale>
        <p:origin x="427" y="77"/>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custDataLst>
              <p:tags r:id="rId1"/>
            </p:custDataLst>
          </p:nvPr>
        </p:nvSpPr>
        <p:spPr>
          <a:xfrm>
            <a:off x="409575" y="754063"/>
            <a:ext cx="5854700" cy="3294062"/>
          </a:xfrm>
        </p:spPr>
      </p:sp>
      <p:sp>
        <p:nvSpPr>
          <p:cNvPr id="36866"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36867"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en-US" altLang="zh-CN" sz="1200">
                <a:latin typeface="Arial" panose="020B0604020202020204" pitchFamily="34" charset="0"/>
              </a:rPr>
              <a:t>7</a:t>
            </a:fld>
            <a:endParaRPr lang="en-US" altLang="zh-CN"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custDataLst>
              <p:tags r:id="rId1"/>
            </p:custDataLst>
          </p:nvPr>
        </p:nvSpPr>
        <p:spPr>
          <a:xfrm>
            <a:off x="409575" y="754063"/>
            <a:ext cx="5854700" cy="3294062"/>
          </a:xfrm>
        </p:spPr>
      </p:sp>
      <p:sp>
        <p:nvSpPr>
          <p:cNvPr id="38914"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38915"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en-US" altLang="zh-CN" sz="1200">
                <a:latin typeface="Arial" panose="020B0604020202020204" pitchFamily="34" charset="0"/>
              </a:rPr>
              <a:t>8</a:t>
            </a:fld>
            <a:endParaRPr lang="en-US" altLang="zh-CN"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custDataLst>
              <p:tags r:id="rId1"/>
            </p:custDataLst>
          </p:nvPr>
        </p:nvSpPr>
        <p:spPr>
          <a:xfrm>
            <a:off x="409575" y="754063"/>
            <a:ext cx="5854700" cy="3294062"/>
          </a:xfrm>
        </p:spPr>
      </p:sp>
      <p:sp>
        <p:nvSpPr>
          <p:cNvPr id="40962"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40963"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en-US" altLang="zh-CN" sz="1200">
                <a:latin typeface="Arial" panose="020B0604020202020204" pitchFamily="34" charset="0"/>
              </a:rPr>
              <a:t>9</a:t>
            </a:fld>
            <a:endParaRPr lang="en-US" altLang="zh-CN"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1"/>
            </p:custDataLst>
          </p:nvPr>
        </p:nvSpPr>
        <p:spPr>
          <a:xfrm>
            <a:off x="409575" y="754063"/>
            <a:ext cx="5854700" cy="3294062"/>
          </a:xfrm>
        </p:spPr>
      </p:sp>
      <p:sp>
        <p:nvSpPr>
          <p:cNvPr id="43010"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43011"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en-US" altLang="zh-CN" sz="1200">
                <a:latin typeface="Arial" panose="020B0604020202020204" pitchFamily="34" charset="0"/>
              </a:rPr>
              <a:t>10</a:t>
            </a:fld>
            <a:endParaRPr lang="en-US" altLang="zh-CN"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custDataLst>
              <p:tags r:id="rId1"/>
            </p:custDataLst>
          </p:nvPr>
        </p:nvSpPr>
        <p:spPr>
          <a:xfrm>
            <a:off x="409575" y="754063"/>
            <a:ext cx="5854700" cy="3294062"/>
          </a:xfrm>
        </p:spPr>
      </p:sp>
      <p:sp>
        <p:nvSpPr>
          <p:cNvPr id="46082"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46083"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en-US" altLang="zh-CN" sz="1200">
                <a:latin typeface="Arial" panose="020B0604020202020204" pitchFamily="34" charset="0"/>
              </a:rPr>
              <a:t>12</a:t>
            </a:fld>
            <a:endParaRPr lang="en-US" altLang="zh-CN"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slideLayout" Target="../slideLayouts/slideLayout2.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image" Target="../media/image21.jpeg"/><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22.jpe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2.xml"/><Relationship Id="rId5" Type="http://schemas.openxmlformats.org/officeDocument/2006/relationships/tags" Target="../tags/tag248.xml"/><Relationship Id="rId4" Type="http://schemas.openxmlformats.org/officeDocument/2006/relationships/tags" Target="../tags/tag247.xml"/></Relationships>
</file>

<file path=ppt/slides/_rels/slide12.xml.rels><?xml version="1.0" encoding="UTF-8" standalone="yes"?>
<Relationships xmlns="http://schemas.openxmlformats.org/package/2006/relationships"><Relationship Id="rId8" Type="http://schemas.openxmlformats.org/officeDocument/2006/relationships/hyperlink" Target="196.swf" TargetMode="External"/><Relationship Id="rId3" Type="http://schemas.openxmlformats.org/officeDocument/2006/relationships/tags" Target="../tags/tag251.xml"/><Relationship Id="rId7" Type="http://schemas.openxmlformats.org/officeDocument/2006/relationships/notesSlide" Target="../notesSlides/notesSlide6.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2.xml"/><Relationship Id="rId5" Type="http://schemas.openxmlformats.org/officeDocument/2006/relationships/tags" Target="../tags/tag253.xml"/><Relationship Id="rId4" Type="http://schemas.openxmlformats.org/officeDocument/2006/relationships/tags" Target="../tags/tag252.xm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Layout" Target="../slideLayouts/slideLayout2.xml"/><Relationship Id="rId4" Type="http://schemas.openxmlformats.org/officeDocument/2006/relationships/tags" Target="../tags/tag260.xml"/></Relationships>
</file>

<file path=ppt/slides/_rels/slide14.xml.rels><?xml version="1.0" encoding="UTF-8" standalone="yes"?>
<Relationships xmlns="http://schemas.openxmlformats.org/package/2006/relationships"><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tags" Target="../tags/tag286.xml"/><Relationship Id="rId39" Type="http://schemas.openxmlformats.org/officeDocument/2006/relationships/tags" Target="../tags/tag299.xml"/><Relationship Id="rId21" Type="http://schemas.openxmlformats.org/officeDocument/2006/relationships/tags" Target="../tags/tag281.xml"/><Relationship Id="rId34" Type="http://schemas.openxmlformats.org/officeDocument/2006/relationships/tags" Target="../tags/tag294.xml"/><Relationship Id="rId42" Type="http://schemas.openxmlformats.org/officeDocument/2006/relationships/tags" Target="../tags/tag302.xml"/><Relationship Id="rId47" Type="http://schemas.openxmlformats.org/officeDocument/2006/relationships/image" Target="../media/image25.jpeg"/><Relationship Id="rId7" Type="http://schemas.openxmlformats.org/officeDocument/2006/relationships/tags" Target="../tags/tag267.xml"/><Relationship Id="rId2" Type="http://schemas.openxmlformats.org/officeDocument/2006/relationships/tags" Target="../tags/tag262.xml"/><Relationship Id="rId16" Type="http://schemas.openxmlformats.org/officeDocument/2006/relationships/tags" Target="../tags/tag276.xml"/><Relationship Id="rId29" Type="http://schemas.openxmlformats.org/officeDocument/2006/relationships/tags" Target="../tags/tag289.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tags" Target="../tags/tag292.xml"/><Relationship Id="rId37" Type="http://schemas.openxmlformats.org/officeDocument/2006/relationships/tags" Target="../tags/tag297.xml"/><Relationship Id="rId40" Type="http://schemas.openxmlformats.org/officeDocument/2006/relationships/tags" Target="../tags/tag300.xml"/><Relationship Id="rId45" Type="http://schemas.openxmlformats.org/officeDocument/2006/relationships/slideLayout" Target="../slideLayouts/slideLayout2.xml"/><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tags" Target="../tags/tag296.xml"/><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tags" Target="../tags/tag291.xml"/><Relationship Id="rId44" Type="http://schemas.openxmlformats.org/officeDocument/2006/relationships/tags" Target="../tags/tag304.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tags" Target="../tags/tag303.xml"/><Relationship Id="rId48" Type="http://schemas.openxmlformats.org/officeDocument/2006/relationships/image" Target="../media/image26.png"/><Relationship Id="rId8" Type="http://schemas.openxmlformats.org/officeDocument/2006/relationships/tags" Target="../tags/tag268.xml"/><Relationship Id="rId3" Type="http://schemas.openxmlformats.org/officeDocument/2006/relationships/tags" Target="../tags/tag263.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tags" Target="../tags/tag298.xml"/><Relationship Id="rId46" Type="http://schemas.openxmlformats.org/officeDocument/2006/relationships/image" Target="../media/image24.jpeg"/><Relationship Id="rId20" Type="http://schemas.openxmlformats.org/officeDocument/2006/relationships/tags" Target="../tags/tag280.xml"/><Relationship Id="rId41" Type="http://schemas.openxmlformats.org/officeDocument/2006/relationships/tags" Target="../tags/tag301.xml"/></Relationships>
</file>

<file path=ppt/slides/_rels/slide15.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slideLayout" Target="../slideLayouts/slideLayout2.xml"/><Relationship Id="rId4" Type="http://schemas.openxmlformats.org/officeDocument/2006/relationships/tags" Target="../tags/tag308.xml"/></Relationships>
</file>

<file path=ppt/slides/_rels/slide16.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notesSlide" Target="../notesSlides/notesSlide7.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slideLayout" Target="../slideLayouts/slideLayout2.xml"/><Relationship Id="rId17" Type="http://schemas.openxmlformats.org/officeDocument/2006/relationships/image" Target="../media/image30.jpeg"/><Relationship Id="rId2" Type="http://schemas.openxmlformats.org/officeDocument/2006/relationships/tags" Target="../tags/tag310.xml"/><Relationship Id="rId16" Type="http://schemas.openxmlformats.org/officeDocument/2006/relationships/image" Target="../media/image29.jpeg"/><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image" Target="../media/image28.jpeg"/><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image" Target="../media/image32.png"/><Relationship Id="rId5" Type="http://schemas.openxmlformats.org/officeDocument/2006/relationships/tags" Target="../tags/tag356.xml"/><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image" Target="../media/image33.pn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64.xml"/><Relationship Id="rId5" Type="http://schemas.openxmlformats.org/officeDocument/2006/relationships/notesSlide" Target="../notesSlides/notesSlide9.xml"/><Relationship Id="rId10"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tags" Target="../tags/tag3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35.png"/><Relationship Id="rId5" Type="http://schemas.openxmlformats.org/officeDocument/2006/relationships/tags" Target="../tags/tag374.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341.xml"/><Relationship Id="rId7" Type="http://schemas.openxmlformats.org/officeDocument/2006/relationships/notesSlide" Target="../notesSlides/notesSlide1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Layout" Target="../slideLayouts/slideLayout2.xml"/><Relationship Id="rId5" Type="http://schemas.openxmlformats.org/officeDocument/2006/relationships/tags" Target="../tags/tag343.xml"/><Relationship Id="rId4" Type="http://schemas.openxmlformats.org/officeDocument/2006/relationships/tags" Target="../tags/tag342.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349.xml"/><Relationship Id="rId7" Type="http://schemas.openxmlformats.org/officeDocument/2006/relationships/notesSlide" Target="../notesSlides/notesSlide12.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2.xml"/><Relationship Id="rId5" Type="http://schemas.openxmlformats.org/officeDocument/2006/relationships/tags" Target="../tags/tag351.xml"/><Relationship Id="rId10" Type="http://schemas.openxmlformats.org/officeDocument/2006/relationships/slide" Target="slide2.xml"/><Relationship Id="rId4" Type="http://schemas.openxmlformats.org/officeDocument/2006/relationships/tags" Target="../tags/tag350.xml"/><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5.xml"/><Relationship Id="rId6" Type="http://schemas.openxmlformats.org/officeDocument/2006/relationships/image" Target="../media/image34.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image" Target="../media/image34.jpeg"/><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366.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373.xml"/><Relationship Id="rId7" Type="http://schemas.openxmlformats.org/officeDocument/2006/relationships/notesSlide" Target="../notesSlides/notesSlide15.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Layout" Target="../slideLayouts/slideLayout2.xml"/><Relationship Id="rId5" Type="http://schemas.openxmlformats.org/officeDocument/2006/relationships/tags" Target="../tags/tag376.xml"/><Relationship Id="rId4" Type="http://schemas.openxmlformats.org/officeDocument/2006/relationships/tags" Target="../tags/tag375.xml"/></Relationships>
</file>

<file path=ppt/slides/_rels/slide25.xml.rels><?xml version="1.0" encoding="UTF-8" standalone="yes"?>
<Relationships xmlns="http://schemas.openxmlformats.org/package/2006/relationships"><Relationship Id="rId8" Type="http://schemas.openxmlformats.org/officeDocument/2006/relationships/tags" Target="../tags/tag387.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image" Target="../media/image34.jpeg"/><Relationship Id="rId5" Type="http://schemas.openxmlformats.org/officeDocument/2006/relationships/tags" Target="../tags/tag384.xml"/><Relationship Id="rId10" Type="http://schemas.openxmlformats.org/officeDocument/2006/relationships/notesSlide" Target="../notesSlides/notesSlide16.xml"/><Relationship Id="rId4" Type="http://schemas.openxmlformats.org/officeDocument/2006/relationships/tags" Target="../tags/tag383.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93.xml"/><Relationship Id="rId7" Type="http://schemas.openxmlformats.org/officeDocument/2006/relationships/slide" Target="slide2.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image" Target="../media/image34.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99.xml"/><Relationship Id="rId7" Type="http://schemas.openxmlformats.org/officeDocument/2006/relationships/notesSlide" Target="../notesSlides/notesSlide18.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Layout" Target="../slideLayouts/slideLayout2.xml"/><Relationship Id="rId5" Type="http://schemas.openxmlformats.org/officeDocument/2006/relationships/tags" Target="../tags/tag401.xml"/><Relationship Id="rId4" Type="http://schemas.openxmlformats.org/officeDocument/2006/relationships/tags" Target="../tags/tag400.xml"/></Relationships>
</file>

<file path=ppt/slides/_rels/slide28.xml.rels><?xml version="1.0" encoding="UTF-8" standalone="yes"?>
<Relationships xmlns="http://schemas.openxmlformats.org/package/2006/relationships"><Relationship Id="rId8" Type="http://schemas.openxmlformats.org/officeDocument/2006/relationships/tags" Target="../tags/tag462.xml"/><Relationship Id="rId3" Type="http://schemas.openxmlformats.org/officeDocument/2006/relationships/tags" Target="../tags/tag407.xml"/><Relationship Id="rId7" Type="http://schemas.openxmlformats.org/officeDocument/2006/relationships/image" Target="../media/image35.jpeg"/><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slide" Target="slide2.xml"/><Relationship Id="rId4" Type="http://schemas.openxmlformats.org/officeDocument/2006/relationships/tags" Target="../tags/tag408.xml"/><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414.xml"/><Relationship Id="rId7" Type="http://schemas.openxmlformats.org/officeDocument/2006/relationships/notesSlide" Target="../notesSlides/notesSlide20.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slideLayout" Target="../slideLayouts/slideLayout2.xml"/><Relationship Id="rId5" Type="http://schemas.openxmlformats.org/officeDocument/2006/relationships/tags" Target="../tags/tag416.xml"/><Relationship Id="rId4" Type="http://schemas.openxmlformats.org/officeDocument/2006/relationships/tags" Target="../tags/tag415.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9" Type="http://schemas.openxmlformats.org/officeDocument/2006/relationships/tags" Target="../tags/tag104.xml"/><Relationship Id="rId21" Type="http://schemas.openxmlformats.org/officeDocument/2006/relationships/tags" Target="../tags/tag86.xml"/><Relationship Id="rId34" Type="http://schemas.openxmlformats.org/officeDocument/2006/relationships/tags" Target="../tags/tag99.xml"/><Relationship Id="rId42" Type="http://schemas.openxmlformats.org/officeDocument/2006/relationships/image" Target="../media/image11.jpeg"/><Relationship Id="rId7" Type="http://schemas.openxmlformats.org/officeDocument/2006/relationships/tags" Target="../tags/tag72.xml"/><Relationship Id="rId2" Type="http://schemas.openxmlformats.org/officeDocument/2006/relationships/tags" Target="../tags/tag67.xml"/><Relationship Id="rId16" Type="http://schemas.openxmlformats.org/officeDocument/2006/relationships/tags" Target="../tags/tag81.xml"/><Relationship Id="rId29" Type="http://schemas.openxmlformats.org/officeDocument/2006/relationships/tags" Target="../tags/tag94.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tags" Target="../tags/tag102.xml"/><Relationship Id="rId40" Type="http://schemas.openxmlformats.org/officeDocument/2006/relationships/tags" Target="../tags/tag105.xml"/><Relationship Id="rId45" Type="http://schemas.openxmlformats.org/officeDocument/2006/relationships/image" Target="../media/image14.jpe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tags" Target="../tags/tag101.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tags" Target="../tags/tag96.xml"/><Relationship Id="rId44" Type="http://schemas.openxmlformats.org/officeDocument/2006/relationships/image" Target="../media/image13.jpe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tags" Target="../tags/tag100.xml"/><Relationship Id="rId43" Type="http://schemas.openxmlformats.org/officeDocument/2006/relationships/image" Target="../media/image12.jpeg"/><Relationship Id="rId8" Type="http://schemas.openxmlformats.org/officeDocument/2006/relationships/tags" Target="../tags/tag73.xml"/><Relationship Id="rId3" Type="http://schemas.openxmlformats.org/officeDocument/2006/relationships/tags" Target="../tags/tag68.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tags" Target="../tags/tag98.xml"/><Relationship Id="rId38" Type="http://schemas.openxmlformats.org/officeDocument/2006/relationships/tags" Target="../tags/tag103.xml"/><Relationship Id="rId46" Type="http://schemas.openxmlformats.org/officeDocument/2006/relationships/image" Target="../media/image15.png"/><Relationship Id="rId20" Type="http://schemas.openxmlformats.org/officeDocument/2006/relationships/tags" Target="../tags/tag85.xml"/><Relationship Id="rId4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422.xml"/><Relationship Id="rId7" Type="http://schemas.openxmlformats.org/officeDocument/2006/relationships/image" Target="../media/image37.jpeg"/><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423.xml"/></Relationships>
</file>

<file path=ppt/slides/_rels/slide31.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tags" Target="../tags/tag438.xml"/><Relationship Id="rId2" Type="http://schemas.openxmlformats.org/officeDocument/2006/relationships/tags" Target="../tags/tag428.xml"/><Relationship Id="rId16" Type="http://schemas.openxmlformats.org/officeDocument/2006/relationships/slideLayout" Target="../slideLayouts/slideLayout2.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5" Type="http://schemas.openxmlformats.org/officeDocument/2006/relationships/tags" Target="../tags/tag431.xml"/><Relationship Id="rId15" Type="http://schemas.openxmlformats.org/officeDocument/2006/relationships/tags" Target="../tags/tag441.xml"/><Relationship Id="rId10" Type="http://schemas.openxmlformats.org/officeDocument/2006/relationships/tags" Target="../tags/tag436.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s>
</file>

<file path=ppt/slides/_rels/slide32.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image" Target="../media/image38.png"/><Relationship Id="rId39" Type="http://schemas.openxmlformats.org/officeDocument/2006/relationships/image" Target="../media/image52.png"/><Relationship Id="rId21" Type="http://schemas.openxmlformats.org/officeDocument/2006/relationships/tags" Target="../tags/tag463.xml"/><Relationship Id="rId34" Type="http://schemas.openxmlformats.org/officeDocument/2006/relationships/image" Target="../media/image47.png"/><Relationship Id="rId7" Type="http://schemas.openxmlformats.org/officeDocument/2006/relationships/tags" Target="../tags/tag448.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slideLayout" Target="../slideLayouts/slideLayout2.xml"/><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5.xml"/><Relationship Id="rId28" Type="http://schemas.openxmlformats.org/officeDocument/2006/relationships/image" Target="../media/image40.png"/><Relationship Id="rId36" Type="http://schemas.openxmlformats.org/officeDocument/2006/relationships/image" Target="../media/image49.png"/><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image" Target="../media/image44.png"/><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4.xml"/><Relationship Id="rId27" Type="http://schemas.openxmlformats.org/officeDocument/2006/relationships/image" Target="../media/image39.pn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tags" Target="../tags/tag449.xml"/><Relationship Id="rId3" Type="http://schemas.openxmlformats.org/officeDocument/2006/relationships/tags" Target="../tags/tag444.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audio" Target="../media/audio1.wav"/><Relationship Id="rId33" Type="http://schemas.openxmlformats.org/officeDocument/2006/relationships/image" Target="../media/image46.png"/><Relationship Id="rId38"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tags" Target="../tags/tag111.xml"/><Relationship Id="rId21" Type="http://schemas.openxmlformats.org/officeDocument/2006/relationships/tags" Target="../tags/tag129.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image" Target="../media/image16.jpeg"/><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tags" Target="../tags/tag132.xml"/><Relationship Id="rId21" Type="http://schemas.openxmlformats.org/officeDocument/2006/relationships/slideLayout" Target="../slideLayouts/slideLayout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image" Target="../media/image19.jpeg"/><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image" Target="../media/image18.wmf"/><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image" Target="../media/image17.wmf"/><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hyperlink" Target="&#21160;&#30011;&#28436;&#31034;&#65306;&#20108;&#21147;&#24179;&#34913;.swf" TargetMode="Externa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notesSlide" Target="../notesSlides/notesSlide2.xml"/><Relationship Id="rId2" Type="http://schemas.openxmlformats.org/officeDocument/2006/relationships/tags" Target="../tags/tag151.xml"/><Relationship Id="rId16"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tags" Target="../tags/tag164.xml"/><Relationship Id="rId10" Type="http://schemas.openxmlformats.org/officeDocument/2006/relationships/tags" Target="../tags/tag159.xml"/><Relationship Id="rId19" Type="http://schemas.openxmlformats.org/officeDocument/2006/relationships/image" Target="../media/image20.png"/><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8.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tags" Target="../tags/tag185.xml"/><Relationship Id="rId26" Type="http://schemas.openxmlformats.org/officeDocument/2006/relationships/notesSlide" Target="../notesSlides/notesSlide3.xml"/><Relationship Id="rId3" Type="http://schemas.openxmlformats.org/officeDocument/2006/relationships/tags" Target="../tags/tag170.xml"/><Relationship Id="rId21" Type="http://schemas.openxmlformats.org/officeDocument/2006/relationships/tags" Target="../tags/tag188.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tags" Target="../tags/tag184.xml"/><Relationship Id="rId25" Type="http://schemas.openxmlformats.org/officeDocument/2006/relationships/slideLayout" Target="../slideLayouts/slideLayout2.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tags" Target="../tags/tag187.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24" Type="http://schemas.openxmlformats.org/officeDocument/2006/relationships/tags" Target="../tags/tag191.xm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tags" Target="../tags/tag190.xml"/><Relationship Id="rId10" Type="http://schemas.openxmlformats.org/officeDocument/2006/relationships/tags" Target="../tags/tag177.xml"/><Relationship Id="rId19" Type="http://schemas.openxmlformats.org/officeDocument/2006/relationships/tags" Target="../tags/tag186.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tags" Target="../tags/tag189.xml"/></Relationships>
</file>

<file path=ppt/slides/_rels/slide9.xml.rels><?xml version="1.0" encoding="UTF-8" standalone="yes"?>
<Relationships xmlns="http://schemas.openxmlformats.org/package/2006/relationships"><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 Type="http://schemas.openxmlformats.org/officeDocument/2006/relationships/tags" Target="../tags/tag197.xml"/><Relationship Id="rId21" Type="http://schemas.openxmlformats.org/officeDocument/2006/relationships/tags" Target="../tags/tag215.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notesSlide" Target="../notesSlides/notesSlide4.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29" Type="http://schemas.openxmlformats.org/officeDocument/2006/relationships/tags" Target="../tags/tag223.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32" Type="http://schemas.openxmlformats.org/officeDocument/2006/relationships/slideLayout" Target="../slideLayouts/slideLayout2.xm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10" Type="http://schemas.openxmlformats.org/officeDocument/2006/relationships/tags" Target="../tags/tag204.xml"/><Relationship Id="rId19" Type="http://schemas.openxmlformats.org/officeDocument/2006/relationships/tags" Target="../tags/tag213.xml"/><Relationship Id="rId31" Type="http://schemas.openxmlformats.org/officeDocument/2006/relationships/tags" Target="../tags/tag225.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tags" Target="../tags/tag224.xml"/><Relationship Id="rId8" Type="http://schemas.openxmlformats.org/officeDocument/2006/relationships/tags" Target="../tags/tag20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7.5 </a:t>
              </a:r>
              <a:r>
                <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运动和力</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第七章 运动和力</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沪粤版物理八年级下册</a:t>
              </a: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14"/>
          <p:cNvSpPr txBox="1"/>
          <p:nvPr>
            <p:custDataLst>
              <p:tags r:id="rId1"/>
            </p:custDataLst>
          </p:nvPr>
        </p:nvSpPr>
        <p:spPr>
          <a:xfrm>
            <a:off x="2528570" y="1663700"/>
            <a:ext cx="6799580" cy="521970"/>
          </a:xfrm>
          <a:prstGeom prst="rect">
            <a:avLst/>
          </a:prstGeom>
          <a:noFill/>
          <a:ln w="9525">
            <a:noFill/>
          </a:ln>
        </p:spPr>
        <p:txBody>
          <a:bodyPr wrap="square" anchor="t" anchorCtr="0">
            <a:spAutoFit/>
          </a:bodyPr>
          <a:lstStyle/>
          <a:p>
            <a:r>
              <a:rPr lang="zh-CN" altLang="en-US" sz="2800">
                <a:solidFill>
                  <a:srgbClr val="FF0000"/>
                </a:solidFill>
                <a:latin typeface="Arial" panose="020B0604020202020204" pitchFamily="34" charset="0"/>
                <a:ea typeface="黑体" panose="02010609060101010101" pitchFamily="49" charset="-122"/>
              </a:rPr>
              <a:t>活动</a:t>
            </a:r>
            <a:r>
              <a:rPr lang="en-US" altLang="zh-CN" sz="2800">
                <a:solidFill>
                  <a:srgbClr val="FF0000"/>
                </a:solidFill>
                <a:latin typeface="Arial" panose="020B0604020202020204" pitchFamily="34" charset="0"/>
                <a:ea typeface="黑体" panose="02010609060101010101" pitchFamily="49" charset="-122"/>
              </a:rPr>
              <a:t>2    </a:t>
            </a:r>
            <a:r>
              <a:rPr lang="zh-CN" altLang="en-US" sz="2800">
                <a:latin typeface="Arial" panose="020B0604020202020204" pitchFamily="34" charset="0"/>
                <a:ea typeface="黑体" panose="02010609060101010101" pitchFamily="49" charset="-122"/>
              </a:rPr>
              <a:t>物体受非平衡力作用时怎样运动</a:t>
            </a:r>
          </a:p>
        </p:txBody>
      </p:sp>
      <p:sp>
        <p:nvSpPr>
          <p:cNvPr id="17" name="Rectangle 3"/>
          <p:cNvSpPr txBox="1"/>
          <p:nvPr>
            <p:custDataLst>
              <p:tags r:id="rId2"/>
            </p:custDataLst>
          </p:nvPr>
        </p:nvSpPr>
        <p:spPr>
          <a:xfrm>
            <a:off x="2066925" y="2273300"/>
            <a:ext cx="3517900" cy="2872105"/>
          </a:xfrm>
          <a:prstGeom prst="rect">
            <a:avLst/>
          </a:prstGeom>
          <a:noFill/>
          <a:ln w="9525">
            <a:noFill/>
          </a:ln>
        </p:spPr>
        <p:txBody>
          <a:bodyPr anchor="t" anchorCtr="0"/>
          <a:lstStyle/>
          <a:p>
            <a:pPr>
              <a:lnSpc>
                <a:spcPct val="150000"/>
              </a:lnSpc>
              <a:spcBef>
                <a:spcPts val="600"/>
              </a:spcBef>
              <a:buClr>
                <a:schemeClr val="accent1"/>
              </a:buClr>
              <a:buSzPct val="70000"/>
            </a:pPr>
            <a:r>
              <a:rPr lang="en-US" altLang="zh-CN" sz="2400">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1.</a:t>
            </a:r>
            <a:r>
              <a:rPr lang="zh-CN" altLang="en-US" sz="2400">
                <a:latin typeface="Times New Roman" panose="02020603050405020304" pitchFamily="18" charset="0"/>
                <a:ea typeface="黑体" panose="02010609060101010101" pitchFamily="49" charset="-122"/>
              </a:rPr>
              <a:t>将小车放在光滑水平桌面上，在盘中放一个砝码，在拉力作用下，小车的运动状态将怎样变化？</a:t>
            </a:r>
          </a:p>
        </p:txBody>
      </p:sp>
      <p:sp>
        <p:nvSpPr>
          <p:cNvPr id="19" name="Text Box 15"/>
          <p:cNvSpPr txBox="1"/>
          <p:nvPr>
            <p:custDataLst>
              <p:tags r:id="rId3"/>
            </p:custDataLst>
          </p:nvPr>
        </p:nvSpPr>
        <p:spPr>
          <a:xfrm>
            <a:off x="2414588" y="5384800"/>
            <a:ext cx="3170237" cy="491490"/>
          </a:xfrm>
          <a:prstGeom prst="rect">
            <a:avLst/>
          </a:prstGeom>
          <a:noFill/>
          <a:ln w="9525">
            <a:noFill/>
          </a:ln>
        </p:spPr>
        <p:txBody>
          <a:bodyPr anchor="t" anchorCtr="0">
            <a:spAutoFit/>
          </a:bodyPr>
          <a:lstStyle/>
          <a:p>
            <a:pPr>
              <a:spcBef>
                <a:spcPct val="50000"/>
              </a:spcBef>
            </a:pPr>
            <a:r>
              <a:rPr lang="zh-CN" altLang="en-US" sz="2600">
                <a:latin typeface="Arial" panose="020B0604020202020204" pitchFamily="34" charset="0"/>
                <a:ea typeface="黑体" panose="02010609060101010101" pitchFamily="49" charset="-122"/>
              </a:rPr>
              <a:t>你观察到的现象：</a:t>
            </a:r>
          </a:p>
        </p:txBody>
      </p:sp>
      <p:pic>
        <p:nvPicPr>
          <p:cNvPr id="20" name="Picture 17"/>
          <p:cNvPicPr>
            <a:picLocks noChangeAspect="1"/>
          </p:cNvPicPr>
          <p:nvPr>
            <p:custDataLst>
              <p:tags r:id="rId4"/>
            </p:custDataLst>
          </p:nvPr>
        </p:nvPicPr>
        <p:blipFill>
          <a:blip r:embed="rId15"/>
          <a:srcRect r="6" b="67"/>
          <a:stretch>
            <a:fillRect/>
          </a:stretch>
        </p:blipFill>
        <p:spPr>
          <a:xfrm>
            <a:off x="6088063" y="2533650"/>
            <a:ext cx="3603625" cy="2351088"/>
          </a:xfrm>
          <a:prstGeom prst="rect">
            <a:avLst/>
          </a:prstGeom>
          <a:noFill/>
          <a:ln w="9525">
            <a:noFill/>
          </a:ln>
        </p:spPr>
      </p:pic>
      <p:sp>
        <p:nvSpPr>
          <p:cNvPr id="28680" name="矩形 3"/>
          <p:cNvSpPr/>
          <p:nvPr>
            <p:custDataLst>
              <p:tags r:id="rId5"/>
            </p:custDataLst>
          </p:nvPr>
        </p:nvSpPr>
        <p:spPr>
          <a:xfrm>
            <a:off x="5180013" y="5203825"/>
            <a:ext cx="4572000" cy="1291590"/>
          </a:xfrm>
          <a:prstGeom prst="rect">
            <a:avLst/>
          </a:prstGeom>
          <a:noFill/>
          <a:ln w="9525">
            <a:noFill/>
          </a:ln>
        </p:spPr>
        <p:txBody>
          <a:bodyPr anchor="t" anchorCtr="0">
            <a:spAutoFit/>
          </a:bodyPr>
          <a:lstStyle/>
          <a:p>
            <a:pPr>
              <a:lnSpc>
                <a:spcPct val="150000"/>
              </a:lnSpc>
            </a:pPr>
            <a:r>
              <a:rPr lang="zh-CN" altLang="en-US" sz="2600">
                <a:solidFill>
                  <a:srgbClr val="FF0000"/>
                </a:solidFill>
                <a:latin typeface="Arial" panose="020B0604020202020204" pitchFamily="34" charset="0"/>
                <a:ea typeface="黑体" panose="02010609060101010101" pitchFamily="49" charset="-122"/>
              </a:rPr>
              <a:t>力可以使小车由静止变为运动并且速度越来越快</a:t>
            </a:r>
          </a:p>
        </p:txBody>
      </p:sp>
      <p:grpSp>
        <p:nvGrpSpPr>
          <p:cNvPr id="41990" name="组合 6147"/>
          <p:cNvGrpSpPr/>
          <p:nvPr>
            <p:custDataLst>
              <p:tags r:id="rId6"/>
            </p:custDataLst>
          </p:nvPr>
        </p:nvGrpSpPr>
        <p:grpSpPr>
          <a:xfrm>
            <a:off x="119380" y="620713"/>
            <a:ext cx="5362913" cy="808990"/>
            <a:chOff x="0" y="0"/>
            <a:chExt cx="8446" cy="1273"/>
          </a:xfrm>
        </p:grpSpPr>
        <p:sp>
          <p:nvSpPr>
            <p:cNvPr id="41991" name="矩形 7"/>
            <p:cNvSpPr/>
            <p:nvPr>
              <p:custDataLst>
                <p:tags r:id="rId8"/>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1992" name="任意多边形 16"/>
            <p:cNvSpPr/>
            <p:nvPr>
              <p:custDataLst>
                <p:tags r:id="rId9"/>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1993" name="矩形 17"/>
            <p:cNvSpPr/>
            <p:nvPr>
              <p:custDataLst>
                <p:tags r:id="rId10"/>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1994" name="文本框 6151"/>
            <p:cNvSpPr txBox="1"/>
            <p:nvPr>
              <p:custDataLst>
                <p:tags r:id="rId11"/>
              </p:custDataLst>
            </p:nvPr>
          </p:nvSpPr>
          <p:spPr>
            <a:xfrm>
              <a:off x="878" y="432"/>
              <a:ext cx="7568" cy="821"/>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物体受非平衡力作用时的运动</a:t>
              </a:r>
            </a:p>
          </p:txBody>
        </p:sp>
        <p:sp>
          <p:nvSpPr>
            <p:cNvPr id="41995" name="文本框 6152"/>
            <p:cNvSpPr txBox="1"/>
            <p:nvPr>
              <p:custDataLst>
                <p:tags r:id="rId12"/>
              </p:custDataLst>
            </p:nvPr>
          </p:nvSpPr>
          <p:spPr>
            <a:xfrm>
              <a:off x="0" y="452"/>
              <a:ext cx="873" cy="821"/>
            </a:xfrm>
            <a:prstGeom prst="rect">
              <a:avLst/>
            </a:prstGeom>
            <a:noFill/>
            <a:ln w="9525">
              <a:noFill/>
            </a:ln>
          </p:spPr>
          <p:txBody>
            <a:bodyPr anchor="t" anchorCtr="0">
              <a:spAutoFit/>
            </a:bodyPr>
            <a:lstStyle/>
            <a:p>
              <a:r>
                <a:rPr lang="zh-CN" altLang="zh-CN" sz="2800">
                  <a:solidFill>
                    <a:schemeClr val="accent1"/>
                  </a:solidFill>
                  <a:latin typeface="微软雅黑" panose="020B0503020204020204" pitchFamily="34" charset="-122"/>
                  <a:ea typeface="微软雅黑" panose="020B0503020204020204" pitchFamily="34" charset="-122"/>
                </a:rPr>
                <a:t>三</a:t>
              </a:r>
            </a:p>
          </p:txBody>
        </p:sp>
      </p:grpSp>
      <p:sp>
        <p:nvSpPr>
          <p:cNvPr id="41996" name="文本框 4103"/>
          <p:cNvSpPr txBox="1"/>
          <p:nvPr>
            <p:custDataLst>
              <p:tags r:id="rId7"/>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80">
                                            <p:txEl>
                                              <p:pRg st="0" end="0"/>
                                            </p:txEl>
                                          </p:spTgt>
                                        </p:tgtEl>
                                        <p:attrNameLst>
                                          <p:attrName>style.visibility</p:attrName>
                                        </p:attrNameLst>
                                      </p:cBhvr>
                                      <p:to>
                                        <p:strVal val="visible"/>
                                      </p:to>
                                    </p:set>
                                    <p:animEffect transition="in" filter="fade">
                                      <p:cBhvr>
                                        <p:cTn id="22" dur="500"/>
                                        <p:tgtEl>
                                          <p:spTgt spid="286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custDataLst>
              <p:tags r:id="rId1"/>
            </p:custDataLst>
          </p:nvPr>
        </p:nvSpPr>
        <p:spPr>
          <a:xfrm>
            <a:off x="1718310" y="908050"/>
            <a:ext cx="9090025" cy="1513205"/>
          </a:xfrm>
          <a:prstGeom prst="rect">
            <a:avLst/>
          </a:prstGeom>
          <a:noFill/>
          <a:ln w="9525">
            <a:noFill/>
          </a:ln>
        </p:spPr>
        <p:txBody>
          <a:bodyPr anchor="t" anchorCtr="0"/>
          <a:lstStyle/>
          <a:p>
            <a:pPr marL="11430" indent="-11430">
              <a:lnSpc>
                <a:spcPct val="150000"/>
              </a:lnSpc>
              <a:spcBef>
                <a:spcPts val="600"/>
              </a:spcBef>
              <a:buClr>
                <a:schemeClr val="accent1"/>
              </a:buClr>
              <a:buSzPct val="70000"/>
            </a:pPr>
            <a:r>
              <a:rPr lang="en-US" altLang="zh-CN" sz="2600" b="1">
                <a:latin typeface="Times New Roman" panose="02020603050405020304" pitchFamily="18" charset="0"/>
                <a:ea typeface="黑体" panose="02010609060101010101" pitchFamily="49" charset="-122"/>
              </a:rPr>
              <a:t>2.</a:t>
            </a:r>
            <a:r>
              <a:rPr lang="zh-CN" altLang="en-US" sz="2600">
                <a:latin typeface="Times New Roman" panose="02020603050405020304" pitchFamily="18" charset="0"/>
                <a:ea typeface="黑体" panose="02010609060101010101" pitchFamily="49" charset="-122"/>
              </a:rPr>
              <a:t>让一个小球从斜面上某一高度处滚到</a:t>
            </a:r>
            <a:r>
              <a:rPr lang="zh-CN" altLang="en-US" sz="2600">
                <a:latin typeface="Times New Roman" panose="02020603050405020304" pitchFamily="18" charset="0"/>
                <a:ea typeface="黑体" panose="02010609060101010101" pitchFamily="49" charset="-122"/>
                <a:sym typeface="+mn-ea"/>
              </a:rPr>
              <a:t>铺</a:t>
            </a:r>
            <a:r>
              <a:rPr lang="zh-CN" altLang="en-US" sz="2600">
                <a:latin typeface="Times New Roman" panose="02020603050405020304" pitchFamily="18" charset="0"/>
                <a:ea typeface="黑体" panose="02010609060101010101" pitchFamily="49" charset="-122"/>
              </a:rPr>
              <a:t>纸板的水平面上，在摩擦力的作用下，小球的运动状态怎样变化？</a:t>
            </a:r>
          </a:p>
        </p:txBody>
      </p:sp>
      <p:pic>
        <p:nvPicPr>
          <p:cNvPr id="9" name="Picture 8"/>
          <p:cNvPicPr>
            <a:picLocks noChangeAspect="1"/>
          </p:cNvPicPr>
          <p:nvPr>
            <p:custDataLst>
              <p:tags r:id="rId2"/>
            </p:custDataLst>
          </p:nvPr>
        </p:nvPicPr>
        <p:blipFill>
          <a:blip r:embed="rId7"/>
          <a:srcRect r="56" b="-179"/>
          <a:stretch>
            <a:fillRect/>
          </a:stretch>
        </p:blipFill>
        <p:spPr>
          <a:xfrm>
            <a:off x="2787650" y="2555875"/>
            <a:ext cx="6840538" cy="2376488"/>
          </a:xfrm>
          <a:prstGeom prst="rect">
            <a:avLst/>
          </a:prstGeom>
          <a:noFill/>
          <a:ln w="9525">
            <a:noFill/>
          </a:ln>
        </p:spPr>
      </p:pic>
      <p:sp>
        <p:nvSpPr>
          <p:cNvPr id="10" name="Text Box 9"/>
          <p:cNvSpPr txBox="1"/>
          <p:nvPr>
            <p:custDataLst>
              <p:tags r:id="rId3"/>
            </p:custDataLst>
          </p:nvPr>
        </p:nvSpPr>
        <p:spPr>
          <a:xfrm>
            <a:off x="2287588" y="5302250"/>
            <a:ext cx="3160712" cy="491490"/>
          </a:xfrm>
          <a:prstGeom prst="rect">
            <a:avLst/>
          </a:prstGeom>
          <a:noFill/>
          <a:ln w="9525">
            <a:noFill/>
          </a:ln>
        </p:spPr>
        <p:txBody>
          <a:bodyPr anchor="t" anchorCtr="0">
            <a:spAutoFit/>
          </a:bodyPr>
          <a:lstStyle/>
          <a:p>
            <a:r>
              <a:rPr lang="zh-CN" altLang="en-US" sz="2600">
                <a:latin typeface="Arial" panose="020B0604020202020204" pitchFamily="34" charset="0"/>
                <a:ea typeface="黑体" panose="02010609060101010101" pitchFamily="49" charset="-122"/>
              </a:rPr>
              <a:t>你观察到的现象：</a:t>
            </a:r>
          </a:p>
        </p:txBody>
      </p:sp>
      <p:sp>
        <p:nvSpPr>
          <p:cNvPr id="30726" name="矩形 2"/>
          <p:cNvSpPr/>
          <p:nvPr>
            <p:custDataLst>
              <p:tags r:id="rId4"/>
            </p:custDataLst>
          </p:nvPr>
        </p:nvSpPr>
        <p:spPr>
          <a:xfrm>
            <a:off x="5049838" y="5146675"/>
            <a:ext cx="4578350" cy="1291590"/>
          </a:xfrm>
          <a:prstGeom prst="rect">
            <a:avLst/>
          </a:prstGeom>
          <a:noFill/>
          <a:ln w="9525">
            <a:noFill/>
          </a:ln>
        </p:spPr>
        <p:txBody>
          <a:bodyPr anchor="t" anchorCtr="0">
            <a:spAutoFit/>
          </a:bodyPr>
          <a:lstStyle/>
          <a:p>
            <a:pPr>
              <a:lnSpc>
                <a:spcPct val="150000"/>
              </a:lnSpc>
            </a:pPr>
            <a:r>
              <a:rPr lang="zh-CN" altLang="en-US" sz="2600">
                <a:solidFill>
                  <a:srgbClr val="FF0000"/>
                </a:solidFill>
                <a:latin typeface="Arial" panose="020B0604020202020204" pitchFamily="34" charset="0"/>
                <a:ea typeface="黑体" panose="02010609060101010101" pitchFamily="49" charset="-122"/>
              </a:rPr>
              <a:t>力可以使小球的速度越来越慢，最后变为静止。</a:t>
            </a:r>
          </a:p>
        </p:txBody>
      </p:sp>
      <p:sp>
        <p:nvSpPr>
          <p:cNvPr id="44037"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307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p:nvPr>
            <p:custDataLst>
              <p:tags r:id="rId1"/>
            </p:custDataLst>
          </p:nvPr>
        </p:nvSpPr>
        <p:spPr>
          <a:xfrm>
            <a:off x="1355090" y="873125"/>
            <a:ext cx="9427210" cy="1325880"/>
          </a:xfrm>
          <a:prstGeom prst="rect">
            <a:avLst/>
          </a:prstGeom>
          <a:noFill/>
          <a:ln w="9525">
            <a:noFill/>
          </a:ln>
        </p:spPr>
        <p:txBody>
          <a:bodyPr anchor="t" anchorCtr="0"/>
          <a:lstStyle/>
          <a:p>
            <a:pPr marL="17780" indent="-17780">
              <a:lnSpc>
                <a:spcPct val="150000"/>
              </a:lnSpc>
              <a:spcBef>
                <a:spcPts val="600"/>
              </a:spcBef>
              <a:buClr>
                <a:schemeClr val="accent1"/>
              </a:buClr>
              <a:buSzPct val="70000"/>
            </a:pPr>
            <a:r>
              <a:rPr lang="en-US" altLang="zh-CN" sz="2600" b="1">
                <a:latin typeface="Times New Roman" panose="02020603050405020304" pitchFamily="18" charset="0"/>
                <a:ea typeface="黑体" panose="02010609060101010101" pitchFamily="49" charset="-122"/>
              </a:rPr>
              <a:t>3.</a:t>
            </a:r>
            <a:r>
              <a:rPr lang="zh-CN" altLang="en-US" sz="2600">
                <a:latin typeface="Times New Roman" panose="02020603050405020304" pitchFamily="18" charset="0"/>
                <a:ea typeface="黑体" panose="02010609060101010101" pitchFamily="49" charset="-122"/>
              </a:rPr>
              <a:t>将一小球抛出去，观察其运动情况。由于受到重力的作用，小球在空中的运动路径是怎样的？它的运动状态是否改变？</a:t>
            </a:r>
          </a:p>
        </p:txBody>
      </p:sp>
      <p:sp>
        <p:nvSpPr>
          <p:cNvPr id="12" name="Rectangle 16"/>
          <p:cNvSpPr/>
          <p:nvPr>
            <p:custDataLst>
              <p:tags r:id="rId2"/>
            </p:custDataLst>
          </p:nvPr>
        </p:nvSpPr>
        <p:spPr>
          <a:xfrm>
            <a:off x="2082800" y="5297488"/>
            <a:ext cx="3200400" cy="491490"/>
          </a:xfrm>
          <a:prstGeom prst="rect">
            <a:avLst/>
          </a:prstGeom>
          <a:noFill/>
          <a:ln w="9525">
            <a:noFill/>
          </a:ln>
        </p:spPr>
        <p:txBody>
          <a:bodyPr anchor="t" anchorCtr="0">
            <a:spAutoFit/>
          </a:bodyPr>
          <a:lstStyle/>
          <a:p>
            <a:r>
              <a:rPr lang="zh-CN" altLang="en-US" sz="2600">
                <a:latin typeface="Arial" panose="020B0604020202020204" pitchFamily="34" charset="0"/>
                <a:ea typeface="黑体" panose="02010609060101010101" pitchFamily="49" charset="-122"/>
              </a:rPr>
              <a:t>你观察到的现象：</a:t>
            </a:r>
          </a:p>
        </p:txBody>
      </p:sp>
      <p:pic>
        <p:nvPicPr>
          <p:cNvPr id="13" name="Picture 17">
            <a:hlinkClick r:id="rId8" action="ppaction://hlinkfile"/>
          </p:cNvPr>
          <p:cNvPicPr>
            <a:picLocks noChangeAspect="1"/>
          </p:cNvPicPr>
          <p:nvPr>
            <p:custDataLst>
              <p:tags r:id="rId3"/>
            </p:custDataLst>
          </p:nvPr>
        </p:nvPicPr>
        <p:blipFill>
          <a:blip r:embed="rId9"/>
          <a:srcRect r="66" b="10480"/>
          <a:stretch>
            <a:fillRect/>
          </a:stretch>
        </p:blipFill>
        <p:spPr>
          <a:xfrm>
            <a:off x="2530475" y="2476500"/>
            <a:ext cx="7129463" cy="2381250"/>
          </a:xfrm>
          <a:prstGeom prst="rect">
            <a:avLst/>
          </a:prstGeom>
          <a:noFill/>
          <a:ln w="9525">
            <a:noFill/>
          </a:ln>
        </p:spPr>
      </p:pic>
      <p:sp>
        <p:nvSpPr>
          <p:cNvPr id="31749" name="矩形 1"/>
          <p:cNvSpPr/>
          <p:nvPr>
            <p:custDataLst>
              <p:tags r:id="rId4"/>
            </p:custDataLst>
          </p:nvPr>
        </p:nvSpPr>
        <p:spPr>
          <a:xfrm>
            <a:off x="4714875" y="5097463"/>
            <a:ext cx="5349875" cy="691515"/>
          </a:xfrm>
          <a:prstGeom prst="rect">
            <a:avLst/>
          </a:prstGeom>
          <a:noFill/>
          <a:ln w="9525">
            <a:noFill/>
          </a:ln>
        </p:spPr>
        <p:txBody>
          <a:bodyPr anchor="t" anchorCtr="0">
            <a:spAutoFit/>
          </a:bodyPr>
          <a:lstStyle/>
          <a:p>
            <a:pPr>
              <a:lnSpc>
                <a:spcPct val="150000"/>
              </a:lnSpc>
            </a:pPr>
            <a:r>
              <a:rPr lang="zh-CN" altLang="en-US" sz="2600">
                <a:solidFill>
                  <a:srgbClr val="FF0000"/>
                </a:solidFill>
                <a:latin typeface="Arial" panose="020B0604020202020204" pitchFamily="34" charset="0"/>
                <a:ea typeface="黑体" panose="02010609060101010101" pitchFamily="49" charset="-122"/>
              </a:rPr>
              <a:t>力可以使小球在空中沿着曲线运动。</a:t>
            </a:r>
          </a:p>
        </p:txBody>
      </p:sp>
      <p:sp>
        <p:nvSpPr>
          <p:cNvPr id="45061" name="文本框 4103"/>
          <p:cNvSpPr txBox="1"/>
          <p:nvPr>
            <p:custDataLst>
              <p:tags r:id="rId5"/>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9"/>
                                        </p:tgtEl>
                                        <p:attrNameLst>
                                          <p:attrName>style.visibility</p:attrName>
                                        </p:attrNameLst>
                                      </p:cBhvr>
                                      <p:to>
                                        <p:strVal val="visible"/>
                                      </p:to>
                                    </p:set>
                                    <p:animEffect transition="in" filter="fade">
                                      <p:cBhvr>
                                        <p:cTn id="2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317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p:nvPr>
            <p:custDataLst>
              <p:tags r:id="rId1"/>
            </p:custDataLst>
          </p:nvPr>
        </p:nvSpPr>
        <p:spPr>
          <a:xfrm>
            <a:off x="1403350" y="763905"/>
            <a:ext cx="9066530" cy="1891665"/>
          </a:xfrm>
          <a:prstGeom prst="rect">
            <a:avLst/>
          </a:prstGeom>
          <a:noFill/>
          <a:ln w="9525">
            <a:noFill/>
          </a:ln>
        </p:spPr>
        <p:txBody>
          <a:bodyPr wrap="square"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实际上物体不受力的情况是没有的，我们平常看到的物体保持静止或匀速直线运动状态的情况都是因为物体受平衡力的缘故。</a:t>
            </a:r>
          </a:p>
        </p:txBody>
      </p:sp>
      <p:sp>
        <p:nvSpPr>
          <p:cNvPr id="21507" name="Text Box 3"/>
          <p:cNvSpPr txBox="1"/>
          <p:nvPr>
            <p:custDataLst>
              <p:tags r:id="rId2"/>
            </p:custDataLst>
          </p:nvPr>
        </p:nvSpPr>
        <p:spPr>
          <a:xfrm>
            <a:off x="4841875" y="2660650"/>
            <a:ext cx="2508250" cy="645160"/>
          </a:xfrm>
          <a:prstGeom prst="rect">
            <a:avLst/>
          </a:prstGeom>
          <a:noFill/>
          <a:ln w="9525">
            <a:noFill/>
          </a:ln>
        </p:spPr>
        <p:txBody>
          <a:bodyPr anchor="t" anchorCtr="0">
            <a:spAutoFit/>
          </a:bodyPr>
          <a:lstStyle/>
          <a:p>
            <a:pPr>
              <a:lnSpc>
                <a:spcPct val="150000"/>
              </a:lnSpc>
            </a:pPr>
            <a:r>
              <a:rPr lang="zh-CN" altLang="en-US" sz="2400">
                <a:solidFill>
                  <a:srgbClr val="0000FF"/>
                </a:solidFill>
                <a:latin typeface="黑体" panose="02010609060101010101" pitchFamily="49" charset="-122"/>
                <a:ea typeface="黑体" panose="02010609060101010101" pitchFamily="49" charset="-122"/>
              </a:rPr>
              <a:t>力与运动的关系</a:t>
            </a:r>
          </a:p>
        </p:txBody>
      </p:sp>
      <p:graphicFrame>
        <p:nvGraphicFramePr>
          <p:cNvPr id="77828" name="Group 4"/>
          <p:cNvGraphicFramePr>
            <a:graphicFrameLocks noGrp="1"/>
          </p:cNvGraphicFramePr>
          <p:nvPr>
            <p:custDataLst>
              <p:tags r:id="rId3"/>
            </p:custDataLst>
          </p:nvPr>
        </p:nvGraphicFramePr>
        <p:xfrm>
          <a:off x="2208213" y="3500438"/>
          <a:ext cx="7741920" cy="2179320"/>
        </p:xfrm>
        <a:graphic>
          <a:graphicData uri="http://schemas.openxmlformats.org/drawingml/2006/table">
            <a:tbl>
              <a:tblPr/>
              <a:tblGrid>
                <a:gridCol w="2847975">
                  <a:extLst>
                    <a:ext uri="{9D8B030D-6E8A-4147-A177-3AD203B41FA5}">
                      <a16:colId xmlns:a16="http://schemas.microsoft.com/office/drawing/2014/main" val="20000"/>
                    </a:ext>
                  </a:extLst>
                </a:gridCol>
                <a:gridCol w="2312670">
                  <a:extLst>
                    <a:ext uri="{9D8B030D-6E8A-4147-A177-3AD203B41FA5}">
                      <a16:colId xmlns:a16="http://schemas.microsoft.com/office/drawing/2014/main" val="20001"/>
                    </a:ext>
                  </a:extLst>
                </a:gridCol>
                <a:gridCol w="2581275">
                  <a:extLst>
                    <a:ext uri="{9D8B030D-6E8A-4147-A177-3AD203B41FA5}">
                      <a16:colId xmlns:a16="http://schemas.microsoft.com/office/drawing/2014/main" val="20002"/>
                    </a:ext>
                  </a:extLst>
                </a:gridCol>
              </a:tblGrid>
              <a:tr h="57658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受力情况</a:t>
                      </a:r>
                    </a:p>
                  </a:txBody>
                  <a:tcPr marL="90000" marR="90000" marT="46800" marB="46800" anchor="ctr" anchorCtr="1" horzOverflow="overflow">
                    <a:lnL w="28575">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运动状态</a:t>
                      </a:r>
                    </a:p>
                  </a:txBody>
                  <a:tcPr marL="90000" marR="90000" marT="46800" marB="46800" anchor="ctr" anchorCtr="1" horzOverflow="overflow">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运动情况</a:t>
                      </a:r>
                    </a:p>
                  </a:txBody>
                  <a:tcPr marL="90000" marR="90000" marT="46800" marB="46800" anchor="ctr" anchorCtr="1" horzOverflow="overflow">
                    <a:lnL w="12700">
                      <a:solidFill>
                        <a:schemeClr val="accent6">
                          <a:lumMod val="50000"/>
                        </a:schemeClr>
                      </a:solidFill>
                      <a:prstDash val="solid"/>
                    </a:lnL>
                    <a:lnR w="28575">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0"/>
                  </a:ext>
                </a:extLst>
              </a:tr>
              <a:tr h="52451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不受力</a:t>
                      </a:r>
                    </a:p>
                  </a:txBody>
                  <a:tcPr marL="90000" marR="90000" marT="46800" marB="46800" anchor="ctr" anchorCtr="1" horzOverflow="overflow">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运动状态</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不改变</a:t>
                      </a:r>
                    </a:p>
                  </a:txBody>
                  <a:tcPr marL="90000" marR="90000" marT="46800" marB="46800"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静止或匀速直线</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运动状态</a:t>
                      </a:r>
                    </a:p>
                  </a:txBody>
                  <a:tcPr marL="90000" marR="90000" marT="46800" marB="46800" anchor="ctr" anchorCtr="1" horzOverflow="overflow">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1"/>
                  </a:ext>
                </a:extLst>
              </a:tr>
              <a:tr h="52578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受平衡力</a:t>
                      </a: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合力</a:t>
                      </a: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=0</a:t>
                      </a: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p>
                  </a:txBody>
                  <a:tcPr marL="90000" marR="90000" marT="46800" marB="46800" anchor="ctr" anchorCtr="1" horzOverflow="overflow">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vMerge="1">
                  <a:txBody>
                    <a:bodyPr/>
                    <a:lstStyle/>
                    <a:p>
                      <a:endParaRPr lang="zh-CN"/>
                    </a:p>
                  </a:txBody>
                  <a:tcPr>
                    <a:lnL w="12700">
                      <a:solidFill>
                        <a:schemeClr val="accent6">
                          <a:lumMod val="50000"/>
                        </a:schemeClr>
                      </a:solidFill>
                      <a:prstDash val="solid"/>
                    </a:lnL>
                    <a:lnR w="12700">
                      <a:solidFill>
                        <a:schemeClr val="accent6">
                          <a:lumMod val="50000"/>
                        </a:schemeClr>
                      </a:solidFill>
                      <a:prstDash val="solid"/>
                    </a:lnR>
                    <a:lnB w="12700">
                      <a:solidFill>
                        <a:schemeClr val="accent6">
                          <a:lumMod val="50000"/>
                        </a:schemeClr>
                      </a:solidFill>
                      <a:prstDash val="solid"/>
                    </a:lnB>
                  </a:tcPr>
                </a:tc>
                <a:tc vMerge="1">
                  <a:txBody>
                    <a:bodyPr/>
                    <a:lstStyle/>
                    <a:p>
                      <a:endParaRPr lang="zh-CN"/>
                    </a:p>
                  </a:txBody>
                  <a:tcPr>
                    <a:lnL w="12700">
                      <a:solidFill>
                        <a:schemeClr val="accent6">
                          <a:lumMod val="50000"/>
                        </a:schemeClr>
                      </a:solidFill>
                      <a:prstDash val="solid"/>
                    </a:lnL>
                    <a:lnR w="28575">
                      <a:solidFill>
                        <a:schemeClr val="accent6">
                          <a:lumMod val="50000"/>
                        </a:schemeClr>
                      </a:solidFill>
                      <a:prstDash val="solid"/>
                    </a:lnR>
                    <a:lnB w="12700">
                      <a:solidFill>
                        <a:schemeClr val="accent6">
                          <a:lumMod val="50000"/>
                        </a:schemeClr>
                      </a:solidFill>
                      <a:prstDash val="solid"/>
                    </a:lnB>
                  </a:tcPr>
                </a:tc>
                <a:extLst>
                  <a:ext uri="{0D108BD9-81ED-4DB2-BD59-A6C34878D82A}">
                    <a16:rowId xmlns:a16="http://schemas.microsoft.com/office/drawing/2014/main" val="10002"/>
                  </a:ext>
                </a:extLst>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受非平衡力</a:t>
                      </a:r>
                    </a:p>
                  </a:txBody>
                  <a:tcPr marL="90000" marR="90000" marT="46800" marB="46800" anchor="ctr" anchorCtr="1" horzOverflow="overflow">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运动状态改变</a:t>
                      </a:r>
                    </a:p>
                  </a:txBody>
                  <a:tcPr marL="90000" marR="90000" marT="46800" marB="46800"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变速运动</a:t>
                      </a:r>
                    </a:p>
                  </a:txBody>
                  <a:tcPr marL="90000" marR="90000" marT="46800" marB="46800" anchor="ctr" anchorCtr="1" horzOverflow="overflow">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7127"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dissolve">
                                      <p:cBhvr>
                                        <p:cTn id="11" dur="500"/>
                                        <p:tgtEl>
                                          <p:spTgt spid="21507"/>
                                        </p:tgtEl>
                                      </p:cBhvr>
                                    </p:animEffect>
                                  </p:childTnLst>
                                </p:cTn>
                              </p:par>
                              <p:par>
                                <p:cTn id="12" presetID="9" presetClass="entr" presetSubtype="0" fill="hold" nodeType="withEffect">
                                  <p:stCondLst>
                                    <p:cond delay="0"/>
                                  </p:stCondLst>
                                  <p:childTnLst>
                                    <p:set>
                                      <p:cBhvr>
                                        <p:cTn id="13" dur="1" fill="hold">
                                          <p:stCondLst>
                                            <p:cond delay="0"/>
                                          </p:stCondLst>
                                        </p:cTn>
                                        <p:tgtEl>
                                          <p:spTgt spid="77828"/>
                                        </p:tgtEl>
                                        <p:attrNameLst>
                                          <p:attrName>style.visibility</p:attrName>
                                        </p:attrNameLst>
                                      </p:cBhvr>
                                      <p:to>
                                        <p:strVal val="visible"/>
                                      </p:to>
                                    </p:set>
                                    <p:animEffect transition="in" filter="dissolve">
                                      <p:cBhvr>
                                        <p:cTn id="14"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2"/>
          <p:cNvGrpSpPr>
            <a:grpSpLocks noChangeAspect="1"/>
          </p:cNvGrpSpPr>
          <p:nvPr>
            <p:custDataLst>
              <p:tags r:id="rId1"/>
            </p:custDataLst>
          </p:nvPr>
        </p:nvGrpSpPr>
        <p:grpSpPr>
          <a:xfrm>
            <a:off x="2219325" y="796925"/>
            <a:ext cx="3405188" cy="3802063"/>
            <a:chOff x="1344" y="672"/>
            <a:chExt cx="2880" cy="3216"/>
          </a:xfrm>
        </p:grpSpPr>
        <p:sp>
          <p:nvSpPr>
            <p:cNvPr id="48130" name="Line 3"/>
            <p:cNvSpPr>
              <a:spLocks noChangeAspect="1"/>
            </p:cNvSpPr>
            <p:nvPr>
              <p:custDataLst>
                <p:tags r:id="rId24"/>
              </p:custDataLst>
            </p:nvPr>
          </p:nvSpPr>
          <p:spPr>
            <a:xfrm>
              <a:off x="1344" y="912"/>
              <a:ext cx="2880" cy="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1" name="Line 4"/>
            <p:cNvSpPr>
              <a:spLocks noChangeAspect="1"/>
            </p:cNvSpPr>
            <p:nvPr>
              <p:custDataLst>
                <p:tags r:id="rId25"/>
              </p:custDataLst>
            </p:nvPr>
          </p:nvSpPr>
          <p:spPr>
            <a:xfrm flipH="1">
              <a:off x="1584"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2" name="Line 5"/>
            <p:cNvSpPr>
              <a:spLocks noChangeAspect="1"/>
            </p:cNvSpPr>
            <p:nvPr>
              <p:custDataLst>
                <p:tags r:id="rId26"/>
              </p:custDataLst>
            </p:nvPr>
          </p:nvSpPr>
          <p:spPr>
            <a:xfrm flipH="1">
              <a:off x="1872"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3" name="Line 6"/>
            <p:cNvSpPr>
              <a:spLocks noChangeAspect="1"/>
            </p:cNvSpPr>
            <p:nvPr>
              <p:custDataLst>
                <p:tags r:id="rId27"/>
              </p:custDataLst>
            </p:nvPr>
          </p:nvSpPr>
          <p:spPr>
            <a:xfrm flipH="1">
              <a:off x="2160"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4" name="Line 7"/>
            <p:cNvSpPr>
              <a:spLocks noChangeAspect="1"/>
            </p:cNvSpPr>
            <p:nvPr>
              <p:custDataLst>
                <p:tags r:id="rId28"/>
              </p:custDataLst>
            </p:nvPr>
          </p:nvSpPr>
          <p:spPr>
            <a:xfrm flipH="1">
              <a:off x="2448"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5" name="Line 8"/>
            <p:cNvSpPr>
              <a:spLocks noChangeAspect="1"/>
            </p:cNvSpPr>
            <p:nvPr>
              <p:custDataLst>
                <p:tags r:id="rId29"/>
              </p:custDataLst>
            </p:nvPr>
          </p:nvSpPr>
          <p:spPr>
            <a:xfrm flipH="1">
              <a:off x="2736"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6" name="Line 9"/>
            <p:cNvSpPr>
              <a:spLocks noChangeAspect="1"/>
            </p:cNvSpPr>
            <p:nvPr>
              <p:custDataLst>
                <p:tags r:id="rId30"/>
              </p:custDataLst>
            </p:nvPr>
          </p:nvSpPr>
          <p:spPr>
            <a:xfrm flipH="1">
              <a:off x="2976"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7" name="Line 10"/>
            <p:cNvSpPr>
              <a:spLocks noChangeAspect="1"/>
            </p:cNvSpPr>
            <p:nvPr>
              <p:custDataLst>
                <p:tags r:id="rId31"/>
              </p:custDataLst>
            </p:nvPr>
          </p:nvSpPr>
          <p:spPr>
            <a:xfrm flipH="1">
              <a:off x="3216"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8" name="Line 11"/>
            <p:cNvSpPr>
              <a:spLocks noChangeAspect="1"/>
            </p:cNvSpPr>
            <p:nvPr>
              <p:custDataLst>
                <p:tags r:id="rId32"/>
              </p:custDataLst>
            </p:nvPr>
          </p:nvSpPr>
          <p:spPr>
            <a:xfrm flipH="1">
              <a:off x="3504"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39" name="Line 12"/>
            <p:cNvSpPr>
              <a:spLocks noChangeAspect="1"/>
            </p:cNvSpPr>
            <p:nvPr>
              <p:custDataLst>
                <p:tags r:id="rId33"/>
              </p:custDataLst>
            </p:nvPr>
          </p:nvSpPr>
          <p:spPr>
            <a:xfrm flipH="1">
              <a:off x="3744" y="672"/>
              <a:ext cx="192" cy="240"/>
            </a:xfrm>
            <a:prstGeom prst="line">
              <a:avLst/>
            </a:prstGeom>
            <a:ln w="76200" cap="flat" cmpd="sng">
              <a:solidFill>
                <a:schemeClr val="tx1"/>
              </a:solidFill>
              <a:prstDash val="solid"/>
              <a:round/>
              <a:headEnd type="none" w="med" len="med"/>
              <a:tailEnd type="none" w="med" len="med"/>
            </a:ln>
          </p:spPr>
          <p:txBody>
            <a:bodyPr/>
            <a:lstStyle/>
            <a:p>
              <a:endParaRPr/>
            </a:p>
          </p:txBody>
        </p:sp>
        <p:sp>
          <p:nvSpPr>
            <p:cNvPr id="48140" name="Line 13"/>
            <p:cNvSpPr>
              <a:spLocks noChangeAspect="1"/>
            </p:cNvSpPr>
            <p:nvPr>
              <p:custDataLst>
                <p:tags r:id="rId34"/>
              </p:custDataLst>
            </p:nvPr>
          </p:nvSpPr>
          <p:spPr>
            <a:xfrm flipH="1">
              <a:off x="2592" y="912"/>
              <a:ext cx="0" cy="144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48141" name="Oval 14"/>
            <p:cNvSpPr>
              <a:spLocks noChangeAspect="1"/>
            </p:cNvSpPr>
            <p:nvPr>
              <p:custDataLst>
                <p:tags r:id="rId35"/>
              </p:custDataLst>
            </p:nvPr>
          </p:nvSpPr>
          <p:spPr>
            <a:xfrm>
              <a:off x="2400" y="3120"/>
              <a:ext cx="384" cy="336"/>
            </a:xfrm>
            <a:prstGeom prst="ellipse">
              <a:avLst/>
            </a:prstGeo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lin ang="5400000" scaled="1"/>
            </a:gradFill>
            <a:ln w="38100"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48142" name="AutoShape 15" descr="白色大理石"/>
            <p:cNvSpPr>
              <a:spLocks noChangeAspect="1"/>
            </p:cNvSpPr>
            <p:nvPr>
              <p:custDataLst>
                <p:tags r:id="rId36"/>
              </p:custDataLst>
            </p:nvPr>
          </p:nvSpPr>
          <p:spPr>
            <a:xfrm rot="8090948">
              <a:off x="2024" y="2552"/>
              <a:ext cx="1154" cy="1185"/>
            </a:xfrm>
            <a:prstGeom prst="rtTriangle">
              <a:avLst/>
            </a:prstGeom>
            <a:blipFill rotWithShape="0">
              <a:blip r:embed="rId46"/>
              <a:stretch>
                <a:fillRect/>
              </a:stretch>
            </a:blipFill>
            <a:ln w="38100"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nvGrpSpPr>
            <p:cNvPr id="48143" name="Group 16"/>
            <p:cNvGrpSpPr>
              <a:grpSpLocks noChangeAspect="1"/>
            </p:cNvGrpSpPr>
            <p:nvPr>
              <p:custDataLst>
                <p:tags r:id="rId37"/>
              </p:custDataLst>
            </p:nvPr>
          </p:nvGrpSpPr>
          <p:grpSpPr>
            <a:xfrm>
              <a:off x="2496" y="2736"/>
              <a:ext cx="602" cy="1152"/>
              <a:chOff x="2496" y="2736"/>
              <a:chExt cx="602" cy="1152"/>
            </a:xfrm>
          </p:grpSpPr>
          <p:sp>
            <p:nvSpPr>
              <p:cNvPr id="48144" name="Oval 17"/>
              <p:cNvSpPr>
                <a:spLocks noChangeAspect="1"/>
              </p:cNvSpPr>
              <p:nvPr>
                <p:custDataLst>
                  <p:tags r:id="rId41"/>
                </p:custDataLst>
              </p:nvPr>
            </p:nvSpPr>
            <p:spPr>
              <a:xfrm>
                <a:off x="2496" y="2736"/>
                <a:ext cx="192" cy="144"/>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nvGrpSpPr>
              <p:cNvPr id="48145" name="Group 18"/>
              <p:cNvGrpSpPr>
                <a:grpSpLocks noChangeAspect="1"/>
              </p:cNvGrpSpPr>
              <p:nvPr>
                <p:custDataLst>
                  <p:tags r:id="rId42"/>
                </p:custDataLst>
              </p:nvPr>
            </p:nvGrpSpPr>
            <p:grpSpPr>
              <a:xfrm>
                <a:off x="2592" y="2832"/>
                <a:ext cx="506" cy="1056"/>
                <a:chOff x="2592" y="2832"/>
                <a:chExt cx="506" cy="1056"/>
              </a:xfrm>
            </p:grpSpPr>
            <p:sp>
              <p:nvSpPr>
                <p:cNvPr id="48146" name="Line 19"/>
                <p:cNvSpPr>
                  <a:spLocks noChangeAspect="1"/>
                </p:cNvSpPr>
                <p:nvPr>
                  <p:custDataLst>
                    <p:tags r:id="rId43"/>
                  </p:custDataLst>
                </p:nvPr>
              </p:nvSpPr>
              <p:spPr>
                <a:xfrm flipH="1">
                  <a:off x="2592" y="2832"/>
                  <a:ext cx="0" cy="1056"/>
                </a:xfrm>
                <a:prstGeom prst="line">
                  <a:avLst/>
                </a:prstGeom>
                <a:ln w="76200" cap="flat" cmpd="sng">
                  <a:solidFill>
                    <a:srgbClr val="FF0000"/>
                  </a:solidFill>
                  <a:prstDash val="solid"/>
                  <a:round/>
                  <a:headEnd type="none" w="med" len="med"/>
                  <a:tailEnd type="stealth" w="med" len="med"/>
                </a:ln>
              </p:spPr>
              <p:txBody>
                <a:bodyPr/>
                <a:lstStyle/>
                <a:p>
                  <a:endParaRPr/>
                </a:p>
              </p:txBody>
            </p:sp>
            <p:sp>
              <p:nvSpPr>
                <p:cNvPr id="48147" name="Text Box 20"/>
                <p:cNvSpPr txBox="1">
                  <a:spLocks noChangeAspect="1"/>
                </p:cNvSpPr>
                <p:nvPr>
                  <p:custDataLst>
                    <p:tags r:id="rId44"/>
                  </p:custDataLst>
                </p:nvPr>
              </p:nvSpPr>
              <p:spPr>
                <a:xfrm>
                  <a:off x="2726" y="3423"/>
                  <a:ext cx="372" cy="442"/>
                </a:xfrm>
                <a:prstGeom prst="rect">
                  <a:avLst/>
                </a:prstGeom>
                <a:noFill/>
                <a:ln w="9525">
                  <a:noFill/>
                </a:ln>
              </p:spPr>
              <p:txBody>
                <a:bodyPr wrap="none" anchor="t" anchorCtr="0">
                  <a:spAutoFit/>
                </a:bodyPr>
                <a:lstStyle/>
                <a:p>
                  <a:r>
                    <a:rPr lang="en-US" altLang="zh-CN" sz="2800" b="1" i="1">
                      <a:solidFill>
                        <a:srgbClr val="FF0000"/>
                      </a:solidFill>
                      <a:latin typeface="Times New Roman" panose="02020603050405020304" pitchFamily="18" charset="0"/>
                      <a:ea typeface="宋体" panose="02010600030101010101" pitchFamily="2" charset="-122"/>
                    </a:rPr>
                    <a:t>G</a:t>
                  </a:r>
                </a:p>
              </p:txBody>
            </p:sp>
          </p:grpSp>
        </p:grpSp>
        <p:grpSp>
          <p:nvGrpSpPr>
            <p:cNvPr id="48148" name="Group 21"/>
            <p:cNvGrpSpPr>
              <a:grpSpLocks noChangeAspect="1"/>
            </p:cNvGrpSpPr>
            <p:nvPr>
              <p:custDataLst>
                <p:tags r:id="rId38"/>
              </p:custDataLst>
            </p:nvPr>
          </p:nvGrpSpPr>
          <p:grpSpPr>
            <a:xfrm>
              <a:off x="2592" y="1726"/>
              <a:ext cx="1155" cy="1106"/>
              <a:chOff x="2592" y="1726"/>
              <a:chExt cx="1155" cy="1106"/>
            </a:xfrm>
          </p:grpSpPr>
          <p:sp>
            <p:nvSpPr>
              <p:cNvPr id="48149" name="Line 22"/>
              <p:cNvSpPr>
                <a:spLocks noChangeAspect="1"/>
              </p:cNvSpPr>
              <p:nvPr>
                <p:custDataLst>
                  <p:tags r:id="rId39"/>
                </p:custDataLst>
              </p:nvPr>
            </p:nvSpPr>
            <p:spPr>
              <a:xfrm flipH="1">
                <a:off x="2592" y="1776"/>
                <a:ext cx="0" cy="1056"/>
              </a:xfrm>
              <a:prstGeom prst="line">
                <a:avLst/>
              </a:prstGeom>
              <a:ln w="76200" cap="flat" cmpd="sng">
                <a:solidFill>
                  <a:srgbClr val="FF0000"/>
                </a:solidFill>
                <a:prstDash val="solid"/>
                <a:round/>
                <a:headEnd type="stealth" w="med" len="med"/>
                <a:tailEnd type="none" w="med" len="med"/>
              </a:ln>
            </p:spPr>
            <p:txBody>
              <a:bodyPr/>
              <a:lstStyle/>
              <a:p>
                <a:endParaRPr/>
              </a:p>
            </p:txBody>
          </p:sp>
          <p:sp>
            <p:nvSpPr>
              <p:cNvPr id="48150" name="Text Box 23"/>
              <p:cNvSpPr txBox="1">
                <a:spLocks noChangeAspect="1"/>
              </p:cNvSpPr>
              <p:nvPr>
                <p:custDataLst>
                  <p:tags r:id="rId40"/>
                </p:custDataLst>
              </p:nvPr>
            </p:nvSpPr>
            <p:spPr>
              <a:xfrm>
                <a:off x="2822" y="1726"/>
                <a:ext cx="925" cy="494"/>
              </a:xfrm>
              <a:prstGeom prst="rect">
                <a:avLst/>
              </a:prstGeom>
              <a:noFill/>
              <a:ln w="9525">
                <a:noFill/>
              </a:ln>
            </p:spPr>
            <p:txBody>
              <a:bodyPr wrap="none" anchor="t" anchorCtr="0">
                <a:spAutoFit/>
              </a:bodyPr>
              <a:lstStyle/>
              <a:p>
                <a:r>
                  <a:rPr lang="en-US" altLang="zh-CN" sz="3200" b="1" i="1">
                    <a:solidFill>
                      <a:srgbClr val="FF0000"/>
                    </a:solidFill>
                    <a:latin typeface="Times New Roman" panose="02020603050405020304" pitchFamily="18" charset="0"/>
                    <a:ea typeface="黑体" panose="02010609060101010101" pitchFamily="49" charset="-122"/>
                  </a:rPr>
                  <a:t>F</a:t>
                </a:r>
                <a:r>
                  <a:rPr lang="en-US" altLang="zh-CN" sz="3200" b="1">
                    <a:solidFill>
                      <a:srgbClr val="FF0000"/>
                    </a:solidFill>
                    <a:latin typeface="Times New Roman" panose="02020603050405020304" pitchFamily="18" charset="0"/>
                    <a:ea typeface="黑体" panose="02010609060101010101" pitchFamily="49" charset="-122"/>
                  </a:rPr>
                  <a:t>=</a:t>
                </a:r>
                <a:r>
                  <a:rPr lang="zh-CN" altLang="en-US" sz="3200" b="1">
                    <a:solidFill>
                      <a:srgbClr val="FF0000"/>
                    </a:solidFill>
                    <a:latin typeface="Times New Roman" panose="02020603050405020304" pitchFamily="18" charset="0"/>
                    <a:ea typeface="黑体" panose="02010609060101010101" pitchFamily="49" charset="-122"/>
                  </a:rPr>
                  <a:t>？</a:t>
                </a:r>
              </a:p>
            </p:txBody>
          </p:sp>
        </p:grpSp>
      </p:grpSp>
      <p:grpSp>
        <p:nvGrpSpPr>
          <p:cNvPr id="48151" name="Group 24"/>
          <p:cNvGrpSpPr>
            <a:grpSpLocks noChangeAspect="1"/>
          </p:cNvGrpSpPr>
          <p:nvPr>
            <p:custDataLst>
              <p:tags r:id="rId2"/>
            </p:custDataLst>
          </p:nvPr>
        </p:nvGrpSpPr>
        <p:grpSpPr>
          <a:xfrm>
            <a:off x="5708650" y="965200"/>
            <a:ext cx="4168775" cy="3113088"/>
            <a:chOff x="528" y="240"/>
            <a:chExt cx="4560" cy="3095"/>
          </a:xfrm>
        </p:grpSpPr>
        <p:pic>
          <p:nvPicPr>
            <p:cNvPr id="48152" name="Picture 25" descr="AD068"/>
            <p:cNvPicPr>
              <a:picLocks noChangeAspect="1"/>
            </p:cNvPicPr>
            <p:nvPr>
              <p:custDataLst>
                <p:tags r:id="rId16"/>
              </p:custDataLst>
            </p:nvPr>
          </p:nvPicPr>
          <p:blipFill>
            <a:blip r:embed="rId47"/>
            <a:stretch>
              <a:fillRect/>
            </a:stretch>
          </p:blipFill>
          <p:spPr>
            <a:xfrm>
              <a:off x="528" y="240"/>
              <a:ext cx="4560" cy="3095"/>
            </a:xfrm>
            <a:prstGeom prst="rect">
              <a:avLst/>
            </a:prstGeom>
            <a:noFill/>
            <a:ln w="9525">
              <a:noFill/>
            </a:ln>
          </p:spPr>
        </p:pic>
        <p:grpSp>
          <p:nvGrpSpPr>
            <p:cNvPr id="48153" name="Group 26"/>
            <p:cNvGrpSpPr>
              <a:grpSpLocks noChangeAspect="1"/>
            </p:cNvGrpSpPr>
            <p:nvPr>
              <p:custDataLst>
                <p:tags r:id="rId17"/>
              </p:custDataLst>
            </p:nvPr>
          </p:nvGrpSpPr>
          <p:grpSpPr>
            <a:xfrm>
              <a:off x="2736" y="768"/>
              <a:ext cx="1267" cy="995"/>
              <a:chOff x="2736" y="768"/>
              <a:chExt cx="1267" cy="995"/>
            </a:xfrm>
          </p:grpSpPr>
          <p:sp>
            <p:nvSpPr>
              <p:cNvPr id="48154" name="Rectangle 27"/>
              <p:cNvSpPr>
                <a:spLocks noChangeAspect="1"/>
              </p:cNvSpPr>
              <p:nvPr>
                <p:custDataLst>
                  <p:tags r:id="rId22"/>
                </p:custDataLst>
              </p:nvPr>
            </p:nvSpPr>
            <p:spPr>
              <a:xfrm>
                <a:off x="2910" y="768"/>
                <a:ext cx="1093" cy="519"/>
              </a:xfrm>
              <a:prstGeom prst="rect">
                <a:avLst/>
              </a:prstGeom>
              <a:noFill/>
              <a:ln w="9525">
                <a:noFill/>
              </a:ln>
            </p:spPr>
            <p:txBody>
              <a:bodyPr wrap="none" anchor="t" anchorCtr="0">
                <a:spAutoFit/>
              </a:bodyPr>
              <a:lstStyle/>
              <a:p>
                <a:r>
                  <a:rPr lang="en-US" altLang="zh-CN" sz="2800" b="1" i="1">
                    <a:solidFill>
                      <a:srgbClr val="FF0000"/>
                    </a:solidFill>
                    <a:latin typeface="Times New Roman" panose="02020603050405020304" pitchFamily="18" charset="0"/>
                    <a:ea typeface="宋体" panose="02010600030101010101" pitchFamily="2" charset="-122"/>
                  </a:rPr>
                  <a:t>N</a:t>
                </a:r>
                <a:r>
                  <a:rPr lang="en-US" altLang="zh-CN" sz="2800" b="1">
                    <a:solidFill>
                      <a:srgbClr val="FF0000"/>
                    </a:solidFill>
                    <a:latin typeface="Times New Roman" panose="02020603050405020304" pitchFamily="18" charset="0"/>
                    <a:ea typeface="宋体" panose="02010600030101010101" pitchFamily="2" charset="-122"/>
                  </a:rPr>
                  <a:t>=</a:t>
                </a:r>
                <a:r>
                  <a:rPr lang="zh-CN" altLang="en-US" sz="2800" b="1">
                    <a:solidFill>
                      <a:srgbClr val="FF0000"/>
                    </a:solidFill>
                    <a:latin typeface="Times New Roman" panose="02020603050405020304" pitchFamily="18" charset="0"/>
                    <a:ea typeface="宋体" panose="02010600030101010101" pitchFamily="2" charset="-122"/>
                  </a:rPr>
                  <a:t>？</a:t>
                </a:r>
              </a:p>
            </p:txBody>
          </p:sp>
          <p:sp>
            <p:nvSpPr>
              <p:cNvPr id="48155" name="Line 28"/>
              <p:cNvSpPr>
                <a:spLocks noChangeAspect="1"/>
              </p:cNvSpPr>
              <p:nvPr>
                <p:custDataLst>
                  <p:tags r:id="rId23"/>
                </p:custDataLst>
              </p:nvPr>
            </p:nvSpPr>
            <p:spPr>
              <a:xfrm flipH="1">
                <a:off x="2736" y="768"/>
                <a:ext cx="0" cy="995"/>
              </a:xfrm>
              <a:prstGeom prst="line">
                <a:avLst/>
              </a:prstGeom>
              <a:ln w="76200" cap="flat" cmpd="sng">
                <a:solidFill>
                  <a:srgbClr val="FF0000"/>
                </a:solidFill>
                <a:prstDash val="solid"/>
                <a:round/>
                <a:headEnd type="stealth" w="med" len="med"/>
                <a:tailEnd type="none" w="med" len="med"/>
              </a:ln>
            </p:spPr>
            <p:txBody>
              <a:bodyPr/>
              <a:lstStyle/>
              <a:p>
                <a:endParaRPr/>
              </a:p>
            </p:txBody>
          </p:sp>
        </p:grpSp>
        <p:grpSp>
          <p:nvGrpSpPr>
            <p:cNvPr id="48156" name="Group 29"/>
            <p:cNvGrpSpPr>
              <a:grpSpLocks noChangeAspect="1"/>
            </p:cNvGrpSpPr>
            <p:nvPr>
              <p:custDataLst>
                <p:tags r:id="rId18"/>
              </p:custDataLst>
            </p:nvPr>
          </p:nvGrpSpPr>
          <p:grpSpPr>
            <a:xfrm>
              <a:off x="2592" y="1728"/>
              <a:ext cx="745" cy="1190"/>
              <a:chOff x="2592" y="1728"/>
              <a:chExt cx="745" cy="1190"/>
            </a:xfrm>
          </p:grpSpPr>
          <p:sp>
            <p:nvSpPr>
              <p:cNvPr id="48157" name="Line 30"/>
              <p:cNvSpPr>
                <a:spLocks noChangeAspect="1"/>
              </p:cNvSpPr>
              <p:nvPr>
                <p:custDataLst>
                  <p:tags r:id="rId19"/>
                </p:custDataLst>
              </p:nvPr>
            </p:nvSpPr>
            <p:spPr>
              <a:xfrm flipH="1">
                <a:off x="2736" y="1920"/>
                <a:ext cx="0" cy="995"/>
              </a:xfrm>
              <a:prstGeom prst="line">
                <a:avLst/>
              </a:prstGeom>
              <a:ln w="76200" cap="flat" cmpd="sng">
                <a:solidFill>
                  <a:srgbClr val="FF0000"/>
                </a:solidFill>
                <a:prstDash val="solid"/>
                <a:round/>
                <a:headEnd type="none" w="med" len="med"/>
                <a:tailEnd type="stealth" w="med" len="med"/>
              </a:ln>
            </p:spPr>
            <p:txBody>
              <a:bodyPr/>
              <a:lstStyle/>
              <a:p>
                <a:endParaRPr/>
              </a:p>
            </p:txBody>
          </p:sp>
          <p:sp>
            <p:nvSpPr>
              <p:cNvPr id="48158" name="Text Box 31"/>
              <p:cNvSpPr txBox="1">
                <a:spLocks noChangeAspect="1"/>
              </p:cNvSpPr>
              <p:nvPr>
                <p:custDataLst>
                  <p:tags r:id="rId20"/>
                </p:custDataLst>
              </p:nvPr>
            </p:nvSpPr>
            <p:spPr>
              <a:xfrm>
                <a:off x="2856" y="2399"/>
                <a:ext cx="481" cy="519"/>
              </a:xfrm>
              <a:prstGeom prst="rect">
                <a:avLst/>
              </a:prstGeom>
              <a:noFill/>
              <a:ln w="9525">
                <a:noFill/>
              </a:ln>
            </p:spPr>
            <p:txBody>
              <a:bodyPr wrap="none" anchor="t" anchorCtr="0">
                <a:spAutoFit/>
              </a:bodyPr>
              <a:lstStyle/>
              <a:p>
                <a:r>
                  <a:rPr lang="en-US" altLang="zh-CN" sz="2800" b="1" i="1">
                    <a:solidFill>
                      <a:srgbClr val="FF0000"/>
                    </a:solidFill>
                    <a:latin typeface="Times New Roman" panose="02020603050405020304" pitchFamily="18" charset="0"/>
                    <a:ea typeface="宋体" panose="02010600030101010101" pitchFamily="2" charset="-122"/>
                  </a:rPr>
                  <a:t>G</a:t>
                </a:r>
              </a:p>
            </p:txBody>
          </p:sp>
          <p:sp>
            <p:nvSpPr>
              <p:cNvPr id="48159" name="Oval 32"/>
              <p:cNvSpPr>
                <a:spLocks noChangeAspect="1"/>
              </p:cNvSpPr>
              <p:nvPr>
                <p:custDataLst>
                  <p:tags r:id="rId21"/>
                </p:custDataLst>
              </p:nvPr>
            </p:nvSpPr>
            <p:spPr>
              <a:xfrm>
                <a:off x="2592" y="1728"/>
                <a:ext cx="288" cy="192"/>
              </a:xfrm>
              <a:prstGeom prst="ellipse">
                <a:avLst/>
              </a:prstGeom>
              <a:solidFill>
                <a:schemeClr val="tx1"/>
              </a:solidFill>
              <a:ln w="9525" cap="flat" cmpd="sng">
                <a:solidFill>
                  <a:srgbClr val="FF0000"/>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grpSp>
      <p:grpSp>
        <p:nvGrpSpPr>
          <p:cNvPr id="9" name="Group 33"/>
          <p:cNvGrpSpPr/>
          <p:nvPr>
            <p:custDataLst>
              <p:tags r:id="rId3"/>
            </p:custDataLst>
          </p:nvPr>
        </p:nvGrpSpPr>
        <p:grpSpPr>
          <a:xfrm>
            <a:off x="2041525" y="4478338"/>
            <a:ext cx="7269163" cy="1655762"/>
            <a:chOff x="249" y="2795"/>
            <a:chExt cx="4579" cy="1043"/>
          </a:xfrm>
        </p:grpSpPr>
        <p:grpSp>
          <p:nvGrpSpPr>
            <p:cNvPr id="48161" name="Group 34"/>
            <p:cNvGrpSpPr/>
            <p:nvPr>
              <p:custDataLst>
                <p:tags r:id="rId6"/>
              </p:custDataLst>
            </p:nvPr>
          </p:nvGrpSpPr>
          <p:grpSpPr>
            <a:xfrm>
              <a:off x="2217" y="3478"/>
              <a:ext cx="1074" cy="360"/>
              <a:chOff x="4686" y="3024"/>
              <a:chExt cx="1074" cy="360"/>
            </a:xfrm>
          </p:grpSpPr>
          <p:pic>
            <p:nvPicPr>
              <p:cNvPr id="48162" name="Picture 35" descr="未定标题3"/>
              <p:cNvPicPr>
                <a:picLocks noChangeAspect="1"/>
              </p:cNvPicPr>
              <p:nvPr>
                <p:custDataLst>
                  <p:tags r:id="rId14"/>
                </p:custDataLst>
              </p:nvPr>
            </p:nvPicPr>
            <p:blipFill>
              <a:blip r:embed="rId48"/>
              <a:stretch>
                <a:fillRect/>
              </a:stretch>
            </p:blipFill>
            <p:spPr>
              <a:xfrm>
                <a:off x="4686" y="3024"/>
                <a:ext cx="1074" cy="360"/>
              </a:xfrm>
              <a:prstGeom prst="rect">
                <a:avLst/>
              </a:prstGeom>
              <a:noFill/>
              <a:ln w="9525">
                <a:noFill/>
              </a:ln>
            </p:spPr>
          </p:pic>
          <p:sp>
            <p:nvSpPr>
              <p:cNvPr id="48163" name="Oval 36"/>
              <p:cNvSpPr/>
              <p:nvPr>
                <p:custDataLst>
                  <p:tags r:id="rId15"/>
                </p:custDataLst>
              </p:nvPr>
            </p:nvSpPr>
            <p:spPr>
              <a:xfrm>
                <a:off x="5136" y="3168"/>
                <a:ext cx="48" cy="48"/>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pPr algn="ctr"/>
                <a:endParaRPr lang="zh-CN" altLang="en-US" sz="2400">
                  <a:solidFill>
                    <a:srgbClr val="FF0000"/>
                  </a:solidFill>
                  <a:latin typeface="Times New Roman" panose="02020603050405020304" pitchFamily="18" charset="0"/>
                  <a:ea typeface="宋体" panose="02010600030101010101" pitchFamily="2" charset="-122"/>
                </a:endParaRPr>
              </a:p>
            </p:txBody>
          </p:sp>
        </p:grpSp>
        <p:sp>
          <p:nvSpPr>
            <p:cNvPr id="48164" name="Oval 37"/>
            <p:cNvSpPr/>
            <p:nvPr>
              <p:custDataLst>
                <p:tags r:id="rId7"/>
              </p:custDataLst>
            </p:nvPr>
          </p:nvSpPr>
          <p:spPr>
            <a:xfrm>
              <a:off x="2601" y="3147"/>
              <a:ext cx="240" cy="192"/>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pPr algn="ctr"/>
              <a:endParaRPr lang="zh-CN" altLang="en-US" sz="2400">
                <a:solidFill>
                  <a:srgbClr val="FF0000"/>
                </a:solidFill>
                <a:latin typeface="Times New Roman" panose="02020603050405020304" pitchFamily="18" charset="0"/>
                <a:ea typeface="宋体" panose="02010600030101010101" pitchFamily="2" charset="-122"/>
              </a:endParaRPr>
            </a:p>
          </p:txBody>
        </p:sp>
        <p:grpSp>
          <p:nvGrpSpPr>
            <p:cNvPr id="48165" name="Group 38"/>
            <p:cNvGrpSpPr/>
            <p:nvPr>
              <p:custDataLst>
                <p:tags r:id="rId8"/>
              </p:custDataLst>
            </p:nvPr>
          </p:nvGrpSpPr>
          <p:grpSpPr>
            <a:xfrm>
              <a:off x="2793" y="2840"/>
              <a:ext cx="2035" cy="395"/>
              <a:chOff x="2928" y="1045"/>
              <a:chExt cx="2035" cy="395"/>
            </a:xfrm>
          </p:grpSpPr>
          <p:sp>
            <p:nvSpPr>
              <p:cNvPr id="48166" name="Line 39"/>
              <p:cNvSpPr/>
              <p:nvPr>
                <p:custDataLst>
                  <p:tags r:id="rId12"/>
                </p:custDataLst>
              </p:nvPr>
            </p:nvSpPr>
            <p:spPr>
              <a:xfrm>
                <a:off x="2928" y="1440"/>
                <a:ext cx="1920" cy="0"/>
              </a:xfrm>
              <a:prstGeom prst="line">
                <a:avLst/>
              </a:prstGeom>
              <a:ln w="76200" cap="flat" cmpd="sng">
                <a:solidFill>
                  <a:srgbClr val="FF0000"/>
                </a:solidFill>
                <a:prstDash val="solid"/>
                <a:round/>
                <a:headEnd type="none" w="med" len="med"/>
                <a:tailEnd type="stealth" w="med" len="med"/>
              </a:ln>
            </p:spPr>
            <p:txBody>
              <a:bodyPr/>
              <a:lstStyle/>
              <a:p>
                <a:endParaRPr/>
              </a:p>
            </p:txBody>
          </p:sp>
          <p:sp>
            <p:nvSpPr>
              <p:cNvPr id="48167" name="Text Box 40"/>
              <p:cNvSpPr txBox="1"/>
              <p:nvPr>
                <p:custDataLst>
                  <p:tags r:id="rId13"/>
                </p:custDataLst>
              </p:nvPr>
            </p:nvSpPr>
            <p:spPr>
              <a:xfrm>
                <a:off x="4176" y="1045"/>
                <a:ext cx="787" cy="329"/>
              </a:xfrm>
              <a:prstGeom prst="rect">
                <a:avLst/>
              </a:prstGeom>
              <a:noFill/>
              <a:ln w="9525">
                <a:noFill/>
              </a:ln>
            </p:spPr>
            <p:txBody>
              <a:bodyPr wrap="none" anchor="t" anchorCtr="0">
                <a:spAutoFit/>
              </a:bodyPr>
              <a:lstStyle/>
              <a:p>
                <a:r>
                  <a:rPr lang="zh-CN" altLang="en-US" sz="2800">
                    <a:solidFill>
                      <a:srgbClr val="0000FF"/>
                    </a:solidFill>
                    <a:latin typeface="黑体" panose="02010609060101010101" pitchFamily="49" charset="-122"/>
                    <a:ea typeface="黑体" panose="02010609060101010101" pitchFamily="49" charset="-122"/>
                  </a:rPr>
                  <a:t>牵引力</a:t>
                </a:r>
              </a:p>
            </p:txBody>
          </p:sp>
        </p:grpSp>
        <p:grpSp>
          <p:nvGrpSpPr>
            <p:cNvPr id="48168" name="Group 41"/>
            <p:cNvGrpSpPr/>
            <p:nvPr>
              <p:custDataLst>
                <p:tags r:id="rId9"/>
              </p:custDataLst>
            </p:nvPr>
          </p:nvGrpSpPr>
          <p:grpSpPr>
            <a:xfrm>
              <a:off x="249" y="2795"/>
              <a:ext cx="2448" cy="440"/>
              <a:chOff x="384" y="1000"/>
              <a:chExt cx="2448" cy="440"/>
            </a:xfrm>
          </p:grpSpPr>
          <p:sp>
            <p:nvSpPr>
              <p:cNvPr id="48169" name="Line 42"/>
              <p:cNvSpPr/>
              <p:nvPr>
                <p:custDataLst>
                  <p:tags r:id="rId10"/>
                </p:custDataLst>
              </p:nvPr>
            </p:nvSpPr>
            <p:spPr>
              <a:xfrm>
                <a:off x="912" y="1440"/>
                <a:ext cx="1920" cy="0"/>
              </a:xfrm>
              <a:prstGeom prst="line">
                <a:avLst/>
              </a:prstGeom>
              <a:ln w="76200" cap="flat" cmpd="sng">
                <a:solidFill>
                  <a:srgbClr val="FF0000"/>
                </a:solidFill>
                <a:prstDash val="solid"/>
                <a:round/>
                <a:headEnd type="stealth" w="med" len="med"/>
                <a:tailEnd type="none" w="med" len="med"/>
              </a:ln>
            </p:spPr>
            <p:txBody>
              <a:bodyPr/>
              <a:lstStyle/>
              <a:p>
                <a:endParaRPr/>
              </a:p>
            </p:txBody>
          </p:sp>
          <p:sp>
            <p:nvSpPr>
              <p:cNvPr id="48170" name="Text Box 43"/>
              <p:cNvSpPr txBox="1"/>
              <p:nvPr>
                <p:custDataLst>
                  <p:tags r:id="rId11"/>
                </p:custDataLst>
              </p:nvPr>
            </p:nvSpPr>
            <p:spPr>
              <a:xfrm>
                <a:off x="384" y="1000"/>
                <a:ext cx="899" cy="329"/>
              </a:xfrm>
              <a:prstGeom prst="rect">
                <a:avLst/>
              </a:prstGeom>
              <a:noFill/>
              <a:ln w="9525">
                <a:noFill/>
              </a:ln>
            </p:spPr>
            <p:txBody>
              <a:bodyPr wrap="none" anchor="t" anchorCtr="0">
                <a:spAutoFit/>
              </a:bodyPr>
              <a:lstStyle/>
              <a:p>
                <a:r>
                  <a:rPr lang="zh-CN" altLang="en-US" sz="2800">
                    <a:solidFill>
                      <a:srgbClr val="0000FF"/>
                    </a:solidFill>
                    <a:latin typeface="黑体" panose="02010609060101010101" pitchFamily="49" charset="-122"/>
                    <a:ea typeface="黑体" panose="02010609060101010101" pitchFamily="49" charset="-122"/>
                  </a:rPr>
                  <a:t>阻力</a:t>
                </a:r>
                <a:r>
                  <a:rPr lang="en-US" altLang="zh-CN" sz="2800">
                    <a:solidFill>
                      <a:srgbClr val="0000FF"/>
                    </a:solidFill>
                    <a:latin typeface="黑体" panose="02010609060101010101" pitchFamily="49" charset="-122"/>
                    <a:ea typeface="黑体" panose="02010609060101010101" pitchFamily="49" charset="-122"/>
                  </a:rPr>
                  <a:t>=</a:t>
                </a:r>
                <a:r>
                  <a:rPr lang="zh-CN" altLang="en-US" sz="2800">
                    <a:solidFill>
                      <a:srgbClr val="0000FF"/>
                    </a:solidFill>
                    <a:latin typeface="黑体" panose="02010609060101010101" pitchFamily="49" charset="-122"/>
                    <a:ea typeface="黑体" panose="02010609060101010101" pitchFamily="49" charset="-122"/>
                  </a:rPr>
                  <a:t>？</a:t>
                </a:r>
              </a:p>
            </p:txBody>
          </p:sp>
        </p:grpSp>
      </p:grpSp>
      <p:sp>
        <p:nvSpPr>
          <p:cNvPr id="78892" name="Text Box 44"/>
          <p:cNvSpPr txBox="1"/>
          <p:nvPr>
            <p:custDataLst>
              <p:tags r:id="rId4"/>
            </p:custDataLst>
          </p:nvPr>
        </p:nvSpPr>
        <p:spPr>
          <a:xfrm>
            <a:off x="6945313" y="5229225"/>
            <a:ext cx="3182937" cy="1198880"/>
          </a:xfrm>
          <a:prstGeom prst="rect">
            <a:avLst/>
          </a:prstGeom>
          <a:noFill/>
          <a:ln w="9525">
            <a:noFill/>
          </a:ln>
        </p:spPr>
        <p:txBody>
          <a:bodyPr anchor="t" anchorCtr="0">
            <a:spAutoFit/>
          </a:bodyPr>
          <a:lstStyle/>
          <a:p>
            <a:pPr>
              <a:lnSpc>
                <a:spcPct val="150000"/>
              </a:lnSpc>
              <a:spcBef>
                <a:spcPct val="50000"/>
              </a:spcBef>
            </a:pPr>
            <a:r>
              <a:rPr lang="zh-CN" altLang="en-US" sz="2400">
                <a:solidFill>
                  <a:srgbClr val="0000FF"/>
                </a:solidFill>
                <a:latin typeface="黑体" panose="02010609060101010101" pitchFamily="49" charset="-122"/>
                <a:ea typeface="黑体" panose="02010609060101010101" pitchFamily="49" charset="-122"/>
              </a:rPr>
              <a:t>在平直公路上做匀速直线运动的汽车</a:t>
            </a:r>
          </a:p>
        </p:txBody>
      </p:sp>
      <p:sp>
        <p:nvSpPr>
          <p:cNvPr id="48172"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p:nvPr>
            <p:custDataLst>
              <p:tags r:id="rId1"/>
            </p:custDataLst>
          </p:nvPr>
        </p:nvSpPr>
        <p:spPr>
          <a:xfrm>
            <a:off x="3347085" y="793750"/>
            <a:ext cx="4901565" cy="521970"/>
          </a:xfrm>
          <a:prstGeom prst="rect">
            <a:avLst/>
          </a:prstGeom>
          <a:noFill/>
          <a:ln w="9525">
            <a:noFill/>
          </a:ln>
        </p:spPr>
        <p:txBody>
          <a:bodyPr wrap="square" anchor="t" anchorCtr="0">
            <a:spAutoFit/>
          </a:bodyPr>
          <a:lstStyle/>
          <a:p>
            <a:r>
              <a:rPr lang="zh-CN" altLang="en-US" sz="2800">
                <a:latin typeface="黑体" panose="02010609060101010101" pitchFamily="49" charset="-122"/>
                <a:ea typeface="黑体" panose="02010609060101010101" pitchFamily="49" charset="-122"/>
              </a:rPr>
              <a:t>平衡力与相互作用力的异同</a:t>
            </a:r>
          </a:p>
        </p:txBody>
      </p:sp>
      <p:sp>
        <p:nvSpPr>
          <p:cNvPr id="83971" name="Text Box 3"/>
          <p:cNvSpPr txBox="1"/>
          <p:nvPr>
            <p:custDataLst>
              <p:tags r:id="rId2"/>
            </p:custDataLst>
          </p:nvPr>
        </p:nvSpPr>
        <p:spPr>
          <a:xfrm>
            <a:off x="2720975" y="2012950"/>
            <a:ext cx="2494280" cy="3091815"/>
          </a:xfrm>
          <a:prstGeom prst="rect">
            <a:avLst/>
          </a:prstGeom>
          <a:noFill/>
          <a:ln w="9525">
            <a:noFill/>
          </a:ln>
        </p:spPr>
        <p:txBody>
          <a:bodyPr wrap="none">
            <a:spAutoFit/>
          </a:bodyPr>
          <a:lstStyle/>
          <a:p>
            <a:pPr marL="457200" marR="0" indent="-45720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FF0000"/>
                </a:solidFill>
                <a:latin typeface="黑体" panose="02010609060101010101" pitchFamily="49" charset="-122"/>
                <a:ea typeface="黑体" panose="02010609060101010101" pitchFamily="49" charset="-122"/>
                <a:cs typeface="+mn-cs"/>
              </a:rPr>
              <a:t>相互作用力</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作用在两物体上</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大小相等</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方向相反</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在同一直线上</a:t>
            </a:r>
          </a:p>
        </p:txBody>
      </p:sp>
      <p:sp>
        <p:nvSpPr>
          <p:cNvPr id="83972" name="Text Box 4"/>
          <p:cNvSpPr txBox="1"/>
          <p:nvPr>
            <p:custDataLst>
              <p:tags r:id="rId3"/>
            </p:custDataLst>
          </p:nvPr>
        </p:nvSpPr>
        <p:spPr>
          <a:xfrm>
            <a:off x="6477000" y="2012950"/>
            <a:ext cx="3657600" cy="3091815"/>
          </a:xfrm>
          <a:prstGeom prst="rect">
            <a:avLst/>
          </a:prstGeom>
          <a:noFill/>
          <a:ln w="9525">
            <a:noFill/>
          </a:ln>
        </p:spPr>
        <p:txBody>
          <a:bodyPr>
            <a:spAutoFit/>
          </a:bodyPr>
          <a:lstStyle/>
          <a:p>
            <a:pPr marL="457200" marR="0" indent="-45720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FF0000"/>
                </a:solidFill>
                <a:latin typeface="黑体" panose="02010609060101010101" pitchFamily="49" charset="-122"/>
                <a:ea typeface="黑体" panose="02010609060101010101" pitchFamily="49" charset="-122"/>
                <a:cs typeface="+mn-cs"/>
              </a:rPr>
              <a:t>平衡力</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作用在同一物体上</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大小相等</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方向相反</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solidFill>
                  <a:srgbClr val="0000FF"/>
                </a:solidFill>
                <a:latin typeface="黑体" panose="02010609060101010101" pitchFamily="49" charset="-122"/>
                <a:ea typeface="黑体" panose="02010609060101010101" pitchFamily="49" charset="-122"/>
                <a:cs typeface="+mn-cs"/>
              </a:rPr>
              <a:t>在同一直线</a:t>
            </a:r>
            <a:r>
              <a:rPr kumimoji="0" lang="zh-CN" altLang="en-US" sz="2400" kern="1200" cap="none" spc="0" normalizeH="0" baseline="0" noProof="1">
                <a:latin typeface="黑体" panose="02010609060101010101" pitchFamily="49" charset="-122"/>
                <a:ea typeface="黑体" panose="02010609060101010101" pitchFamily="49" charset="-122"/>
                <a:cs typeface="+mn-cs"/>
              </a:rPr>
              <a:t> </a:t>
            </a:r>
          </a:p>
        </p:txBody>
      </p:sp>
      <p:sp>
        <p:nvSpPr>
          <p:cNvPr id="49156"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afc72e55d?vcp=1&amp;pid=331f1d0b5&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二力平衡</a:t>
            </a:r>
            <a:endParaRPr lang="en-US" altLang="zh-CN" sz="3467"/>
          </a:p>
        </p:txBody>
      </p:sp>
      <p:sp>
        <p:nvSpPr>
          <p:cNvPr id="3" name="QC_5_BD.1_1#8ac50a008?vcp=1&amp;vis=1&amp;pid=afc72e55d&amp;color=0,0,0&amp;vtp=1&amp;bbb=1&amp;hb=1"/>
          <p:cNvSpPr/>
          <p:nvPr>
            <p:custDataLst>
              <p:tags r:id="rId2"/>
            </p:custDataLst>
          </p:nvPr>
        </p:nvSpPr>
        <p:spPr>
          <a:xfrm>
            <a:off x="719328" y="1411648"/>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[2024·天津]</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在如图所示的实验情景中，钢球受到平衡力</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作用的是(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5_AN.2_1#8ac50a008.bracket?vcp=1&amp;vis=1&amp;pid=afc72e55d&amp;color=0,0,0&amp;vpa=1&amp;vtp=1"/>
          <p:cNvSpPr/>
          <p:nvPr>
            <p:custDataLst>
              <p:tags r:id="rId3"/>
            </p:custDataLst>
          </p:nvPr>
        </p:nvSpPr>
        <p:spPr>
          <a:xfrm>
            <a:off x="2671953" y="2141474"/>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pic>
        <p:nvPicPr>
          <p:cNvPr id="5" name="QC_5_BD.1_2#8ac50a008.choice_image?htil=1&amp;vcp=1&amp;vis=1&amp;pid=afc72e55d&amp;color=0,0,0&amp;tib=255,255,255&amp;vtp=1"/>
          <p:cNvPicPr>
            <a:picLocks noChangeAspect="1"/>
          </p:cNvPicPr>
          <p:nvPr>
            <p:custDataLst>
              <p:tags r:id="rId4"/>
            </p:custDataLst>
          </p:nvPr>
        </p:nvPicPr>
        <p:blipFill>
          <a:blip r:embed="rId14">
            <a:clrChange>
              <a:clrFrom>
                <a:srgbClr val="FFFFFF"/>
              </a:clrFrom>
              <a:clrTo>
                <a:srgbClr val="FFFFFF">
                  <a:alpha val="0"/>
                </a:srgbClr>
              </a:clrTo>
            </a:clrChange>
          </a:blip>
          <a:stretch>
            <a:fillRect/>
          </a:stretch>
        </p:blipFill>
        <p:spPr>
          <a:xfrm>
            <a:off x="719328" y="2960963"/>
            <a:ext cx="2840736" cy="16215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5_BD.1_3#8ac50a008?htil=1&amp;vcp=1&amp;vis=1&amp;pid=afc72e55d&amp;color=0,0,0&amp;vtp=1&amp;bbb=1&amp;hb=1"/>
          <p:cNvSpPr/>
          <p:nvPr>
            <p:custDataLst>
              <p:tags r:id="rId5"/>
            </p:custDataLst>
          </p:nvPr>
        </p:nvSpPr>
        <p:spPr>
          <a:xfrm>
            <a:off x="719328" y="4704419"/>
            <a:ext cx="2901696"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沿斜面滚下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的钢球</a:t>
            </a:r>
            <a:endParaRPr lang="en-US" altLang="zh-CN" sz="3200"/>
          </a:p>
        </p:txBody>
      </p:sp>
      <p:pic>
        <p:nvPicPr>
          <p:cNvPr id="7" name="QC_5_BD.1_4#8ac50a008.choice_image?htil=1&amp;vcp=1&amp;vis=1&amp;pid=afc72e55d&amp;color=0,0,0&amp;tib=255,255,255&amp;vtp=1"/>
          <p:cNvPicPr>
            <a:picLocks noChangeAspect="1"/>
          </p:cNvPicPr>
          <p:nvPr>
            <p:custDataLst>
              <p:tags r:id="rId6"/>
            </p:custDataLst>
          </p:nvPr>
        </p:nvPicPr>
        <p:blipFill>
          <a:blip r:embed="rId15">
            <a:clrChange>
              <a:clrFrom>
                <a:srgbClr val="FFFFFF"/>
              </a:clrFrom>
              <a:clrTo>
                <a:srgbClr val="FFFFFF">
                  <a:alpha val="0"/>
                </a:srgbClr>
              </a:clrTo>
            </a:clrChange>
          </a:blip>
          <a:stretch>
            <a:fillRect/>
          </a:stretch>
        </p:blipFill>
        <p:spPr>
          <a:xfrm>
            <a:off x="3621024" y="2960963"/>
            <a:ext cx="1755648" cy="16215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8" name="QC_5_BD.1_5#8ac50a008?htil=1&amp;vcp=1&amp;vis=1&amp;pid=afc72e55d&amp;color=0,0,0&amp;vtp=1&amp;bbb=1&amp;hb=1"/>
          <p:cNvSpPr/>
          <p:nvPr>
            <p:custDataLst>
              <p:tags r:id="rId7"/>
            </p:custDataLst>
          </p:nvPr>
        </p:nvSpPr>
        <p:spPr>
          <a:xfrm>
            <a:off x="3621024" y="4704419"/>
            <a:ext cx="262128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静止在金属</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片上的钢球</a:t>
            </a:r>
            <a:endParaRPr lang="en-US" altLang="zh-CN" sz="3200"/>
          </a:p>
        </p:txBody>
      </p:sp>
      <p:pic>
        <p:nvPicPr>
          <p:cNvPr id="9" name="QC_5_BD.1_6#8ac50a008.choice_image?htil=1&amp;vcp=1&amp;vis=1&amp;pid=afc72e55d&amp;color=0,0,0&amp;tib=255,255,255&amp;vtp=1"/>
          <p:cNvPicPr>
            <a:picLocks noChangeAspect="1"/>
          </p:cNvPicPr>
          <p:nvPr>
            <p:custDataLst>
              <p:tags r:id="rId8"/>
            </p:custDataLst>
          </p:nvPr>
        </p:nvPicPr>
        <p:blipFill>
          <a:blip r:embed="rId16">
            <a:clrChange>
              <a:clrFrom>
                <a:srgbClr val="FFFFFF"/>
              </a:clrFrom>
              <a:clrTo>
                <a:srgbClr val="FFFFFF">
                  <a:alpha val="0"/>
                </a:srgbClr>
              </a:clrTo>
            </a:clrChange>
          </a:blip>
          <a:stretch>
            <a:fillRect/>
          </a:stretch>
        </p:blipFill>
        <p:spPr>
          <a:xfrm>
            <a:off x="6230112" y="2960963"/>
            <a:ext cx="1560576" cy="16215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10" name="QC_5_BD.1_7#8ac50a008?htil=1&amp;vcp=1&amp;vis=1&amp;pid=afc72e55d&amp;color=0,0,0&amp;vtp=1&amp;bbb=1&amp;hb=1"/>
          <p:cNvSpPr/>
          <p:nvPr>
            <p:custDataLst>
              <p:tags r:id="rId9"/>
            </p:custDataLst>
          </p:nvPr>
        </p:nvSpPr>
        <p:spPr>
          <a:xfrm>
            <a:off x="6230112" y="4704419"/>
            <a:ext cx="262128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在水中加速</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下沉的钢球</a:t>
            </a:r>
            <a:endParaRPr lang="en-US" altLang="zh-CN" sz="3200"/>
          </a:p>
        </p:txBody>
      </p:sp>
      <p:pic>
        <p:nvPicPr>
          <p:cNvPr id="11" name="QC_5_BD.1_8#8ac50a008.choice_image?htil=1&amp;vcp=1&amp;vis=1&amp;pid=afc72e55d&amp;color=0,0,0&amp;tib=255,255,255&amp;vtp=1"/>
          <p:cNvPicPr>
            <a:picLocks noChangeAspect="1"/>
          </p:cNvPicPr>
          <p:nvPr>
            <p:custDataLst>
              <p:tags r:id="rId10"/>
            </p:custDataLst>
          </p:nvPr>
        </p:nvPicPr>
        <p:blipFill>
          <a:blip r:embed="rId17">
            <a:clrChange>
              <a:clrFrom>
                <a:srgbClr val="FFFFFF"/>
              </a:clrFrom>
              <a:clrTo>
                <a:srgbClr val="FFFFFF">
                  <a:alpha val="0"/>
                </a:srgbClr>
              </a:clrTo>
            </a:clrChange>
          </a:blip>
          <a:stretch>
            <a:fillRect/>
          </a:stretch>
        </p:blipFill>
        <p:spPr>
          <a:xfrm>
            <a:off x="8851392" y="2960963"/>
            <a:ext cx="1755648" cy="16215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12" name="QC_5_BD.1_9#8ac50a008?htil=1&amp;vcp=1&amp;vis=1&amp;pid=afc72e55d&amp;color=0,0,0&amp;vtp=1&amp;bbb=1&amp;hb=1"/>
          <p:cNvSpPr/>
          <p:nvPr>
            <p:custDataLst>
              <p:tags r:id="rId11"/>
            </p:custDataLst>
          </p:nvPr>
        </p:nvSpPr>
        <p:spPr>
          <a:xfrm>
            <a:off x="8851392" y="4704419"/>
            <a:ext cx="262128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在空中自</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由下落的钢球</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_1#8ac50a008?vcp=1&amp;vis=1&amp;pid=afc72e55d&amp;color=0,0,0&amp;vtp=1&amp;bt=1&amp;bbb=1&amp;hb=1"/>
              <p:cNvSpPr/>
              <p:nvPr>
                <p:custDataLst>
                  <p:tags r:id="rId1"/>
                </p:custDataLst>
              </p:nvPr>
            </p:nvSpPr>
            <p:spPr>
              <a:xfrm>
                <a:off x="719328" y="1571383"/>
                <a:ext cx="10753344" cy="36186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沿斜面滚下的钢球，其速度越来越快，因此受到非</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平衡力作用，A不符合题意；静止在金属片上的钢球，处于</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平衡状态，因此受平衡力作用，B符合题意；在水中加速下</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沉的钢球和在空中自由下落的钢球，速度改变，因此受到非</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平衡力作用，</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不符合题意。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AS.3_1#8ac50a008?vcp=1&amp;vis=1&amp;pid=afc72e55d&amp;color=0,0,0&amp;vtp=1&amp;bt=1&amp;bbb=1&amp;hb=1"/>
              <p:cNvSpPr>
                <a:spLocks noRot="1" noChangeAspect="1" noMove="1" noResize="1" noEditPoints="1" noAdjustHandles="1" noChangeArrowheads="1" noChangeShapeType="1" noTextEdit="1"/>
              </p:cNvSpPr>
              <p:nvPr>
                <p:custDataLst>
                  <p:tags r:id="rId5"/>
                </p:custDataLst>
              </p:nvPr>
            </p:nvSpPr>
            <p:spPr>
              <a:xfrm>
                <a:off x="719328" y="1571383"/>
                <a:ext cx="10753344" cy="3618653"/>
              </a:xfrm>
              <a:prstGeom prst="rect">
                <a:avLst/>
              </a:prstGeom>
              <a:blipFill>
                <a:blip r:embed="rId6"/>
                <a:stretch>
                  <a:fillRect l="-2268" r="-680" b="-7083"/>
                </a:stretch>
              </a:blipFill>
            </p:spPr>
            <p:txBody>
              <a:bodyPr/>
              <a:lstStyle/>
              <a:p>
                <a:r>
                  <a:rPr lang="zh-CN" altLang="en-US">
                    <a:noFill/>
                  </a:rPr>
                  <a:t> </a:t>
                </a:r>
              </a:p>
            </p:txBody>
          </p:sp>
        </mc:Fallback>
      </mc:AlternateContent>
      <p:sp>
        <p:nvSpPr>
          <p:cNvPr id="4" name="object 54">
            <a:hlinkClick r:id="rId7" action="ppaction://hlinksldjump"/>
            <a:extLst>
              <a:ext uri="{FF2B5EF4-FFF2-40B4-BE49-F238E27FC236}">
                <a16:creationId xmlns:a16="http://schemas.microsoft.com/office/drawing/2014/main" id="{46F41D5B-E111-FA82-9821-00D1A12702EC}"/>
              </a:ext>
            </a:extLst>
          </p:cNvPr>
          <p:cNvSpPr/>
          <p:nvPr>
            <p:custDataLst>
              <p:tags r:id="rId2"/>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4_1#e3601f7cc?vcp=1&amp;vis=1&amp;pid=afc72e55d&amp;color=0,0,0&amp;vtp=1&amp;bt=1&amp;bbb=1&amp;hb=1"/>
              <p:cNvSpPr/>
              <p:nvPr>
                <p:custDataLst>
                  <p:tags r:id="rId1"/>
                </p:custDataLst>
              </p:nvPr>
            </p:nvSpPr>
            <p:spPr>
              <a:xfrm>
                <a:off x="719328" y="1601610"/>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[2024·上海]</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小申坐电梯回家时，电梯匀速上升。若他对</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电梯的压力为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，电梯对他的支持力为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，他受到的重力为</a:t>
                </a:r>
              </a:p>
              <a:p>
                <a:pPr latinLnBrk="1">
                  <a:lnSpc>
                    <a:spcPts val="5600"/>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，则下列判断中正确的是(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BD.4_1#e3601f7cc?vcp=1&amp;vis=1&amp;pid=afc72e55d&amp;color=0,0,0&amp;vtp=1&amp;bt=1&amp;bbb=1&amp;hb=1"/>
              <p:cNvSpPr>
                <a:spLocks noRot="1" noChangeAspect="1" noMove="1" noResize="1" noEditPoints="1" noAdjustHandles="1" noChangeArrowheads="1" noChangeShapeType="1" noTextEdit="1"/>
              </p:cNvSpPr>
              <p:nvPr>
                <p:custDataLst>
                  <p:tags r:id="rId6"/>
                </p:custDataLst>
              </p:nvPr>
            </p:nvSpPr>
            <p:spPr>
              <a:xfrm>
                <a:off x="719328" y="1601610"/>
                <a:ext cx="10753344" cy="2122932"/>
              </a:xfrm>
              <a:prstGeom prst="rect">
                <a:avLst/>
              </a:prstGeom>
              <a:blipFill>
                <a:blip r:embed="rId7"/>
                <a:stretch>
                  <a:fillRect l="-2268" r="-340" b="-11782"/>
                </a:stretch>
              </a:blipFill>
            </p:spPr>
            <p:txBody>
              <a:bodyPr/>
              <a:lstStyle/>
              <a:p>
                <a:r>
                  <a:rPr lang="zh-CN" altLang="en-US">
                    <a:noFill/>
                  </a:rPr>
                  <a:t> </a:t>
                </a:r>
              </a:p>
            </p:txBody>
          </p:sp>
        </mc:Fallback>
      </mc:AlternateContent>
      <p:sp>
        <p:nvSpPr>
          <p:cNvPr id="3" name="QC_5_AN.5_1#e3601f7cc.bracket?vcp=1&amp;vis=1&amp;pid=afc72e55d&amp;color=0,0,0&amp;vpa=2&amp;vtp=1"/>
          <p:cNvSpPr/>
          <p:nvPr>
            <p:custDataLst>
              <p:tags r:id="rId2"/>
            </p:custDataLst>
          </p:nvPr>
        </p:nvSpPr>
        <p:spPr>
          <a:xfrm>
            <a:off x="5773801" y="3076503"/>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mc:AlternateContent xmlns:mc="http://schemas.openxmlformats.org/markup-compatibility/2006" xmlns:a14="http://schemas.microsoft.com/office/drawing/2010/main">
        <mc:Choice Requires="a14">
          <p:sp>
            <p:nvSpPr>
              <p:cNvPr id="4" name="QC_5_BD.4_2#e3601f7cc.choices?vcp=1&amp;vis=1&amp;pid=afc72e55d&amp;color=0,0,0&amp;vtp=1&amp;bbb=1"/>
              <p:cNvSpPr/>
              <p:nvPr>
                <p:custDataLst>
                  <p:tags r:id="rId3"/>
                </p:custDataLst>
              </p:nvPr>
            </p:nvSpPr>
            <p:spPr>
              <a:xfrm>
                <a:off x="719328" y="3724372"/>
                <a:ext cx="10753344" cy="1377865"/>
              </a:xfrm>
              <a:prstGeom prst="rect">
                <a:avLst/>
              </a:prstGeom>
              <a:noFill/>
            </p:spPr>
            <p:txBody>
              <a:bodyPr wrap="none" lIns="0" tIns="0" rIns="0" bIns="0" rtlCol="0" anchor="t"/>
              <a:lstStyle/>
              <a:p>
                <a:pPr latinLnBrk="1">
                  <a:lnSpc>
                    <a:spcPts val="58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600"/>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是平衡力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是平衡力</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BD.4_2#e3601f7cc.choices?vcp=1&amp;vis=1&amp;pid=afc72e55d&amp;color=0,0,0&amp;vtp=1&amp;bbb=1"/>
              <p:cNvSpPr>
                <a:spLocks noRot="1" noChangeAspect="1" noMove="1" noResize="1" noEditPoints="1" noAdjustHandles="1" noChangeArrowheads="1" noChangeShapeType="1" noTextEdit="1"/>
              </p:cNvSpPr>
              <p:nvPr>
                <p:custDataLst>
                  <p:tags r:id="rId9"/>
                </p:custDataLst>
              </p:nvPr>
            </p:nvSpPr>
            <p:spPr>
              <a:xfrm>
                <a:off x="719328" y="3724372"/>
                <a:ext cx="10753344" cy="1377865"/>
              </a:xfrm>
              <a:prstGeom prst="rect">
                <a:avLst/>
              </a:prstGeom>
              <a:blipFill>
                <a:blip r:embed="rId10"/>
                <a:stretch>
                  <a:fillRect l="-2268" b="-1769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6_1#e3601f7cc?vcp=1&amp;vis=1&amp;pid=afc72e55d&amp;color=0,0,0&amp;mp=1&amp;vtp=1&amp;bt=1&amp;bbb=1&amp;hb=1"/>
              <p:cNvSpPr/>
              <p:nvPr>
                <p:custDataLst>
                  <p:tags r:id="rId1"/>
                </p:custDataLst>
              </p:nvPr>
            </p:nvSpPr>
            <p:spPr>
              <a:xfrm>
                <a:off x="719328" y="1937270"/>
                <a:ext cx="10753344" cy="287333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电梯匀速上升过程中，小申相对电梯静止，小申在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竖直方向上受到重力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和电梯对他的支持力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，这两个力是</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一对平衡力；电梯对小申的支持力和小申对电梯的压力是一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对相互作用力，大小相等，因此</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，D正确。</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AS.6_1#e3601f7cc?vcp=1&amp;vis=1&amp;pid=afc72e55d&amp;color=0,0,0&amp;mp=1&amp;vtp=1&amp;bt=1&amp;bbb=1&amp;hb=1"/>
              <p:cNvSpPr>
                <a:spLocks noRot="1" noChangeAspect="1" noMove="1" noResize="1" noEditPoints="1" noAdjustHandles="1" noChangeArrowheads="1" noChangeShapeType="1" noTextEdit="1"/>
              </p:cNvSpPr>
              <p:nvPr>
                <p:custDataLst>
                  <p:tags r:id="rId5"/>
                </p:custDataLst>
              </p:nvPr>
            </p:nvSpPr>
            <p:spPr>
              <a:xfrm>
                <a:off x="719328" y="1937270"/>
                <a:ext cx="10753344" cy="2873333"/>
              </a:xfrm>
              <a:prstGeom prst="rect">
                <a:avLst/>
              </a:prstGeom>
              <a:blipFill>
                <a:blip r:embed="rId6"/>
                <a:stretch>
                  <a:fillRect l="-2268" r="-680" b="-8705"/>
                </a:stretch>
              </a:blipFill>
            </p:spPr>
            <p:txBody>
              <a:bodyPr/>
              <a:lstStyle/>
              <a:p>
                <a:r>
                  <a:rPr lang="zh-CN" altLang="en-US">
                    <a:noFill/>
                  </a:rPr>
                  <a:t> </a:t>
                </a:r>
              </a:p>
            </p:txBody>
          </p:sp>
        </mc:Fallback>
      </mc:AlternateContent>
      <p:sp>
        <p:nvSpPr>
          <p:cNvPr id="3" name="object 54">
            <a:hlinkClick r:id="rId7" action="ppaction://hlinksldjump"/>
            <a:extLst>
              <a:ext uri="{FF2B5EF4-FFF2-40B4-BE49-F238E27FC236}">
                <a16:creationId xmlns:a16="http://schemas.microsoft.com/office/drawing/2014/main" id="{46F41D5B-E111-FA82-9821-00D1A12702EC}"/>
              </a:ext>
            </a:extLst>
          </p:cNvPr>
          <p:cNvSpPr/>
          <p:nvPr>
            <p:custDataLst>
              <p:tags r:id="rId2"/>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1815882"/>
          </a:xfrm>
          <a:prstGeom prst="rect">
            <a:avLst/>
          </a:prstGeom>
          <a:noFill/>
        </p:spPr>
        <p:txBody>
          <a:bodyPr wrap="square" rtlCol="0">
            <a:spAutoFit/>
          </a:bodyPr>
          <a:lstStyle/>
          <a:p>
            <a:r>
              <a:rPr lang="zh-CN" altLang="en-US" sz="400">
                <a:solidFill>
                  <a:schemeClr val="bg1"/>
                </a:solidFill>
              </a:rPr>
              <a:t>牛顿第一定律（</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实验探究现象引入：展示一些物体处于静止或匀速直线运动状态的图片，如静止在桌面上的书、匀速行驶的汽车等，引导学生思考这些物体受到哪些力的作用，为什么能保持静止或匀速直线运动状态，从而引出二力平衡的概念。​</a:t>
            </a:r>
          </a:p>
          <a:p>
            <a:r>
              <a:rPr lang="zh-CN" altLang="en-US" sz="400">
                <a:solidFill>
                  <a:schemeClr val="bg1"/>
                </a:solidFill>
              </a:rPr>
              <a:t>探究二力平衡的条件：组织学生进行实验探究，用小车、钩码、滑轮等器材设计实验，研究二力平衡时两个力的大小、方向、作用点之间的关系。让学生按照实验步骤进行操作，记录实验数据，分析实验结果，得出二力平衡的条件：作用在同一物体上的两个力，如果大小相等、方向相反，并且在同一条直线上，这两个力就彼此平衡。​</a:t>
            </a:r>
          </a:p>
          <a:p>
            <a:r>
              <a:rPr lang="zh-CN" altLang="en-US" sz="400">
                <a:solidFill>
                  <a:schemeClr val="bg1"/>
                </a:solidFill>
              </a:rPr>
              <a:t>应用与拓展：通过例题和实际问题，让学生学会运用二力平衡条件对物体进行受力分析，判断物体是否处于平衡状态，计算未知力的大小和方向。同时，引导学生区分平衡力和相互作用力，明确它们的异同点。​</a:t>
            </a:r>
          </a:p>
          <a:p>
            <a:r>
              <a:rPr lang="zh-CN" altLang="en-US" sz="400">
                <a:solidFill>
                  <a:schemeClr val="bg1"/>
                </a:solidFill>
              </a:rPr>
              <a:t>摩擦力（</a:t>
            </a:r>
            <a:r>
              <a:rPr lang="en-US" altLang="zh-CN" sz="400">
                <a:solidFill>
                  <a:schemeClr val="bg1"/>
                </a:solidFill>
              </a:rPr>
              <a:t>20 </a:t>
            </a:r>
            <a:r>
              <a:rPr lang="zh-CN" altLang="en-US" sz="400">
                <a:solidFill>
                  <a:schemeClr val="bg1"/>
                </a:solidFill>
              </a:rPr>
              <a:t>分钟）​</a:t>
            </a:r>
          </a:p>
          <a:p>
            <a:r>
              <a:rPr lang="zh-CN" altLang="en-US" sz="400">
                <a:solidFill>
                  <a:schemeClr val="bg1"/>
                </a:solidFill>
              </a:rPr>
              <a:t>摩擦力的概念：通过让学生用手在桌面上滑动、推桌子等活动，感受摩擦力的存在，从而引出摩擦力的定义：两个互相接触的物体，当它们做相对运动或有相对运动的趋势时，在接触面上会产生一种阻碍相对运动的力，这种力叫做摩擦力。​</a:t>
            </a:r>
          </a:p>
          <a:p>
            <a:r>
              <a:rPr lang="zh-CN" altLang="en-US" sz="400">
                <a:solidFill>
                  <a:schemeClr val="bg1"/>
                </a:solidFill>
              </a:rPr>
              <a:t>摩擦力的分类：介绍摩擦力的分类，包括静摩擦力、滑动摩擦力和滚动摩擦力，通过实例让学生区分不同类型的摩擦力。​</a:t>
            </a:r>
          </a:p>
          <a:p>
            <a:r>
              <a:rPr lang="zh-CN" altLang="en-US" sz="400">
                <a:solidFill>
                  <a:schemeClr val="bg1"/>
                </a:solidFill>
              </a:rPr>
              <a:t>探究影响滑动摩擦力大小的因素：​</a:t>
            </a:r>
          </a:p>
          <a:p>
            <a:r>
              <a:rPr lang="zh-CN" altLang="en-US" sz="400">
                <a:solidFill>
                  <a:schemeClr val="bg1"/>
                </a:solidFill>
              </a:rPr>
              <a:t>提出问题：滑动摩擦力的大小与哪些因素有关？​</a:t>
            </a:r>
          </a:p>
          <a:p>
            <a:r>
              <a:rPr lang="zh-CN" altLang="en-US" sz="400">
                <a:solidFill>
                  <a:schemeClr val="bg1"/>
                </a:solidFill>
              </a:rPr>
              <a:t>猜想假设：引导学生根据生活经验进行猜想，如可能与压力大小、接触面粗糙程度、物体运动速度等因素有关。​</a:t>
            </a:r>
          </a:p>
          <a:p>
            <a:r>
              <a:rPr lang="zh-CN" altLang="en-US" sz="400">
                <a:solidFill>
                  <a:schemeClr val="bg1"/>
                </a:solidFill>
              </a:rPr>
              <a:t>设计实验：组织学生讨论实验方案，确定采用控制变量法进行实验。明确实验中需要控制的变量和改变的变量，选择合适的实验器材，如木块、木板、弹簧测力计、砝码等。​</a:t>
            </a:r>
          </a:p>
          <a:p>
            <a:r>
              <a:rPr lang="zh-CN" altLang="en-US" sz="400">
                <a:solidFill>
                  <a:schemeClr val="bg1"/>
                </a:solidFill>
              </a:rPr>
              <a:t>进行实验：让学生分组进行实验，按照实验步骤操作，记录实验数据。​</a:t>
            </a:r>
          </a:p>
          <a:p>
            <a:r>
              <a:rPr lang="zh-CN" altLang="en-US" sz="400">
                <a:solidFill>
                  <a:schemeClr val="bg1"/>
                </a:solidFill>
              </a:rPr>
              <a:t>分析论证：引导学生对实验数据进行分析，得出滑动摩擦力的大小与压力大小和接触面粗糙程度有关，压力越大，接触面越粗糙，滑动摩擦力越大。​</a:t>
            </a:r>
          </a:p>
          <a:p>
            <a:r>
              <a:rPr lang="zh-CN" altLang="en-US" sz="400">
                <a:solidFill>
                  <a:schemeClr val="bg1"/>
                </a:solidFill>
              </a:rPr>
              <a:t>增大和减小摩擦力的方法：结合生活实例，讲解增大和减小摩擦力的方法，如增大压力、增大接触面的粗糙程度可以增大摩擦力；减小压力、减小接触面的粗糙程度、用滚动代替滑动、使接触面彼此分离等可以减小摩擦力。让学生举例说明在生活中哪些地方需要增大摩擦力，哪些地方需要减小摩擦力。​</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引导学生回顾本节课所学的主要内容，包括牛顿第一定律、惯性、二力平衡和摩擦力的相关知识。​</a:t>
            </a:r>
          </a:p>
          <a:p>
            <a:r>
              <a:rPr lang="zh-CN" altLang="en-US" sz="400">
                <a:solidFill>
                  <a:schemeClr val="bg1"/>
                </a:solidFill>
              </a:rPr>
              <a:t>强调重点知识和易错点，帮助学生梳理知识体系，加深对知识的理解和记忆。​</a:t>
            </a:r>
          </a:p>
          <a:p>
            <a:r>
              <a:rPr lang="zh-CN" altLang="en-US" sz="400">
                <a:solidFill>
                  <a:schemeClr val="bg1"/>
                </a:solidFill>
              </a:rPr>
              <a:t>（四）课堂练习（</a:t>
            </a:r>
            <a:r>
              <a:rPr lang="en-US" altLang="zh-CN" sz="400">
                <a:solidFill>
                  <a:schemeClr val="bg1"/>
                </a:solidFill>
              </a:rPr>
              <a:t>10 </a:t>
            </a:r>
            <a:r>
              <a:rPr lang="zh-CN" altLang="en-US" sz="400">
                <a:solidFill>
                  <a:schemeClr val="bg1"/>
                </a:solidFill>
              </a:rPr>
              <a:t>分钟）​</a:t>
            </a:r>
          </a:p>
          <a:p>
            <a:r>
              <a:rPr lang="zh-CN" altLang="en-US" sz="400">
                <a:solidFill>
                  <a:schemeClr val="bg1"/>
                </a:solidFill>
              </a:rPr>
              <a:t>展示一些与本节课知识点相关的练习题，包括选择题、填空题、计算题和简答题等。​</a:t>
            </a:r>
          </a:p>
          <a:p>
            <a:r>
              <a:rPr lang="zh-CN" altLang="en-US" sz="400">
                <a:solidFill>
                  <a:schemeClr val="bg1"/>
                </a:solidFill>
              </a:rPr>
              <a:t>让学生独立完成练习，教师巡视指导，及时发现学生存在的问题并进行解答。​</a:t>
            </a:r>
          </a:p>
          <a:p>
            <a:r>
              <a:rPr lang="zh-CN" altLang="en-US" sz="400">
                <a:solidFill>
                  <a:schemeClr val="bg1"/>
                </a:solidFill>
              </a:rPr>
              <a:t>对学生的练习情况进行点评，强调解题思路和方法，帮助学生提高解题能力。​</a:t>
            </a:r>
          </a:p>
          <a:p>
            <a:r>
              <a:rPr lang="zh-CN" altLang="en-US" sz="400">
                <a:solidFill>
                  <a:schemeClr val="bg1"/>
                </a:solidFill>
              </a:rPr>
              <a:t>（五）布置作业（</a:t>
            </a:r>
            <a:r>
              <a:rPr lang="en-US" altLang="zh-CN" sz="400">
                <a:solidFill>
                  <a:schemeClr val="bg1"/>
                </a:solidFill>
              </a:rPr>
              <a:t>5 </a:t>
            </a:r>
            <a:r>
              <a:rPr lang="zh-CN" altLang="en-US" sz="400">
                <a:solidFill>
                  <a:schemeClr val="bg1"/>
                </a:solidFill>
              </a:rPr>
              <a:t>分钟）​</a:t>
            </a:r>
          </a:p>
          <a:p>
            <a:r>
              <a:rPr lang="zh-CN" altLang="en-US" sz="400">
                <a:solidFill>
                  <a:schemeClr val="bg1"/>
                </a:solidFill>
              </a:rPr>
              <a:t>布置课后作业，包括课本上的练习题和一些拓展性的作业，如让学生观察生活中还有哪些地方应用了运动和力的知识，并写一篇小报告。​</a:t>
            </a:r>
          </a:p>
          <a:p>
            <a:r>
              <a:rPr lang="zh-CN" altLang="en-US" sz="400">
                <a:solidFill>
                  <a:schemeClr val="bg1"/>
                </a:solidFill>
              </a:rPr>
              <a:t>要求学生认真完成作业，下节课进行作业讲解和反馈。​</a:t>
            </a:r>
          </a:p>
          <a:p>
            <a:r>
              <a:rPr lang="zh-CN" altLang="en-US" sz="400">
                <a:solidFill>
                  <a:schemeClr val="bg1"/>
                </a:solidFill>
              </a:rPr>
              <a:t>五、教学反思​</a:t>
            </a:r>
          </a:p>
          <a:p>
            <a:r>
              <a:rPr lang="zh-CN" altLang="en-US" sz="400">
                <a:solidFill>
                  <a:schemeClr val="bg1"/>
                </a:solidFill>
              </a:rPr>
              <a:t>在本节课的教学过程中，通过多种教学方法的综合运用，学生对运动和力的知识有了较为深入的理解和掌握。在实验探究环节，学生积极参与，动手能力和探究能力得到了锻炼。但在教学过程中也发现了一些问题，如部分学生对牛顿第一定律的理解还存在困难，在运用二力平衡条件解决实际问题时容易出错。在今后的教学中，应加强对这些重点和难点知识的讲解和练习，关注学生的学习情况，及时调整教学策略，提高教学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6532" y="0"/>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7_1#8d7f7a306?sp=1&amp;vcp=1&amp;vis=1&amp;pid=afc72e55d&amp;color=0,0,0&amp;vtp=1&amp;bt=1&amp;bbb=1&amp;hb=1"/>
          <p:cNvSpPr/>
          <p:nvPr>
            <p:custDataLst>
              <p:tags r:id="rId1"/>
            </p:custDataLst>
          </p:nvPr>
        </p:nvSpPr>
        <p:spPr>
          <a:xfrm>
            <a:off x="719328" y="967202"/>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3.[2024·江西]</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赣剧是江西省地方戏曲剧种之一。如图所示，</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某赣剧演员在水平舞台上站立不动时，她受到的重力与舞台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对她的支持力是一对</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，其中重力的方向是</a:t>
            </a:r>
            <a:r>
              <a:rPr lang="en-US" altLang="zh-CN" sz="3200">
                <a:solidFill>
                  <a:srgbClr val="000000"/>
                </a:solidFill>
                <a:latin typeface="SimSun" pitchFamily="34" charset="0"/>
                <a:ea typeface="SimSun" pitchFamily="34" charset="-122"/>
                <a:cs typeface="SimSun" pitchFamily="34" charset="-120"/>
              </a:rPr>
              <a:t>________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B_5_AN.8_1#8d7f7a306.blank?vcp=1&amp;vis=1&amp;pid=afc72e55d&amp;color=0,0,0&amp;vpa=3&amp;vtp=1&amp;bbb=1"/>
          <p:cNvSpPr/>
          <p:nvPr>
            <p:custDataLst>
              <p:tags r:id="rId2"/>
            </p:custDataLst>
          </p:nvPr>
        </p:nvSpPr>
        <p:spPr>
          <a:xfrm>
            <a:off x="4399154" y="2420081"/>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平衡力</a:t>
            </a:r>
            <a:endParaRPr lang="en-US" altLang="zh-CN" sz="3200"/>
          </a:p>
        </p:txBody>
      </p:sp>
      <p:sp>
        <p:nvSpPr>
          <p:cNvPr id="4" name="QB_5_AN.10_1#8d7f7a306.blank?vcp=1&amp;vis=1&amp;pid=afc72e55d&amp;color=0,0,0&amp;vpa=4&amp;vtp=1&amp;bbb=1&amp;hb=1"/>
          <p:cNvSpPr/>
          <p:nvPr>
            <p:custDataLst>
              <p:tags r:id="rId3"/>
            </p:custDataLst>
          </p:nvPr>
        </p:nvSpPr>
        <p:spPr>
          <a:xfrm>
            <a:off x="719328" y="2420081"/>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竖直向下</a:t>
            </a:r>
            <a:endParaRPr lang="en-US" altLang="zh-CN" sz="3200"/>
          </a:p>
        </p:txBody>
      </p:sp>
      <p:pic>
        <p:nvPicPr>
          <p:cNvPr id="5" name="QB_5_BD.9_1#8d7f7a306?vcp=1&amp;vis=1&amp;pid=afc72e55d&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5437632" y="3987429"/>
            <a:ext cx="1328928" cy="17678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9"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5_BD.11_1#d50f07073?sp=1&amp;vcp=1&amp;vis=1&amp;pid=afc72e55d&amp;color=0,0,0&amp;vtp=1&amp;bt=1&amp;bbb=1"/>
          <p:cNvSpPr/>
          <p:nvPr>
            <p:custDataLst>
              <p:tags r:id="rId1"/>
            </p:custDataLst>
          </p:nvPr>
        </p:nvSpPr>
        <p:spPr>
          <a:xfrm>
            <a:off x="719329" y="1750453"/>
            <a:ext cx="11267017"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4.[2024·苏州]</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请在图中画出静止在水平面上的篮球受到的力。</a:t>
            </a:r>
            <a:endParaRPr lang="en-US" altLang="zh-CN" sz="3200"/>
          </a:p>
        </p:txBody>
      </p:sp>
      <p:pic>
        <p:nvPicPr>
          <p:cNvPr id="3" name="QO_5_BD.11_2#d50f07073?htil=1&amp;vcp=1&amp;vis=1&amp;pid=afc72e55d&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2133600" y="3259043"/>
            <a:ext cx="2414016" cy="16824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5_AN.12_1#d50f07073?htil=1&amp;vcp=1&amp;vis=1&amp;pid=afc72e55d&amp;color=0,0,0&amp;vtp=1&amp;bbb=1"/>
          <p:cNvSpPr/>
          <p:nvPr>
            <p:custDataLst>
              <p:tags r:id="rId3"/>
            </p:custDataLst>
          </p:nvPr>
        </p:nvSpPr>
        <p:spPr>
          <a:xfrm>
            <a:off x="6083808" y="2390363"/>
            <a:ext cx="5376672" cy="638387"/>
          </a:xfrm>
          <a:prstGeom prst="rect">
            <a:avLst/>
          </a:prstGeom>
          <a:noFill/>
        </p:spPr>
        <p:txBody>
          <a:bodyPr wrap="none" lIns="0" tIns="0" rIns="0" bIns="0" rtlCol="0" anchor="t"/>
          <a:lstStyle/>
          <a:p>
            <a:pPr latinLnBrk="1">
              <a:lnSpc>
                <a:spcPts val="5600"/>
              </a:lnSpc>
            </a:pPr>
            <a:r>
              <a:rPr lang="en-US" altLang="zh-CN" sz="3200" b="1">
                <a:solidFill>
                  <a:srgbClr val="C00000"/>
                </a:solidFill>
                <a:latin typeface="Times New Roman" pitchFamily="34" charset="0"/>
                <a:ea typeface="微软雅黑" panose="020B0503020204020204" pitchFamily="34" charset="-122"/>
                <a:cs typeface="Times New Roman" pitchFamily="34" charset="-120"/>
              </a:rPr>
              <a:t>【解】</a:t>
            </a:r>
            <a:r>
              <a:rPr lang="en-US" altLang="zh-CN" sz="3200">
                <a:solidFill>
                  <a:srgbClr val="C00000"/>
                </a:solidFill>
                <a:latin typeface="Times New Roman" pitchFamily="34" charset="0"/>
                <a:ea typeface="微软雅黑" panose="020B0503020204020204" pitchFamily="34" charset="-122"/>
                <a:cs typeface="Times New Roman" pitchFamily="34" charset="-120"/>
              </a:rPr>
              <a:t>如图所示。</a:t>
            </a:r>
            <a:endParaRPr lang="en-US" altLang="zh-CN" sz="3200"/>
          </a:p>
        </p:txBody>
      </p:sp>
      <p:pic>
        <p:nvPicPr>
          <p:cNvPr id="5" name="QO_5_AN.12_2#d50f07073?htil=1&amp;vcp=1&amp;vis=1&amp;pid=afc72e55d&amp;color=0,0,0&amp;tib=255,255,255&amp;vtp=1"/>
          <p:cNvPicPr>
            <a:picLocks noChangeAspect="1"/>
          </p:cNvPicPr>
          <p:nvPr>
            <p:custDataLst>
              <p:tags r:id="rId4"/>
            </p:custDataLst>
          </p:nvPr>
        </p:nvPicPr>
        <p:blipFill>
          <a:blip r:embed="rId9">
            <a:clrChange>
              <a:clrFrom>
                <a:srgbClr val="FFFFFF"/>
              </a:clrFrom>
              <a:clrTo>
                <a:srgbClr val="FFFFFF">
                  <a:alpha val="0"/>
                </a:srgbClr>
              </a:clrTo>
            </a:clrChange>
          </a:blip>
          <a:stretch>
            <a:fillRect/>
          </a:stretch>
        </p:blipFill>
        <p:spPr>
          <a:xfrm>
            <a:off x="6108192" y="3198083"/>
            <a:ext cx="1731264" cy="17434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10"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73a1ae800?vcp=1&amp;pid=331f1d0b5&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探究二力平衡的条件</a:t>
            </a:r>
            <a:endParaRPr lang="en-US" altLang="zh-CN" sz="3467"/>
          </a:p>
        </p:txBody>
      </p:sp>
      <p:sp>
        <p:nvSpPr>
          <p:cNvPr id="3" name="QO_5_BD.13_1#07d177d61?sp=1&amp;vcp=1&amp;vis=1&amp;pid=73a1ae800&amp;color=0,0,0&amp;vtp=1&amp;bbb=1"/>
          <p:cNvSpPr/>
          <p:nvPr>
            <p:custDataLst>
              <p:tags r:id="rId2"/>
            </p:custDataLst>
          </p:nvPr>
        </p:nvSpPr>
        <p:spPr>
          <a:xfrm>
            <a:off x="719328" y="1417195"/>
            <a:ext cx="10753344"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5.如图甲是小华同学探究二力平衡条件时的实验情景。</a:t>
            </a:r>
            <a:endParaRPr lang="en-US" altLang="zh-CN" sz="3200"/>
          </a:p>
        </p:txBody>
      </p:sp>
      <p:pic>
        <p:nvPicPr>
          <p:cNvPr id="4" name="QO_5_BD.13_2#07d177d61?vcp=1&amp;vis=1&amp;pid=73a1ae800&amp;color=0,0,0&amp;tib=255,255,255&amp;vtp=1"/>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3608832" y="2236216"/>
            <a:ext cx="4962144" cy="212140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14_1#6319d8cd8?vcp=1&amp;vis=1&amp;pid=07d177d61&amp;color=0,0,0&amp;vtp=1&amp;bt=1&amp;bbb=1&amp;hb=1"/>
          <p:cNvSpPr/>
          <p:nvPr>
            <p:custDataLst>
              <p:tags r:id="rId1"/>
            </p:custDataLst>
          </p:nvPr>
        </p:nvSpPr>
        <p:spPr>
          <a:xfrm>
            <a:off x="719328" y="875762"/>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（1）小华将系于小卡片（重力可忽略不计）两对角的线分</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别跨过左、右支架上的滑轮，在线的两端挂上钩码，使作用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在小卡片上的两个拉力的方向</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，并通过调整</a:t>
            </a:r>
            <a:r>
              <a:rPr lang="en-US" altLang="zh-CN" sz="3200">
                <a:solidFill>
                  <a:srgbClr val="000000"/>
                </a:solidFill>
                <a:latin typeface="SimSun" pitchFamily="34" charset="0"/>
                <a:ea typeface="SimSun" pitchFamily="34" charset="-122"/>
                <a:cs typeface="SimSun" pitchFamily="34" charset="-120"/>
              </a:rPr>
              <a:t>________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来改变拉力的大小。</a:t>
            </a:r>
            <a:endParaRPr lang="en-US" altLang="zh-CN" sz="3200"/>
          </a:p>
        </p:txBody>
      </p:sp>
      <p:sp>
        <p:nvSpPr>
          <p:cNvPr id="3" name="QB_6_AN.15_1#6319d8cd8.blank?vcp=1&amp;vis=1&amp;pid=07d177d61&amp;color=0,0,0&amp;vpa=5&amp;vtp=1&amp;bbb=1"/>
          <p:cNvSpPr/>
          <p:nvPr>
            <p:custDataLst>
              <p:tags r:id="rId2"/>
            </p:custDataLst>
          </p:nvPr>
        </p:nvSpPr>
        <p:spPr>
          <a:xfrm>
            <a:off x="6024754" y="232864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相反</a:t>
            </a:r>
            <a:endParaRPr lang="en-US" altLang="zh-CN" sz="3200"/>
          </a:p>
        </p:txBody>
      </p:sp>
      <p:sp>
        <p:nvSpPr>
          <p:cNvPr id="4" name="QB_6_AN.17_1#6319d8cd8.blank?vcp=1&amp;vis=1&amp;pid=07d177d61&amp;color=0,0,0&amp;vpa=6&amp;vtp=1&amp;bbb=1&amp;hb=1"/>
          <p:cNvSpPr/>
          <p:nvPr>
            <p:custDataLst>
              <p:tags r:id="rId3"/>
            </p:custDataLst>
          </p:nvPr>
        </p:nvSpPr>
        <p:spPr>
          <a:xfrm>
            <a:off x="719328" y="2328641"/>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钩码的数量</a:t>
            </a:r>
            <a:endParaRPr lang="en-US" altLang="zh-CN" sz="3200"/>
          </a:p>
        </p:txBody>
      </p:sp>
      <p:pic>
        <p:nvPicPr>
          <p:cNvPr id="5" name="QO_5_BD.16_1#6319d8cd8?vcp=1&amp;vis=1&amp;pid=07d177d61&amp;color=0,0,0&amp;tib=255,255,255&amp;vtp=1"/>
          <p:cNvPicPr>
            <a:picLocks noChangeAspect="1"/>
          </p:cNvPicPr>
          <p:nvPr>
            <p:custDataLst>
              <p:tags r:id="rId4"/>
            </p:custDataLst>
          </p:nvPr>
        </p:nvPicPr>
        <p:blipFill>
          <a:blip r:embed="rId7">
            <a:clrChange>
              <a:clrFrom>
                <a:srgbClr val="FFFFFF"/>
              </a:clrFrom>
              <a:clrTo>
                <a:srgbClr val="FFFFFF">
                  <a:alpha val="0"/>
                </a:srgbClr>
              </a:clrTo>
            </a:clrChange>
          </a:blip>
          <a:stretch>
            <a:fillRect/>
          </a:stretch>
        </p:blipFill>
        <p:spPr>
          <a:xfrm>
            <a:off x="3816096" y="3895989"/>
            <a:ext cx="4559808" cy="195072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18_1#11a42157b?htil=2&amp;vcp=1&amp;vis=1&amp;pid=07d177d61&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6607728" y="902261"/>
            <a:ext cx="4767072" cy="20726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18_2#11a42157b?htil=2&amp;vcp=1&amp;vis=1&amp;pid=07d177d61&amp;color=0,0,0&amp;mp=1&amp;vtp=1&amp;bt=1&amp;bbb=1&amp;hb=1&amp;hs=1"/>
          <p:cNvSpPr/>
          <p:nvPr>
            <p:custDataLst>
              <p:tags r:id="rId2"/>
            </p:custDataLst>
          </p:nvPr>
        </p:nvSpPr>
        <p:spPr>
          <a:xfrm>
            <a:off x="719328" y="841301"/>
            <a:ext cx="5815584"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（2）当小卡片平衡时，小华将</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小卡片转过一个角度，松手后小</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卡片</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（填“能”或“不能”）</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平衡。</a:t>
            </a:r>
            <a:endParaRPr lang="en-US" altLang="zh-CN" sz="3200"/>
          </a:p>
        </p:txBody>
      </p:sp>
      <p:sp>
        <p:nvSpPr>
          <p:cNvPr id="4" name="QB_6_AN.19_1#11a42157b.blank?vcp=1&amp;vis=1&amp;pid=07d177d61&amp;color=0,0,0&amp;mp=1&amp;vpa=7&amp;vtp=1&amp;bbb=1"/>
          <p:cNvSpPr/>
          <p:nvPr>
            <p:custDataLst>
              <p:tags r:id="rId3"/>
            </p:custDataLst>
          </p:nvPr>
        </p:nvSpPr>
        <p:spPr>
          <a:xfrm>
            <a:off x="1554354" y="229418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不能</a:t>
            </a:r>
            <a:endParaRPr lang="en-US" altLang="zh-CN" sz="3200"/>
          </a:p>
        </p:txBody>
      </p:sp>
      <p:sp>
        <p:nvSpPr>
          <p:cNvPr id="5" name="QB_6_BD.20_1#26e6f516e?vcp=1&amp;vis=1&amp;pid=07d177d61&amp;color=0,0,0&amp;vtp=1&amp;bbb=1&amp;hb=1&amp;hs=1"/>
          <p:cNvSpPr/>
          <p:nvPr>
            <p:custDataLst>
              <p:tags r:id="rId4"/>
            </p:custDataLst>
          </p:nvPr>
        </p:nvSpPr>
        <p:spPr>
          <a:xfrm>
            <a:off x="719328" y="3770091"/>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（3）为了验证只有作用在同一物体上的两个力才能平衡，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在图甲所示情况下，小华下一步的操作是</a:t>
            </a:r>
            <a:r>
              <a:rPr lang="en-US" altLang="zh-CN" sz="3200">
                <a:solidFill>
                  <a:srgbClr val="000000"/>
                </a:solidFill>
                <a:latin typeface="SimSun" pitchFamily="34" charset="0"/>
                <a:ea typeface="SimSun" pitchFamily="34" charset="-122"/>
                <a:cs typeface="SimSun" pitchFamily="34" charset="-120"/>
              </a:rPr>
              <a:t>________________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_________________________________________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6" name="QB_6_AN.21_1#26e6f516e.blank?vcp=1&amp;vis=1&amp;pid=07d177d61&amp;color=0,0,0&amp;vpa=8&amp;vtp=1&amp;bbb=1&amp;hb=1"/>
          <p:cNvSpPr/>
          <p:nvPr>
            <p:custDataLst>
              <p:tags r:id="rId5"/>
            </p:custDataLst>
          </p:nvPr>
        </p:nvSpPr>
        <p:spPr>
          <a:xfrm>
            <a:off x="719328" y="4477904"/>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用剪刀从中间将小卡片剪成两半，观察两个更小卡片是否平衡</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22_1#bd6f94c1a?htil=3&amp;vcp=1&amp;vis=1&amp;pid=07d177d61&amp;color=0,0,0&amp;tib=255,255,255&amp;vtp=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8087024" y="897775"/>
            <a:ext cx="3230880" cy="142646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22_2#bd6f94c1a?htil=3&amp;vcp=1&amp;vis=1&amp;pid=07d177d61&amp;color=0,0,0&amp;mp=1&amp;vtp=1&amp;bt=1&amp;bbb=1&amp;hb=1&amp;hs=1"/>
          <p:cNvSpPr/>
          <p:nvPr>
            <p:custDataLst>
              <p:tags r:id="rId2"/>
            </p:custDataLst>
          </p:nvPr>
        </p:nvSpPr>
        <p:spPr>
          <a:xfrm>
            <a:off x="719328" y="836815"/>
            <a:ext cx="7351776"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（4）由以上要点总结二力平衡的条件：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作用在</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上，</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B_6_AN.23_1#bd6f94c1a.blank?vcp=1&amp;vis=1&amp;pid=07d177d61&amp;color=0,0,0&amp;mp=1&amp;vpa=9&amp;vtp=1&amp;bbb=1"/>
          <p:cNvSpPr/>
          <p:nvPr>
            <p:custDataLst>
              <p:tags r:id="rId3"/>
            </p:custDataLst>
          </p:nvPr>
        </p:nvSpPr>
        <p:spPr>
          <a:xfrm>
            <a:off x="1960754" y="1544628"/>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同一物体</a:t>
            </a:r>
            <a:endParaRPr lang="en-US" altLang="zh-CN" sz="3200"/>
          </a:p>
        </p:txBody>
      </p:sp>
      <p:sp>
        <p:nvSpPr>
          <p:cNvPr id="5" name="QB_6_AN.24_1#bd6f94c1a.blank?vcp=1&amp;vis=1&amp;pid=07d177d61&amp;color=0,0,0&amp;mp=1&amp;vpa=10&amp;vtp=1&amp;bbb=1"/>
          <p:cNvSpPr/>
          <p:nvPr>
            <p:custDataLst>
              <p:tags r:id="rId4"/>
            </p:custDataLst>
          </p:nvPr>
        </p:nvSpPr>
        <p:spPr>
          <a:xfrm>
            <a:off x="4805554" y="1544628"/>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大小相等</a:t>
            </a:r>
            <a:endParaRPr lang="en-US" altLang="zh-CN" sz="3200"/>
          </a:p>
        </p:txBody>
      </p:sp>
      <p:sp>
        <p:nvSpPr>
          <p:cNvPr id="6" name="QB_6_AN.25_1#bd6f94c1a.blank?vcp=1&amp;vis=1&amp;pid=07d177d61&amp;color=0,0,0&amp;mp=1&amp;vpa=11&amp;vtp=1&amp;bbb=1"/>
          <p:cNvSpPr/>
          <p:nvPr>
            <p:custDataLst>
              <p:tags r:id="rId5"/>
            </p:custDataLst>
          </p:nvPr>
        </p:nvSpPr>
        <p:spPr>
          <a:xfrm>
            <a:off x="843154" y="2260908"/>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方向相反</a:t>
            </a:r>
            <a:endParaRPr lang="en-US" altLang="zh-CN" sz="3200"/>
          </a:p>
        </p:txBody>
      </p:sp>
      <p:sp>
        <p:nvSpPr>
          <p:cNvPr id="7" name="QB_6_AN.26_1#bd6f94c1a.blank?vcp=1&amp;vis=1&amp;pid=07d177d61&amp;color=0,0,0&amp;mp=1&amp;vpa=12&amp;vtp=1&amp;bbb=1"/>
          <p:cNvSpPr/>
          <p:nvPr>
            <p:custDataLst>
              <p:tags r:id="rId6"/>
            </p:custDataLst>
          </p:nvPr>
        </p:nvSpPr>
        <p:spPr>
          <a:xfrm>
            <a:off x="3383153" y="2260908"/>
            <a:ext cx="3951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作用在同一条直线上</a:t>
            </a:r>
            <a:endParaRPr lang="en-US" altLang="zh-CN" sz="3200"/>
          </a:p>
        </p:txBody>
      </p:sp>
      <p:sp>
        <p:nvSpPr>
          <p:cNvPr id="8" name="QB_6_BD.27_1#01afbb7af?vcp=1&amp;vis=1&amp;pid=07d177d61&amp;color=0,0,0&amp;vtp=1&amp;bbb=1&amp;hb=1&amp;hs=1"/>
          <p:cNvSpPr/>
          <p:nvPr>
            <p:custDataLst>
              <p:tags r:id="rId7"/>
            </p:custDataLst>
          </p:nvPr>
        </p:nvSpPr>
        <p:spPr>
          <a:xfrm>
            <a:off x="719328" y="3043059"/>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（5）在探究同一问题时，小明将木块放在水平桌面上，设</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计了如图乙所示的实验，同学们认为小华的实验优于小明的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实验，主要原因是</a:t>
            </a:r>
            <a:r>
              <a:rPr lang="en-US" altLang="zh-CN" sz="3200">
                <a:solidFill>
                  <a:srgbClr val="000000"/>
                </a:solidFill>
                <a:latin typeface="SimSun" pitchFamily="34" charset="0"/>
                <a:ea typeface="SimSun" pitchFamily="34" charset="-122"/>
                <a:cs typeface="SimSun" pitchFamily="34" charset="-120"/>
              </a:rPr>
              <a:t>____________________________________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9" name="QB_6_AN.28_1#01afbb7af.blank?vcp=1&amp;vis=1&amp;pid=07d177d61&amp;color=0,0,0&amp;vpa=13&amp;vtp=1&amp;bbb=1&amp;hb=1"/>
          <p:cNvSpPr/>
          <p:nvPr>
            <p:custDataLst>
              <p:tags r:id="rId8"/>
            </p:custDataLst>
          </p:nvPr>
        </p:nvSpPr>
        <p:spPr>
          <a:xfrm>
            <a:off x="719328" y="4495939"/>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小华的实验减少摩擦力对实验结果的影响</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left)">
                                      <p:cBhvr>
                                        <p:cTn id="31" dur="500"/>
                                        <p:tgtEl>
                                          <p:spTgt spid="7">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500"/>
                                        <p:tgtEl>
                                          <p:spTgt spid="7">
                                            <p:txEl>
                                              <p:pRg st="0" end="0"/>
                                            </p:txEl>
                                          </p:spTgt>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left)">
                                      <p:cBhvr>
                                        <p:cTn id="39" dur="500"/>
                                        <p:tgtEl>
                                          <p:spTgt spid="9">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P spid="7" grpId="0" uiExpand="1" build="p" animBg="1"/>
      <p:bldP spid="9"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AS.29_1#01afbb7af?vcp=1&amp;vis=1&amp;pid=07d177d61&amp;color=0,0,0&amp;vtp=1&amp;bt=1&amp;bbb=1&amp;hb=1"/>
          <p:cNvSpPr/>
          <p:nvPr>
            <p:custDataLst>
              <p:tags r:id="rId1"/>
            </p:custDataLst>
          </p:nvPr>
        </p:nvSpPr>
        <p:spPr>
          <a:xfrm>
            <a:off x="719328" y="1099620"/>
            <a:ext cx="10753344"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小华实验用的小卡片重力可以忽略，悬挂在空中不</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受摩擦力影响；小明实验用的木块放在水平桌面上，木块和</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桌面之间存在摩擦力，实验要受到摩擦力的影响。</a:t>
            </a:r>
            <a:endParaRPr lang="en-US" altLang="zh-CN" sz="3200"/>
          </a:p>
        </p:txBody>
      </p:sp>
      <p:pic>
        <p:nvPicPr>
          <p:cNvPr id="3" name="QO_5_AS.29_2#01afbb7af?vcp=1&amp;vis=1&amp;pid=07d177d61&amp;color=0,0,0&amp;tib=255,255,255&amp;vtp=1"/>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a:xfrm>
            <a:off x="3413760" y="3391716"/>
            <a:ext cx="5376672" cy="22311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7"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5613f64d5?vcp=1&amp;pid=331f1d0b5&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5733"/>
              </a:lnSpc>
            </a:pPr>
            <a:r>
              <a:rPr lang="en-US" altLang="zh-CN" sz="3467" b="1">
                <a:solidFill>
                  <a:srgbClr val="93CDDD"/>
                </a:solidFill>
                <a:latin typeface="Times New Roman" pitchFamily="34" charset="0"/>
                <a:ea typeface="SimHei" pitchFamily="34" charset="-122"/>
                <a:cs typeface="Times New Roman" pitchFamily="34" charset="-120"/>
              </a:rPr>
              <a:t>知识点3</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物体受非平衡力作用时的运动</a:t>
            </a:r>
            <a:endParaRPr lang="en-US" altLang="zh-CN" sz="3467"/>
          </a:p>
        </p:txBody>
      </p:sp>
      <p:sp>
        <p:nvSpPr>
          <p:cNvPr id="3" name="QC_5_BD.30_1#17e3aaedd?sp=1&amp;vcp=1&amp;vis=1&amp;pid=5613f64d5&amp;color=0,0,0&amp;vtp=1&amp;bbb=1&amp;hb=1"/>
          <p:cNvSpPr/>
          <p:nvPr>
            <p:custDataLst>
              <p:tags r:id="rId2"/>
            </p:custDataLst>
          </p:nvPr>
        </p:nvSpPr>
        <p:spPr>
          <a:xfrm>
            <a:off x="719328" y="1411647"/>
            <a:ext cx="10753344" cy="1995932"/>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如图所示，用一根细线拴一块橡皮，甩起来，使橡皮在水</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平面上做匀速圆周运动，则橡皮在做匀速圆周运动的过程中</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5_AN.31_1#17e3aaedd.bracket?vcp=1&amp;vis=1&amp;pid=5613f64d5&amp;color=0,0,0&amp;vpa=14&amp;vtp=1"/>
          <p:cNvSpPr/>
          <p:nvPr>
            <p:custDataLst>
              <p:tags r:id="rId3"/>
            </p:custDataLst>
          </p:nvPr>
        </p:nvSpPr>
        <p:spPr>
          <a:xfrm>
            <a:off x="1046354" y="2796117"/>
            <a:ext cx="565151"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pic>
        <p:nvPicPr>
          <p:cNvPr id="5" name="QC_5_BD.30_2#17e3aaedd?htil=4&amp;vcp=1&amp;vis=1&amp;pid=5613f64d5&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9323327" y="3572256"/>
            <a:ext cx="1865376" cy="11948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5_BD.30_3#17e3aaedd.choices?htil=4&amp;vcp=1&amp;vis=1&amp;pid=5613f64d5&amp;color=0,0,0&amp;vtp=1&amp;bbb=1"/>
          <p:cNvSpPr/>
          <p:nvPr>
            <p:custDataLst>
              <p:tags r:id="rId5"/>
            </p:custDataLst>
          </p:nvPr>
        </p:nvSpPr>
        <p:spPr>
          <a:xfrm>
            <a:off x="719328" y="3474213"/>
            <a:ext cx="8705088"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橡皮受平衡力作用</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橡皮运动状态没有发生改变</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橡皮的运动状态时刻在发生改变</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橡皮能保持匀速圆周运动是因为它具有惯性</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32_1#17e3aaedd?htil=5&amp;vcp=1&amp;vis=1&amp;pid=5613f64d5&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278368" y="897901"/>
            <a:ext cx="3169920" cy="1962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32_2#17e3aaedd?htil=5&amp;vcp=1&amp;vis=1&amp;pid=5613f64d5&amp;color=0,0,0&amp;vtp=1&amp;bt=1&amp;bbb=1&amp;hb=1&amp;hs=1"/>
          <p:cNvSpPr/>
          <p:nvPr>
            <p:custDataLst>
              <p:tags r:id="rId2"/>
            </p:custDataLst>
          </p:nvPr>
        </p:nvSpPr>
        <p:spPr>
          <a:xfrm>
            <a:off x="719328" y="836941"/>
            <a:ext cx="7400544"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橡皮在做匀速圆周运动的过程中，</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虽然速度大小没有发生改变，但是运动的</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方向却时刻在发生改变，所以橡皮的运动</a:t>
            </a:r>
            <a:endParaRPr lang="en-US" altLang="zh-CN" sz="3200"/>
          </a:p>
        </p:txBody>
      </p:sp>
      <mc:AlternateContent xmlns:mc="http://schemas.openxmlformats.org/markup-compatibility/2006" xmlns:a14="http://schemas.microsoft.com/office/drawing/2010/main">
        <mc:Choice Requires="a14">
          <p:sp>
            <p:nvSpPr>
              <p:cNvPr id="4" name="QC_5_AS.32_2#17e3aaedd?htil=5&amp;vcp=1&amp;vis=1&amp;pid=5613f64d5&amp;color=0,0,0&amp;vtp=1&amp;bt=1&amp;bbb=1&amp;hb=1&amp;hs=1">
                <a:extLst>
                  <a:ext uri="{FF2B5EF4-FFF2-40B4-BE49-F238E27FC236}">
                    <a16:creationId xmlns:a16="http://schemas.microsoft.com/office/drawing/2014/main" id="{5B2BF9DD-5A63-CCE7-5FDD-CB78E4C34039}"/>
                  </a:ext>
                </a:extLst>
              </p:cNvPr>
              <p:cNvSpPr/>
              <p:nvPr>
                <p:custDataLst>
                  <p:tags r:id="rId3"/>
                </p:custDataLst>
              </p:nvPr>
            </p:nvSpPr>
            <p:spPr>
              <a:xfrm>
                <a:off x="719328" y="3037598"/>
                <a:ext cx="10752000" cy="287333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状态时刻在发生改变，力是改变物体运动状态的原因，所以</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橡皮受到的不是平衡力，故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不符合题意，C符合题意；橡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皮是在牵引力作用下做圆周运动，不是因为它具有惯性，故</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D不符合题意。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32_2#17e3aaedd?htil=5&amp;vcp=1&amp;vis=1&amp;pid=5613f64d5&amp;color=0,0,0&amp;vtp=1&amp;bt=1&amp;bbb=1&amp;hb=1&amp;hs=1">
                <a:extLst>
                  <a:ext uri="{FF2B5EF4-FFF2-40B4-BE49-F238E27FC236}">
                    <a16:creationId xmlns:a16="http://schemas.microsoft.com/office/drawing/2014/main" id="{5B2BF9DD-5A63-CCE7-5FDD-CB78E4C34039}"/>
                  </a:ext>
                </a:extLst>
              </p:cNvPr>
              <p:cNvSpPr>
                <a:spLocks noRot="1" noChangeAspect="1" noMove="1" noResize="1" noEditPoints="1" noAdjustHandles="1" noChangeArrowheads="1" noChangeShapeType="1" noTextEdit="1"/>
              </p:cNvSpPr>
              <p:nvPr>
                <p:custDataLst>
                  <p:tags r:id="rId8"/>
                </p:custDataLst>
              </p:nvPr>
            </p:nvSpPr>
            <p:spPr>
              <a:xfrm>
                <a:off x="719328" y="3037598"/>
                <a:ext cx="10752000" cy="2873333"/>
              </a:xfrm>
              <a:prstGeom prst="rect">
                <a:avLst/>
              </a:prstGeom>
              <a:blipFill>
                <a:blip r:embed="rId9"/>
                <a:stretch>
                  <a:fillRect l="-2268" r="-680" b="-8686"/>
                </a:stretch>
              </a:blipFill>
            </p:spPr>
            <p:txBody>
              <a:bodyPr/>
              <a:lstStyle/>
              <a:p>
                <a:r>
                  <a:rPr lang="zh-CN" altLang="en-US">
                    <a:noFill/>
                  </a:rPr>
                  <a:t> </a:t>
                </a:r>
              </a:p>
            </p:txBody>
          </p:sp>
        </mc:Fallback>
      </mc:AlternateContent>
      <p:sp>
        <p:nvSpPr>
          <p:cNvPr id="5" name="object 54">
            <a:hlinkClick r:id="rId10"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33_1#a65823b60?sp=1&amp;vcp=1&amp;vis=1&amp;pid=5613f64d5&amp;color=0,0,0&amp;vtp=1&amp;bt=1&amp;bbb=1&amp;hb=1"/>
          <p:cNvSpPr/>
          <p:nvPr>
            <p:custDataLst>
              <p:tags r:id="rId1"/>
            </p:custDataLst>
          </p:nvPr>
        </p:nvSpPr>
        <p:spPr>
          <a:xfrm>
            <a:off x="719328" y="688509"/>
            <a:ext cx="10753344" cy="361840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7.第二届中国冰壶联赛（西宁站）在被誉为“培养世界冠军的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摇篮”——青海多巴国家高原体育训练基地拉开帷幕，如图为</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比赛时的情景。脱手后的冰壶将做减速运动，原因是摩擦力</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改变了冰壶的</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，此时冰壶在水平方向</a:t>
            </a:r>
            <a:r>
              <a:rPr lang="en-US" altLang="zh-CN" sz="3200">
                <a:solidFill>
                  <a:srgbClr val="000000"/>
                </a:solidFill>
                <a:latin typeface="SimSun" pitchFamily="34" charset="0"/>
                <a:ea typeface="SimSun" pitchFamily="34" charset="-122"/>
                <a:cs typeface="SimSun" pitchFamily="34" charset="-120"/>
              </a:rPr>
              <a:t>______</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（填“受”或“不受”）平衡力作用。</a:t>
            </a:r>
            <a:endParaRPr lang="en-US" altLang="zh-CN" sz="3200"/>
          </a:p>
        </p:txBody>
      </p:sp>
      <p:sp>
        <p:nvSpPr>
          <p:cNvPr id="3" name="QB_5_AN.34_1#a65823b60.blank?vcp=1&amp;vis=1&amp;pid=5613f64d5&amp;color=0,0,0&amp;vpa=15&amp;vtp=1&amp;bbb=1"/>
          <p:cNvSpPr/>
          <p:nvPr>
            <p:custDataLst>
              <p:tags r:id="rId2"/>
            </p:custDataLst>
          </p:nvPr>
        </p:nvSpPr>
        <p:spPr>
          <a:xfrm>
            <a:off x="3179953" y="2886456"/>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运动状态</a:t>
            </a:r>
            <a:endParaRPr lang="en-US" altLang="zh-CN" sz="3200"/>
          </a:p>
        </p:txBody>
      </p:sp>
      <p:sp>
        <p:nvSpPr>
          <p:cNvPr id="4" name="QB_5_AN.36_1#a65823b60.blank?vcp=1&amp;vis=1&amp;pid=5613f64d5&amp;color=0,0,0&amp;vpa=16&amp;vtp=1&amp;bbb=1"/>
          <p:cNvSpPr/>
          <p:nvPr>
            <p:custDataLst>
              <p:tags r:id="rId3"/>
            </p:custDataLst>
          </p:nvPr>
        </p:nvSpPr>
        <p:spPr>
          <a:xfrm>
            <a:off x="9275953" y="2886456"/>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不受</a:t>
            </a:r>
            <a:endParaRPr lang="en-US" altLang="zh-CN" sz="3200"/>
          </a:p>
        </p:txBody>
      </p:sp>
      <p:pic>
        <p:nvPicPr>
          <p:cNvPr id="5" name="QB_5_BD.35_1#a65823b60?vcp=1&amp;vis=1&amp;pid=5613f64d5&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4986378" y="4453806"/>
            <a:ext cx="2231439" cy="1580157"/>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9"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6"/>
          <p:cNvPicPr>
            <a:picLocks noChangeAspect="1"/>
          </p:cNvPicPr>
          <p:nvPr>
            <p:custDataLst>
              <p:tags r:id="rId1"/>
            </p:custDataLst>
          </p:nvPr>
        </p:nvPicPr>
        <p:blipFill>
          <a:blip r:embed="rId42">
            <a:clrChange>
              <a:clrFrom>
                <a:srgbClr val="FFFFFF"/>
              </a:clrFrom>
              <a:clrTo>
                <a:srgbClr val="FFFFFF">
                  <a:alpha val="0"/>
                </a:srgbClr>
              </a:clrTo>
            </a:clrChange>
          </a:blip>
          <a:srcRect t="23679"/>
          <a:stretch>
            <a:fillRect/>
          </a:stretch>
        </p:blipFill>
        <p:spPr>
          <a:xfrm>
            <a:off x="7481888" y="3462338"/>
            <a:ext cx="2090737" cy="2384425"/>
          </a:xfrm>
          <a:prstGeom prst="rect">
            <a:avLst/>
          </a:prstGeom>
          <a:noFill/>
          <a:ln w="9525">
            <a:noFill/>
          </a:ln>
        </p:spPr>
      </p:pic>
      <p:pic>
        <p:nvPicPr>
          <p:cNvPr id="31746" name="Picture 5"/>
          <p:cNvPicPr>
            <a:picLocks noChangeAspect="1"/>
          </p:cNvPicPr>
          <p:nvPr>
            <p:custDataLst>
              <p:tags r:id="rId2"/>
            </p:custDataLst>
          </p:nvPr>
        </p:nvPicPr>
        <p:blipFill>
          <a:blip r:embed="rId43"/>
          <a:stretch>
            <a:fillRect/>
          </a:stretch>
        </p:blipFill>
        <p:spPr>
          <a:xfrm>
            <a:off x="4368800" y="1125538"/>
            <a:ext cx="5400675" cy="1909762"/>
          </a:xfrm>
          <a:prstGeom prst="rect">
            <a:avLst/>
          </a:prstGeom>
          <a:noFill/>
          <a:ln w="9525">
            <a:noFill/>
          </a:ln>
        </p:spPr>
      </p:pic>
      <p:pic>
        <p:nvPicPr>
          <p:cNvPr id="31747" name="Picture 6"/>
          <p:cNvPicPr>
            <a:picLocks noChangeAspect="1"/>
          </p:cNvPicPr>
          <p:nvPr>
            <p:custDataLst>
              <p:tags r:id="rId3"/>
            </p:custDataLst>
          </p:nvPr>
        </p:nvPicPr>
        <p:blipFill>
          <a:blip r:embed="rId44"/>
          <a:stretch>
            <a:fillRect/>
          </a:stretch>
        </p:blipFill>
        <p:spPr>
          <a:xfrm>
            <a:off x="2493963" y="3571875"/>
            <a:ext cx="3527425" cy="2597150"/>
          </a:xfrm>
          <a:prstGeom prst="rect">
            <a:avLst/>
          </a:prstGeom>
          <a:noFill/>
          <a:ln w="9525">
            <a:noFill/>
          </a:ln>
        </p:spPr>
      </p:pic>
      <p:pic>
        <p:nvPicPr>
          <p:cNvPr id="31748" name="Picture 7"/>
          <p:cNvPicPr>
            <a:picLocks noChangeAspect="1"/>
          </p:cNvPicPr>
          <p:nvPr>
            <p:custDataLst>
              <p:tags r:id="rId4"/>
            </p:custDataLst>
          </p:nvPr>
        </p:nvPicPr>
        <p:blipFill>
          <a:blip r:embed="rId45"/>
          <a:stretch>
            <a:fillRect/>
          </a:stretch>
        </p:blipFill>
        <p:spPr>
          <a:xfrm>
            <a:off x="2595563" y="714375"/>
            <a:ext cx="1676400" cy="2598738"/>
          </a:xfrm>
          <a:prstGeom prst="rect">
            <a:avLst/>
          </a:prstGeom>
          <a:noFill/>
          <a:ln w="9525">
            <a:noFill/>
          </a:ln>
        </p:spPr>
      </p:pic>
      <p:grpSp>
        <p:nvGrpSpPr>
          <p:cNvPr id="2" name="Group 8"/>
          <p:cNvGrpSpPr/>
          <p:nvPr>
            <p:custDataLst>
              <p:tags r:id="rId5"/>
            </p:custDataLst>
          </p:nvPr>
        </p:nvGrpSpPr>
        <p:grpSpPr>
          <a:xfrm>
            <a:off x="3405188" y="2420938"/>
            <a:ext cx="609600" cy="1103312"/>
            <a:chOff x="798" y="1131"/>
            <a:chExt cx="384" cy="695"/>
          </a:xfrm>
        </p:grpSpPr>
        <p:sp>
          <p:nvSpPr>
            <p:cNvPr id="31750" name="Line 9"/>
            <p:cNvSpPr/>
            <p:nvPr>
              <p:custDataLst>
                <p:tags r:id="rId39"/>
              </p:custDataLst>
            </p:nvPr>
          </p:nvSpPr>
          <p:spPr>
            <a:xfrm flipH="1">
              <a:off x="798" y="1131"/>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51" name="Text Box 10"/>
            <p:cNvSpPr txBox="1"/>
            <p:nvPr>
              <p:custDataLst>
                <p:tags r:id="rId40"/>
              </p:custDataLst>
            </p:nvPr>
          </p:nvSpPr>
          <p:spPr>
            <a:xfrm>
              <a:off x="846" y="1536"/>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nvGrpSpPr>
          <p:cNvPr id="3" name="Group 11"/>
          <p:cNvGrpSpPr/>
          <p:nvPr>
            <p:custDataLst>
              <p:tags r:id="rId6"/>
            </p:custDataLst>
          </p:nvPr>
        </p:nvGrpSpPr>
        <p:grpSpPr>
          <a:xfrm>
            <a:off x="3405188" y="1362075"/>
            <a:ext cx="685800" cy="1066800"/>
            <a:chOff x="798" y="432"/>
            <a:chExt cx="432" cy="672"/>
          </a:xfrm>
        </p:grpSpPr>
        <p:sp>
          <p:nvSpPr>
            <p:cNvPr id="31753" name="Line 12"/>
            <p:cNvSpPr/>
            <p:nvPr>
              <p:custDataLst>
                <p:tags r:id="rId37"/>
              </p:custDataLst>
            </p:nvPr>
          </p:nvSpPr>
          <p:spPr>
            <a:xfrm flipH="1" flipV="1">
              <a:off x="798" y="480"/>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54" name="Text Box 13"/>
            <p:cNvSpPr txBox="1"/>
            <p:nvPr>
              <p:custDataLst>
                <p:tags r:id="rId38"/>
              </p:custDataLst>
            </p:nvPr>
          </p:nvSpPr>
          <p:spPr>
            <a:xfrm>
              <a:off x="894" y="432"/>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p>
          </p:txBody>
        </p:sp>
      </p:grpSp>
      <p:sp>
        <p:nvSpPr>
          <p:cNvPr id="88" name="Oval 14"/>
          <p:cNvSpPr/>
          <p:nvPr>
            <p:custDataLst>
              <p:tags r:id="rId7"/>
            </p:custDataLst>
          </p:nvPr>
        </p:nvSpPr>
        <p:spPr>
          <a:xfrm>
            <a:off x="3344863" y="2312988"/>
            <a:ext cx="115887" cy="115887"/>
          </a:xfrm>
          <a:prstGeom prst="ellipse">
            <a:avLst/>
          </a:prstGeom>
          <a:solidFill>
            <a:srgbClr val="FFFF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nvGrpSpPr>
          <p:cNvPr id="4" name="Group 15"/>
          <p:cNvGrpSpPr/>
          <p:nvPr>
            <p:custDataLst>
              <p:tags r:id="rId8"/>
            </p:custDataLst>
          </p:nvPr>
        </p:nvGrpSpPr>
        <p:grpSpPr>
          <a:xfrm>
            <a:off x="7146925" y="2374900"/>
            <a:ext cx="609600" cy="1103313"/>
            <a:chOff x="798" y="1131"/>
            <a:chExt cx="384" cy="695"/>
          </a:xfrm>
        </p:grpSpPr>
        <p:sp>
          <p:nvSpPr>
            <p:cNvPr id="31757" name="Line 16"/>
            <p:cNvSpPr/>
            <p:nvPr>
              <p:custDataLst>
                <p:tags r:id="rId35"/>
              </p:custDataLst>
            </p:nvPr>
          </p:nvSpPr>
          <p:spPr>
            <a:xfrm flipH="1">
              <a:off x="798" y="1131"/>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58" name="Text Box 17"/>
            <p:cNvSpPr txBox="1"/>
            <p:nvPr>
              <p:custDataLst>
                <p:tags r:id="rId36"/>
              </p:custDataLst>
            </p:nvPr>
          </p:nvSpPr>
          <p:spPr>
            <a:xfrm>
              <a:off x="846" y="1536"/>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nvGrpSpPr>
          <p:cNvPr id="5" name="Group 18"/>
          <p:cNvGrpSpPr/>
          <p:nvPr>
            <p:custDataLst>
              <p:tags r:id="rId9"/>
            </p:custDataLst>
          </p:nvPr>
        </p:nvGrpSpPr>
        <p:grpSpPr>
          <a:xfrm>
            <a:off x="7146925" y="1311275"/>
            <a:ext cx="901700" cy="1066800"/>
            <a:chOff x="798" y="432"/>
            <a:chExt cx="432" cy="672"/>
          </a:xfrm>
        </p:grpSpPr>
        <p:sp>
          <p:nvSpPr>
            <p:cNvPr id="31760" name="Line 19"/>
            <p:cNvSpPr/>
            <p:nvPr>
              <p:custDataLst>
                <p:tags r:id="rId33"/>
              </p:custDataLst>
            </p:nvPr>
          </p:nvSpPr>
          <p:spPr>
            <a:xfrm flipH="1" flipV="1">
              <a:off x="798" y="480"/>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61" name="Text Box 20"/>
            <p:cNvSpPr txBox="1"/>
            <p:nvPr>
              <p:custDataLst>
                <p:tags r:id="rId34"/>
              </p:custDataLst>
            </p:nvPr>
          </p:nvSpPr>
          <p:spPr>
            <a:xfrm>
              <a:off x="894" y="432"/>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a:solidFill>
                    <a:srgbClr val="FF3300"/>
                  </a:solidFill>
                  <a:latin typeface="Verdana" panose="020B0604030504040204" pitchFamily="34" charset="0"/>
                  <a:ea typeface="宋体" panose="02010600030101010101" pitchFamily="2" charset="-122"/>
                </a:rPr>
                <a:t>浮</a:t>
              </a:r>
            </a:p>
          </p:txBody>
        </p:sp>
      </p:grpSp>
      <p:grpSp>
        <p:nvGrpSpPr>
          <p:cNvPr id="6" name="Group 22"/>
          <p:cNvGrpSpPr/>
          <p:nvPr>
            <p:custDataLst>
              <p:tags r:id="rId10"/>
            </p:custDataLst>
          </p:nvPr>
        </p:nvGrpSpPr>
        <p:grpSpPr>
          <a:xfrm>
            <a:off x="4183063" y="4883150"/>
            <a:ext cx="609600" cy="1103313"/>
            <a:chOff x="798" y="1131"/>
            <a:chExt cx="384" cy="695"/>
          </a:xfrm>
        </p:grpSpPr>
        <p:sp>
          <p:nvSpPr>
            <p:cNvPr id="31763" name="Line 23"/>
            <p:cNvSpPr/>
            <p:nvPr>
              <p:custDataLst>
                <p:tags r:id="rId31"/>
              </p:custDataLst>
            </p:nvPr>
          </p:nvSpPr>
          <p:spPr>
            <a:xfrm flipH="1">
              <a:off x="798" y="1131"/>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64" name="Text Box 24"/>
            <p:cNvSpPr txBox="1"/>
            <p:nvPr>
              <p:custDataLst>
                <p:tags r:id="rId32"/>
              </p:custDataLst>
            </p:nvPr>
          </p:nvSpPr>
          <p:spPr>
            <a:xfrm>
              <a:off x="846" y="1536"/>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nvGrpSpPr>
          <p:cNvPr id="7" name="Group 25"/>
          <p:cNvGrpSpPr/>
          <p:nvPr>
            <p:custDataLst>
              <p:tags r:id="rId11"/>
            </p:custDataLst>
          </p:nvPr>
        </p:nvGrpSpPr>
        <p:grpSpPr>
          <a:xfrm>
            <a:off x="4183063" y="3787775"/>
            <a:ext cx="974725" cy="1066800"/>
            <a:chOff x="798" y="432"/>
            <a:chExt cx="432" cy="672"/>
          </a:xfrm>
        </p:grpSpPr>
        <p:sp>
          <p:nvSpPr>
            <p:cNvPr id="31766" name="Line 26"/>
            <p:cNvSpPr/>
            <p:nvPr>
              <p:custDataLst>
                <p:tags r:id="rId29"/>
              </p:custDataLst>
            </p:nvPr>
          </p:nvSpPr>
          <p:spPr>
            <a:xfrm flipH="1" flipV="1">
              <a:off x="798" y="480"/>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67" name="Text Box 27"/>
            <p:cNvSpPr txBox="1"/>
            <p:nvPr>
              <p:custDataLst>
                <p:tags r:id="rId30"/>
              </p:custDataLst>
            </p:nvPr>
          </p:nvSpPr>
          <p:spPr>
            <a:xfrm>
              <a:off x="894" y="432"/>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a:solidFill>
                    <a:srgbClr val="FF3300"/>
                  </a:solidFill>
                  <a:latin typeface="Verdana" panose="020B0604030504040204" pitchFamily="34" charset="0"/>
                  <a:ea typeface="宋体" panose="02010600030101010101" pitchFamily="2" charset="-122"/>
                </a:rPr>
                <a:t>浮</a:t>
              </a:r>
            </a:p>
          </p:txBody>
        </p:sp>
      </p:grpSp>
      <p:grpSp>
        <p:nvGrpSpPr>
          <p:cNvPr id="8" name="Group 29"/>
          <p:cNvGrpSpPr/>
          <p:nvPr>
            <p:custDataLst>
              <p:tags r:id="rId12"/>
            </p:custDataLst>
          </p:nvPr>
        </p:nvGrpSpPr>
        <p:grpSpPr>
          <a:xfrm>
            <a:off x="8443913" y="5419725"/>
            <a:ext cx="609600" cy="1103313"/>
            <a:chOff x="798" y="1131"/>
            <a:chExt cx="384" cy="695"/>
          </a:xfrm>
        </p:grpSpPr>
        <p:sp>
          <p:nvSpPr>
            <p:cNvPr id="31769" name="Line 30"/>
            <p:cNvSpPr/>
            <p:nvPr>
              <p:custDataLst>
                <p:tags r:id="rId27"/>
              </p:custDataLst>
            </p:nvPr>
          </p:nvSpPr>
          <p:spPr>
            <a:xfrm flipH="1">
              <a:off x="798" y="1131"/>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70" name="Text Box 31"/>
            <p:cNvSpPr txBox="1"/>
            <p:nvPr>
              <p:custDataLst>
                <p:tags r:id="rId28"/>
              </p:custDataLst>
            </p:nvPr>
          </p:nvSpPr>
          <p:spPr>
            <a:xfrm>
              <a:off x="846" y="1536"/>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nvGrpSpPr>
          <p:cNvPr id="9" name="Group 32"/>
          <p:cNvGrpSpPr/>
          <p:nvPr>
            <p:custDataLst>
              <p:tags r:id="rId13"/>
            </p:custDataLst>
          </p:nvPr>
        </p:nvGrpSpPr>
        <p:grpSpPr>
          <a:xfrm>
            <a:off x="8443913" y="4324350"/>
            <a:ext cx="974725" cy="1066800"/>
            <a:chOff x="798" y="432"/>
            <a:chExt cx="432" cy="672"/>
          </a:xfrm>
        </p:grpSpPr>
        <p:sp>
          <p:nvSpPr>
            <p:cNvPr id="31772" name="Line 33"/>
            <p:cNvSpPr/>
            <p:nvPr>
              <p:custDataLst>
                <p:tags r:id="rId25"/>
              </p:custDataLst>
            </p:nvPr>
          </p:nvSpPr>
          <p:spPr>
            <a:xfrm flipH="1" flipV="1">
              <a:off x="798" y="480"/>
              <a:ext cx="0" cy="624"/>
            </a:xfrm>
            <a:prstGeom prst="line">
              <a:avLst/>
            </a:prstGeom>
            <a:ln w="57150" cap="flat" cmpd="sng">
              <a:solidFill>
                <a:srgbClr val="FF3300"/>
              </a:solidFill>
              <a:prstDash val="solid"/>
              <a:miter/>
              <a:headEnd type="none" w="med" len="med"/>
              <a:tailEnd type="triangle" w="med" len="med"/>
            </a:ln>
          </p:spPr>
          <p:txBody>
            <a:bodyPr/>
            <a:lstStyle/>
            <a:p>
              <a:endParaRPr/>
            </a:p>
          </p:txBody>
        </p:sp>
        <p:sp>
          <p:nvSpPr>
            <p:cNvPr id="31773" name="Text Box 34"/>
            <p:cNvSpPr txBox="1"/>
            <p:nvPr>
              <p:custDataLst>
                <p:tags r:id="rId26"/>
              </p:custDataLst>
            </p:nvPr>
          </p:nvSpPr>
          <p:spPr>
            <a:xfrm>
              <a:off x="894" y="432"/>
              <a:ext cx="336" cy="290"/>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p>
          </p:txBody>
        </p:sp>
      </p:grpSp>
      <p:sp>
        <p:nvSpPr>
          <p:cNvPr id="107" name="Oval 36"/>
          <p:cNvSpPr/>
          <p:nvPr>
            <p:custDataLst>
              <p:tags r:id="rId14"/>
            </p:custDataLst>
          </p:nvPr>
        </p:nvSpPr>
        <p:spPr>
          <a:xfrm>
            <a:off x="7096125" y="2338388"/>
            <a:ext cx="115888" cy="115887"/>
          </a:xfrm>
          <a:prstGeom prst="ellipse">
            <a:avLst/>
          </a:prstGeom>
          <a:solidFill>
            <a:srgbClr val="FFFF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108" name="Oval 37"/>
          <p:cNvSpPr/>
          <p:nvPr>
            <p:custDataLst>
              <p:tags r:id="rId15"/>
            </p:custDataLst>
          </p:nvPr>
        </p:nvSpPr>
        <p:spPr>
          <a:xfrm>
            <a:off x="4119563" y="4822825"/>
            <a:ext cx="115887" cy="115888"/>
          </a:xfrm>
          <a:prstGeom prst="ellipse">
            <a:avLst/>
          </a:prstGeom>
          <a:solidFill>
            <a:srgbClr val="FFFF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109" name="Oval 38"/>
          <p:cNvSpPr/>
          <p:nvPr>
            <p:custDataLst>
              <p:tags r:id="rId16"/>
            </p:custDataLst>
          </p:nvPr>
        </p:nvSpPr>
        <p:spPr>
          <a:xfrm>
            <a:off x="8382000" y="5332413"/>
            <a:ext cx="115888" cy="115887"/>
          </a:xfrm>
          <a:prstGeom prst="ellipse">
            <a:avLst/>
          </a:prstGeom>
          <a:solidFill>
            <a:srgbClr val="FFFF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1777" name="Text Box 39"/>
          <p:cNvSpPr txBox="1"/>
          <p:nvPr>
            <p:custDataLst>
              <p:tags r:id="rId17"/>
            </p:custDataLst>
          </p:nvPr>
        </p:nvSpPr>
        <p:spPr>
          <a:xfrm>
            <a:off x="1884998" y="998538"/>
            <a:ext cx="542290" cy="2103437"/>
          </a:xfrm>
          <a:prstGeom prst="rect">
            <a:avLst/>
          </a:prstGeom>
          <a:noFill/>
          <a:ln w="9525">
            <a:noFill/>
          </a:ln>
        </p:spPr>
        <p:txBody>
          <a:bodyPr vert="eaVert" anchor="t" anchorCtr="0">
            <a:spAutoFit/>
          </a:bodyPr>
          <a:lstStyle/>
          <a:p>
            <a:pPr>
              <a:lnSpc>
                <a:spcPct val="90000"/>
              </a:lnSpc>
            </a:pPr>
            <a:r>
              <a:rPr lang="zh-CN" altLang="en-US" sz="2600">
                <a:solidFill>
                  <a:srgbClr val="0000FF"/>
                </a:solidFill>
                <a:latin typeface="黑体" panose="02010609060101010101" pitchFamily="49" charset="-122"/>
                <a:ea typeface="黑体" panose="02010609060101010101" pitchFamily="49" charset="-122"/>
              </a:rPr>
              <a:t>静止</a:t>
            </a:r>
            <a:r>
              <a:rPr lang="zh-CN" altLang="en-US" sz="2600">
                <a:latin typeface="黑体" panose="02010609060101010101" pitchFamily="49" charset="-122"/>
                <a:ea typeface="黑体" panose="02010609060101010101" pitchFamily="49" charset="-122"/>
              </a:rPr>
              <a:t>的电灯</a:t>
            </a:r>
          </a:p>
        </p:txBody>
      </p:sp>
      <p:sp>
        <p:nvSpPr>
          <p:cNvPr id="31778" name="Text Box 40"/>
          <p:cNvSpPr txBox="1"/>
          <p:nvPr>
            <p:custDataLst>
              <p:tags r:id="rId18"/>
            </p:custDataLst>
          </p:nvPr>
        </p:nvSpPr>
        <p:spPr>
          <a:xfrm>
            <a:off x="9837738" y="1130300"/>
            <a:ext cx="546100" cy="1889760"/>
          </a:xfrm>
          <a:prstGeom prst="rect">
            <a:avLst/>
          </a:prstGeom>
          <a:noFill/>
          <a:ln w="9525">
            <a:noFill/>
          </a:ln>
        </p:spPr>
        <p:txBody>
          <a:bodyPr anchor="t" anchorCtr="0">
            <a:spAutoFit/>
          </a:bodyPr>
          <a:lstStyle/>
          <a:p>
            <a:pPr>
              <a:lnSpc>
                <a:spcPct val="90000"/>
              </a:lnSpc>
            </a:pPr>
            <a:r>
              <a:rPr lang="zh-CN" altLang="en-US" sz="2600">
                <a:solidFill>
                  <a:srgbClr val="0000FF"/>
                </a:solidFill>
                <a:latin typeface="黑体" panose="02010609060101010101" pitchFamily="49" charset="-122"/>
                <a:ea typeface="黑体" panose="02010609060101010101" pitchFamily="49" charset="-122"/>
              </a:rPr>
              <a:t>静止</a:t>
            </a:r>
            <a:r>
              <a:rPr lang="zh-CN" altLang="en-US" sz="2600">
                <a:latin typeface="黑体" panose="02010609060101010101" pitchFamily="49" charset="-122"/>
                <a:ea typeface="黑体" panose="02010609060101010101" pitchFamily="49" charset="-122"/>
              </a:rPr>
              <a:t>的轮船</a:t>
            </a:r>
          </a:p>
        </p:txBody>
      </p:sp>
      <p:sp>
        <p:nvSpPr>
          <p:cNvPr id="31779" name="Text Box 41"/>
          <p:cNvSpPr txBox="1"/>
          <p:nvPr>
            <p:custDataLst>
              <p:tags r:id="rId19"/>
            </p:custDataLst>
          </p:nvPr>
        </p:nvSpPr>
        <p:spPr>
          <a:xfrm>
            <a:off x="1935163" y="3657600"/>
            <a:ext cx="412750" cy="2651125"/>
          </a:xfrm>
          <a:prstGeom prst="rect">
            <a:avLst/>
          </a:prstGeom>
          <a:noFill/>
          <a:ln w="25400">
            <a:noFill/>
          </a:ln>
        </p:spPr>
        <p:txBody>
          <a:bodyPr anchor="t" anchorCtr="0">
            <a:spAutoFit/>
          </a:bodyPr>
          <a:lstStyle/>
          <a:p>
            <a:pPr>
              <a:lnSpc>
                <a:spcPct val="80000"/>
              </a:lnSpc>
            </a:pPr>
            <a:r>
              <a:rPr lang="zh-CN" altLang="en-US" sz="2600">
                <a:solidFill>
                  <a:srgbClr val="FF3300"/>
                </a:solidFill>
                <a:latin typeface="黑体" panose="02010609060101010101" pitchFamily="49" charset="-122"/>
                <a:ea typeface="黑体" panose="02010609060101010101" pitchFamily="49" charset="-122"/>
              </a:rPr>
              <a:t>匀速</a:t>
            </a:r>
            <a:r>
              <a:rPr lang="zh-CN" altLang="en-US" sz="2600">
                <a:solidFill>
                  <a:srgbClr val="0000FF"/>
                </a:solidFill>
                <a:latin typeface="黑体" panose="02010609060101010101" pitchFamily="49" charset="-122"/>
                <a:ea typeface="黑体" panose="02010609060101010101" pitchFamily="49" charset="-122"/>
              </a:rPr>
              <a:t>上浮</a:t>
            </a:r>
            <a:r>
              <a:rPr lang="zh-CN" altLang="en-US" sz="2600">
                <a:latin typeface="黑体" panose="02010609060101010101" pitchFamily="49" charset="-122"/>
                <a:ea typeface="黑体" panose="02010609060101010101" pitchFamily="49" charset="-122"/>
              </a:rPr>
              <a:t>的</a:t>
            </a:r>
            <a:r>
              <a:rPr lang="zh-CN" altLang="en-US" sz="2600">
                <a:solidFill>
                  <a:srgbClr val="000000"/>
                </a:solidFill>
                <a:latin typeface="黑体" panose="02010609060101010101" pitchFamily="49" charset="-122"/>
                <a:ea typeface="黑体" panose="02010609060101010101" pitchFamily="49" charset="-122"/>
              </a:rPr>
              <a:t>潜水艇</a:t>
            </a:r>
          </a:p>
        </p:txBody>
      </p:sp>
      <p:sp>
        <p:nvSpPr>
          <p:cNvPr id="31780" name="Text Box 42"/>
          <p:cNvSpPr txBox="1"/>
          <p:nvPr>
            <p:custDataLst>
              <p:tags r:id="rId20"/>
            </p:custDataLst>
          </p:nvPr>
        </p:nvSpPr>
        <p:spPr>
          <a:xfrm>
            <a:off x="9780270" y="3257550"/>
            <a:ext cx="582930" cy="2800350"/>
          </a:xfrm>
          <a:prstGeom prst="rect">
            <a:avLst/>
          </a:prstGeom>
          <a:solidFill>
            <a:srgbClr val="FFFFFF"/>
          </a:solidFill>
          <a:ln w="25400">
            <a:noFill/>
          </a:ln>
        </p:spPr>
        <p:txBody>
          <a:bodyPr vert="eaVert"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匀速降落</a:t>
            </a:r>
            <a:r>
              <a:rPr lang="zh-CN" altLang="en-US" sz="2600">
                <a:solidFill>
                  <a:srgbClr val="000000"/>
                </a:solidFill>
                <a:latin typeface="黑体" panose="02010609060101010101" pitchFamily="49" charset="-122"/>
                <a:ea typeface="黑体" panose="02010609060101010101" pitchFamily="49" charset="-122"/>
              </a:rPr>
              <a:t>的运动员</a:t>
            </a:r>
          </a:p>
        </p:txBody>
      </p:sp>
      <p:sp>
        <p:nvSpPr>
          <p:cNvPr id="114" name="Text Box 43"/>
          <p:cNvSpPr txBox="1"/>
          <p:nvPr>
            <p:custDataLst>
              <p:tags r:id="rId21"/>
            </p:custDataLst>
          </p:nvPr>
        </p:nvSpPr>
        <p:spPr>
          <a:xfrm>
            <a:off x="4448175" y="598488"/>
            <a:ext cx="4570413" cy="491490"/>
          </a:xfrm>
          <a:prstGeom prst="rect">
            <a:avLst/>
          </a:prstGeom>
          <a:solidFill>
            <a:srgbClr val="FFFFFF"/>
          </a:solidFill>
          <a:ln w="28575">
            <a:noFill/>
          </a:ln>
        </p:spPr>
        <p:txBody>
          <a:bodyPr anchor="t" anchorCtr="0">
            <a:spAutoFit/>
          </a:bodyPr>
          <a:lstStyle/>
          <a:p>
            <a:r>
              <a:rPr lang="zh-CN" altLang="en-US" sz="2600">
                <a:solidFill>
                  <a:srgbClr val="FF3300"/>
                </a:solidFill>
                <a:latin typeface="黑体" panose="02010609060101010101" pitchFamily="49" charset="-122"/>
                <a:ea typeface="黑体" panose="02010609060101010101" pitchFamily="49" charset="-122"/>
              </a:rPr>
              <a:t>它们各处于怎样的状态</a:t>
            </a:r>
            <a:r>
              <a:rPr lang="en-US" altLang="zh-CN" sz="2600">
                <a:solidFill>
                  <a:srgbClr val="FF3300"/>
                </a:solidFill>
                <a:latin typeface="黑体" panose="02010609060101010101" pitchFamily="49" charset="-122"/>
                <a:ea typeface="黑体" panose="02010609060101010101" pitchFamily="49" charset="-122"/>
              </a:rPr>
              <a:t>?</a:t>
            </a:r>
          </a:p>
        </p:txBody>
      </p:sp>
      <p:sp>
        <p:nvSpPr>
          <p:cNvPr id="115" name="Text Box 44"/>
          <p:cNvSpPr txBox="1"/>
          <p:nvPr>
            <p:custDataLst>
              <p:tags r:id="rId22"/>
            </p:custDataLst>
          </p:nvPr>
        </p:nvSpPr>
        <p:spPr>
          <a:xfrm>
            <a:off x="4448175" y="598488"/>
            <a:ext cx="4310380" cy="491490"/>
          </a:xfrm>
          <a:prstGeom prst="rect">
            <a:avLst/>
          </a:prstGeom>
          <a:solidFill>
            <a:srgbClr val="FFFFFF"/>
          </a:solidFill>
          <a:ln w="28575">
            <a:noFill/>
          </a:ln>
        </p:spPr>
        <p:txBody>
          <a:bodyPr wrap="none" anchor="t" anchorCtr="0">
            <a:spAutoFit/>
          </a:bodyPr>
          <a:lstStyle/>
          <a:p>
            <a:r>
              <a:rPr lang="zh-CN" altLang="en-US" sz="2600">
                <a:solidFill>
                  <a:srgbClr val="FF3300"/>
                </a:solidFill>
                <a:latin typeface="黑体" panose="02010609060101010101" pitchFamily="49" charset="-122"/>
                <a:ea typeface="黑体" panose="02010609060101010101" pitchFamily="49" charset="-122"/>
              </a:rPr>
              <a:t>它们分别受到哪些力的作用</a:t>
            </a:r>
            <a:r>
              <a:rPr lang="en-US" altLang="zh-CN" sz="2600">
                <a:solidFill>
                  <a:srgbClr val="FF3300"/>
                </a:solidFill>
                <a:latin typeface="黑体" panose="02010609060101010101" pitchFamily="49" charset="-122"/>
                <a:ea typeface="黑体" panose="02010609060101010101" pitchFamily="49" charset="-122"/>
              </a:rPr>
              <a:t>?</a:t>
            </a:r>
          </a:p>
        </p:txBody>
      </p:sp>
      <p:sp>
        <p:nvSpPr>
          <p:cNvPr id="31783" name="文本框 4103"/>
          <p:cNvSpPr txBox="1"/>
          <p:nvPr>
            <p:custDataLst>
              <p:tags r:id="rId2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pic>
        <p:nvPicPr>
          <p:cNvPr id="10" name="Picture 10"/>
          <p:cNvPicPr>
            <a:picLocks noChangeAspect="1"/>
          </p:cNvPicPr>
          <p:nvPr>
            <p:custDataLst>
              <p:tags r:id="rId24"/>
            </p:custDataLst>
          </p:nvPr>
        </p:nvPicPr>
        <p:blipFill>
          <a:blip r:embed="rId46"/>
          <a:stretch>
            <a:fillRect/>
          </a:stretch>
        </p:blipFill>
        <p:spPr>
          <a:xfrm flipH="1">
            <a:off x="11785600" y="11950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500" fill="hold"/>
                                        <p:tgtEl>
                                          <p:spTgt spid="114"/>
                                        </p:tgtEl>
                                        <p:attrNameLst>
                                          <p:attrName>ppt_w</p:attrName>
                                        </p:attrNameLst>
                                      </p:cBhvr>
                                      <p:tavLst>
                                        <p:tav tm="0">
                                          <p:val>
                                            <p:fltVal val="0"/>
                                          </p:val>
                                        </p:tav>
                                        <p:tav tm="100000">
                                          <p:val>
                                            <p:strVal val="#ppt_w"/>
                                          </p:val>
                                        </p:tav>
                                      </p:tavLst>
                                    </p:anim>
                                    <p:anim calcmode="lin" valueType="num">
                                      <p:cBhvr>
                                        <p:cTn id="8"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114"/>
                                        </p:tgtEl>
                                        <p:attrNameLst>
                                          <p:attrName>ppt_w</p:attrName>
                                        </p:attrNameLst>
                                      </p:cBhvr>
                                      <p:tavLst>
                                        <p:tav tm="0">
                                          <p:val>
                                            <p:strVal val="ppt_w"/>
                                          </p:val>
                                        </p:tav>
                                        <p:tav tm="100000">
                                          <p:val>
                                            <p:strVal val="ppt_w*0.70"/>
                                          </p:val>
                                        </p:tav>
                                      </p:tavLst>
                                    </p:anim>
                                    <p:anim calcmode="lin" valueType="num">
                                      <p:cBhvr>
                                        <p:cTn id="13" dur="1000"/>
                                        <p:tgtEl>
                                          <p:spTgt spid="114"/>
                                        </p:tgtEl>
                                        <p:attrNameLst>
                                          <p:attrName>ppt_h</p:attrName>
                                        </p:attrNameLst>
                                      </p:cBhvr>
                                      <p:tavLst>
                                        <p:tav tm="0">
                                          <p:val>
                                            <p:strVal val="ppt_h"/>
                                          </p:val>
                                        </p:tav>
                                        <p:tav tm="100000">
                                          <p:val>
                                            <p:strVal val="ppt_h"/>
                                          </p:val>
                                        </p:tav>
                                      </p:tavLst>
                                    </p:anim>
                                    <p:animEffect transition="out" filter="fade">
                                      <p:cBhvr>
                                        <p:cTn id="14" dur="1000"/>
                                        <p:tgtEl>
                                          <p:spTgt spid="114"/>
                                        </p:tgtEl>
                                      </p:cBhvr>
                                    </p:animEffect>
                                    <p:set>
                                      <p:cBhvr>
                                        <p:cTn id="15" dur="1" fill="hold">
                                          <p:stCondLst>
                                            <p:cond delay="999"/>
                                          </p:stCondLst>
                                        </p:cTn>
                                        <p:tgtEl>
                                          <p:spTgt spid="11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 calcmode="lin" valueType="num">
                                      <p:cBhvr>
                                        <p:cTn id="20" dur="500" fill="hold"/>
                                        <p:tgtEl>
                                          <p:spTgt spid="115"/>
                                        </p:tgtEl>
                                        <p:attrNameLst>
                                          <p:attrName>ppt_x</p:attrName>
                                        </p:attrNameLst>
                                      </p:cBhvr>
                                      <p:tavLst>
                                        <p:tav tm="0">
                                          <p:val>
                                            <p:strVal val="#ppt_x"/>
                                          </p:val>
                                        </p:tav>
                                        <p:tav tm="100000">
                                          <p:val>
                                            <p:strVal val="#ppt_x"/>
                                          </p:val>
                                        </p:tav>
                                      </p:tavLst>
                                    </p:anim>
                                    <p:anim calcmode="lin" valueType="num">
                                      <p:cBhvr>
                                        <p:cTn id="2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xit" presetSubtype="1" fill="hold" grpId="1" nodeType="clickEffect">
                                  <p:stCondLst>
                                    <p:cond delay="0"/>
                                  </p:stCondLst>
                                  <p:childTnLst>
                                    <p:anim calcmode="lin" valueType="num">
                                      <p:cBhvr>
                                        <p:cTn id="25" dur="500"/>
                                        <p:tgtEl>
                                          <p:spTgt spid="115"/>
                                        </p:tgtEl>
                                        <p:attrNameLst>
                                          <p:attrName>ppt_x</p:attrName>
                                        </p:attrNameLst>
                                      </p:cBhvr>
                                      <p:tavLst>
                                        <p:tav tm="0">
                                          <p:val>
                                            <p:strVal val="ppt_x"/>
                                          </p:val>
                                        </p:tav>
                                        <p:tav tm="100000">
                                          <p:val>
                                            <p:strVal val="ppt_x"/>
                                          </p:val>
                                        </p:tav>
                                      </p:tavLst>
                                    </p:anim>
                                    <p:anim calcmode="lin" valueType="num">
                                      <p:cBhvr>
                                        <p:cTn id="26" dur="500"/>
                                        <p:tgtEl>
                                          <p:spTgt spid="115"/>
                                        </p:tgtEl>
                                        <p:attrNameLst>
                                          <p:attrName>ppt_y</p:attrName>
                                        </p:attrNameLst>
                                      </p:cBhvr>
                                      <p:tavLst>
                                        <p:tav tm="0">
                                          <p:val>
                                            <p:strVal val="ppt_y"/>
                                          </p:val>
                                        </p:tav>
                                        <p:tav tm="100000">
                                          <p:val>
                                            <p:strVal val="0-ppt_h/2"/>
                                          </p:val>
                                        </p:tav>
                                      </p:tavLst>
                                    </p:anim>
                                    <p:set>
                                      <p:cBhvr>
                                        <p:cTn id="27" dur="1" fill="hold">
                                          <p:stCondLst>
                                            <p:cond delay="499"/>
                                          </p:stCondLst>
                                        </p:cTn>
                                        <p:tgtEl>
                                          <p:spTgt spid="11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p:cTn id="32" dur="500" fill="hold"/>
                                        <p:tgtEl>
                                          <p:spTgt spid="88"/>
                                        </p:tgtEl>
                                        <p:attrNameLst>
                                          <p:attrName>ppt_w</p:attrName>
                                        </p:attrNameLst>
                                      </p:cBhvr>
                                      <p:tavLst>
                                        <p:tav tm="0">
                                          <p:val>
                                            <p:fltVal val="0"/>
                                          </p:val>
                                        </p:tav>
                                        <p:tav tm="100000">
                                          <p:val>
                                            <p:strVal val="#ppt_w"/>
                                          </p:val>
                                        </p:tav>
                                      </p:tavLst>
                                    </p:anim>
                                    <p:anim calcmode="lin" valueType="num">
                                      <p:cBhvr>
                                        <p:cTn id="3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500" fill="hold"/>
                                        <p:tgtEl>
                                          <p:spTgt spid="107"/>
                                        </p:tgtEl>
                                        <p:attrNameLst>
                                          <p:attrName>ppt_w</p:attrName>
                                        </p:attrNameLst>
                                      </p:cBhvr>
                                      <p:tavLst>
                                        <p:tav tm="0">
                                          <p:val>
                                            <p:fltVal val="0"/>
                                          </p:val>
                                        </p:tav>
                                        <p:tav tm="100000">
                                          <p:val>
                                            <p:strVal val="#ppt_w"/>
                                          </p:val>
                                        </p:tav>
                                      </p:tavLst>
                                    </p:anim>
                                    <p:anim calcmode="lin" valueType="num">
                                      <p:cBhvr>
                                        <p:cTn id="49" dur="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p:cTn id="64" dur="500" fill="hold"/>
                                        <p:tgtEl>
                                          <p:spTgt spid="108"/>
                                        </p:tgtEl>
                                        <p:attrNameLst>
                                          <p:attrName>ppt_w</p:attrName>
                                        </p:attrNameLst>
                                      </p:cBhvr>
                                      <p:tavLst>
                                        <p:tav tm="0">
                                          <p:val>
                                            <p:fltVal val="0"/>
                                          </p:val>
                                        </p:tav>
                                        <p:tav tm="100000">
                                          <p:val>
                                            <p:strVal val="#ppt_w"/>
                                          </p:val>
                                        </p:tav>
                                      </p:tavLst>
                                    </p:anim>
                                    <p:anim calcmode="lin" valueType="num">
                                      <p:cBhvr>
                                        <p:cTn id="65" dur="500" fill="hold"/>
                                        <p:tgtEl>
                                          <p:spTgt spid="108"/>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up)">
                                      <p:cBhvr>
                                        <p:cTn id="70" dur="500"/>
                                        <p:tgtEl>
                                          <p:spTgt spid="6"/>
                                        </p:tgtEl>
                                      </p:cBhvr>
                                    </p:animEffect>
                                  </p:childTnLst>
                                </p:cTn>
                              </p:par>
                            </p:childTnLst>
                          </p:cTn>
                        </p:par>
                      </p:childTnLst>
                    </p:cTn>
                  </p:par>
                  <p:par>
                    <p:cTn id="71" fill="hold" nodeType="clickPar">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childTnLst>
                    </p:cTn>
                  </p:par>
                  <p:par>
                    <p:cTn id="76" fill="hold" nodeType="clickPar">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109"/>
                                        </p:tgtEl>
                                        <p:attrNameLst>
                                          <p:attrName>style.visibility</p:attrName>
                                        </p:attrNameLst>
                                      </p:cBhvr>
                                      <p:to>
                                        <p:strVal val="visible"/>
                                      </p:to>
                                    </p:set>
                                    <p:anim calcmode="lin" valueType="num">
                                      <p:cBhvr>
                                        <p:cTn id="80" dur="500" fill="hold"/>
                                        <p:tgtEl>
                                          <p:spTgt spid="109"/>
                                        </p:tgtEl>
                                        <p:attrNameLst>
                                          <p:attrName>ppt_w</p:attrName>
                                        </p:attrNameLst>
                                      </p:cBhvr>
                                      <p:tavLst>
                                        <p:tav tm="0">
                                          <p:val>
                                            <p:fltVal val="0"/>
                                          </p:val>
                                        </p:tav>
                                        <p:tav tm="100000">
                                          <p:val>
                                            <p:strVal val="#ppt_w"/>
                                          </p:val>
                                        </p:tav>
                                      </p:tavLst>
                                    </p:anim>
                                    <p:anim calcmode="lin" valueType="num">
                                      <p:cBhvr>
                                        <p:cTn id="81" dur="500" fill="hold"/>
                                        <p:tgtEl>
                                          <p:spTgt spid="109"/>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childTnLst>
                    </p:cTn>
                  </p:par>
                  <p:par>
                    <p:cTn id="87" fill="hold" nodeType="clickPar">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7" grpId="0" animBg="1"/>
      <p:bldP spid="108" grpId="0" animBg="1"/>
      <p:bldP spid="109" grpId="0" animBg="1"/>
      <p:bldP spid="114" grpId="0" animBg="1"/>
      <p:bldP spid="114" grpId="1" animBg="1"/>
      <p:bldP spid="115" grpId="0" animBg="1"/>
      <p:bldP spid="1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BD.37_1#65e0d0afd?htil=6&amp;vcp=1&amp;vis=1&amp;pid=2b06d26ef&amp;color=0,0,0&amp;tib=255,255,255&amp;vtp=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10627024" y="597407"/>
            <a:ext cx="792480" cy="24262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37_2#65e0d0afd?htil=6&amp;sp=1&amp;vcp=1&amp;vis=1&amp;pid=2b06d26ef&amp;color=0,0,0&amp;vtp=1&amp;bt=1&amp;bbb=1&amp;hb=1&amp;hs=1"/>
          <p:cNvSpPr/>
          <p:nvPr>
            <p:custDataLst>
              <p:tags r:id="rId2"/>
            </p:custDataLst>
          </p:nvPr>
        </p:nvSpPr>
        <p:spPr>
          <a:xfrm>
            <a:off x="719328" y="536449"/>
            <a:ext cx="9777984" cy="29695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8.</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[2024·苏州]</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如图所示，大小适中的实心木球，球面</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有两个小孔在某条直径的两端，两孔在球内相通。用一</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根比孔略细的绳子穿过两孔，在竖直方向上用手拉绳的</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两端，球会静止在绳上，减小拉力球会向下运动。对此</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现象下列说法正确的是(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4_AN.38_1#65e0d0afd.bracket?vcp=1&amp;vis=1&amp;pid=2b06d26ef&amp;color=0,0,0&amp;vpa=17&amp;vtp=1"/>
          <p:cNvSpPr/>
          <p:nvPr>
            <p:custDataLst>
              <p:tags r:id="rId3"/>
            </p:custDataLst>
          </p:nvPr>
        </p:nvSpPr>
        <p:spPr>
          <a:xfrm>
            <a:off x="5110354" y="2949449"/>
            <a:ext cx="565151" cy="549233"/>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5" name="QC_4_BD.37_3#65e0d0afd.choices?vcp=1&amp;vis=1&amp;pid=2b06d26ef&amp;color=0,0,0&amp;vtp=1&amp;bbb=1&amp;hs=1"/>
          <p:cNvSpPr/>
          <p:nvPr>
            <p:custDataLst>
              <p:tags r:id="rId4"/>
            </p:custDataLst>
          </p:nvPr>
        </p:nvSpPr>
        <p:spPr>
          <a:xfrm>
            <a:off x="719328" y="3559049"/>
            <a:ext cx="10753344" cy="2393865"/>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球静止时，绳两端的拉力是平衡力</a:t>
            </a:r>
            <a:endParaRPr lang="en-US" altLang="zh-CN" sz="3200"/>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通过拉力的调节，球可以匀速下滑</a:t>
            </a:r>
            <a:endParaRPr lang="en-US" altLang="zh-CN" sz="3200"/>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绳子下端突然松手，球就匀速下滑</a:t>
            </a:r>
            <a:endParaRPr lang="en-US" altLang="zh-CN" sz="3200"/>
          </a:p>
          <a:p>
            <a:pPr latinLnBrk="1">
              <a:lnSpc>
                <a:spcPts val="4533"/>
              </a:lnSpc>
            </a:pPr>
            <a:r>
              <a:rPr lang="en-US" altLang="zh-CN" sz="3200" spc="-67">
                <a:solidFill>
                  <a:srgbClr val="000000"/>
                </a:solidFill>
                <a:latin typeface="Times New Roman" pitchFamily="34" charset="0"/>
                <a:ea typeface="微软雅黑" panose="020B0503020204020204" pitchFamily="34" charset="-122"/>
                <a:cs typeface="Times New Roman" pitchFamily="34" charset="-120"/>
              </a:rPr>
              <a:t>D.</a:t>
            </a:r>
            <a:r>
              <a:rPr lang="en-US" altLang="zh-CN" sz="3200" spc="-67">
                <a:solidFill>
                  <a:srgbClr val="000000"/>
                </a:solidFill>
                <a:latin typeface="SimSun" pitchFamily="34" charset="0"/>
                <a:ea typeface="SimSun" pitchFamily="34" charset="-122"/>
                <a:cs typeface="SimSun" pitchFamily="34" charset="-120"/>
              </a:rPr>
              <a:t> </a:t>
            </a:r>
            <a:r>
              <a:rPr lang="en-US" altLang="zh-CN" sz="3200" spc="-67">
                <a:solidFill>
                  <a:srgbClr val="000000"/>
                </a:solidFill>
                <a:latin typeface="Times New Roman" pitchFamily="34" charset="0"/>
                <a:ea typeface="微软雅黑" panose="020B0503020204020204" pitchFamily="34" charset="-122"/>
                <a:cs typeface="Times New Roman" pitchFamily="34" charset="-120"/>
              </a:rPr>
              <a:t>通过手的运动和拉力调节，球不可能从绳的下端移到上端</a:t>
            </a:r>
            <a:endParaRPr lang="en-US" altLang="zh-CN" sz="3200" spc="-67"/>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4103"/>
          <p:cNvSpPr txBox="1"/>
          <p:nvPr>
            <p:custDataLst>
              <p:tags r:id="rId1"/>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50178" name="文本框 1"/>
          <p:cNvSpPr txBox="1"/>
          <p:nvPr>
            <p:custDataLst>
              <p:tags r:id="rId2"/>
            </p:custDataLst>
          </p:nvPr>
        </p:nvSpPr>
        <p:spPr>
          <a:xfrm>
            <a:off x="2408555" y="1539875"/>
            <a:ext cx="695960" cy="4492625"/>
          </a:xfrm>
          <a:prstGeom prst="rect">
            <a:avLst/>
          </a:prstGeom>
          <a:noFill/>
          <a:ln w="9525">
            <a:noFill/>
          </a:ln>
        </p:spPr>
        <p:txBody>
          <a:bodyPr wrap="square" anchor="t" anchorCtr="0">
            <a:spAutoFit/>
          </a:bodyPr>
          <a:lstStyle/>
          <a:p>
            <a:r>
              <a:rPr lang="zh-CN" altLang="zh-CN" sz="2600">
                <a:latin typeface="黑体" panose="02010609060101010101" pitchFamily="49" charset="-122"/>
                <a:ea typeface="黑体" panose="02010609060101010101" pitchFamily="49" charset="-122"/>
              </a:rPr>
              <a:t>探究物体受力时怎样运动</a:t>
            </a:r>
          </a:p>
        </p:txBody>
      </p:sp>
      <p:sp>
        <p:nvSpPr>
          <p:cNvPr id="50179" name="文本框 2"/>
          <p:cNvSpPr txBox="1"/>
          <p:nvPr>
            <p:custDataLst>
              <p:tags r:id="rId3"/>
            </p:custDataLst>
          </p:nvPr>
        </p:nvSpPr>
        <p:spPr>
          <a:xfrm>
            <a:off x="3533775" y="1992630"/>
            <a:ext cx="187007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平衡状态</a:t>
            </a:r>
          </a:p>
        </p:txBody>
      </p:sp>
      <p:sp>
        <p:nvSpPr>
          <p:cNvPr id="50180" name="文本框 3"/>
          <p:cNvSpPr txBox="1"/>
          <p:nvPr>
            <p:custDataLst>
              <p:tags r:id="rId4"/>
            </p:custDataLst>
          </p:nvPr>
        </p:nvSpPr>
        <p:spPr>
          <a:xfrm>
            <a:off x="3489325" y="3202305"/>
            <a:ext cx="2188210" cy="891540"/>
          </a:xfrm>
          <a:prstGeom prst="rect">
            <a:avLst/>
          </a:prstGeom>
          <a:noFill/>
          <a:ln w="9525">
            <a:noFill/>
          </a:ln>
        </p:spPr>
        <p:txBody>
          <a:bodyPr wrap="square" anchor="t" anchorCtr="0">
            <a:spAutoFit/>
          </a:bodyPr>
          <a:lstStyle/>
          <a:p>
            <a:pPr algn="ctr"/>
            <a:r>
              <a:rPr lang="zh-CN" altLang="en-US" sz="2600">
                <a:latin typeface="黑体" panose="02010609060101010101" pitchFamily="49" charset="-122"/>
                <a:ea typeface="黑体" panose="02010609060101010101" pitchFamily="49" charset="-122"/>
              </a:rPr>
              <a:t>探究二力平衡的条件</a:t>
            </a:r>
          </a:p>
        </p:txBody>
      </p:sp>
      <p:sp>
        <p:nvSpPr>
          <p:cNvPr id="50181" name="文本框 5"/>
          <p:cNvSpPr txBox="1"/>
          <p:nvPr>
            <p:custDataLst>
              <p:tags r:id="rId5"/>
            </p:custDataLst>
          </p:nvPr>
        </p:nvSpPr>
        <p:spPr>
          <a:xfrm>
            <a:off x="5640705" y="1739900"/>
            <a:ext cx="1473200"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静止</a:t>
            </a:r>
          </a:p>
        </p:txBody>
      </p:sp>
      <p:sp>
        <p:nvSpPr>
          <p:cNvPr id="50182" name="文本框 6"/>
          <p:cNvSpPr txBox="1"/>
          <p:nvPr>
            <p:custDataLst>
              <p:tags r:id="rId6"/>
            </p:custDataLst>
          </p:nvPr>
        </p:nvSpPr>
        <p:spPr>
          <a:xfrm>
            <a:off x="5648325" y="2279650"/>
            <a:ext cx="2167890"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匀速直线运动</a:t>
            </a:r>
          </a:p>
        </p:txBody>
      </p:sp>
      <p:sp>
        <p:nvSpPr>
          <p:cNvPr id="50183" name="文本框 8"/>
          <p:cNvSpPr txBox="1"/>
          <p:nvPr>
            <p:custDataLst>
              <p:tags r:id="rId7"/>
            </p:custDataLst>
          </p:nvPr>
        </p:nvSpPr>
        <p:spPr>
          <a:xfrm>
            <a:off x="6105525" y="3286125"/>
            <a:ext cx="4028440"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同体、等值、反向、共线</a:t>
            </a:r>
          </a:p>
        </p:txBody>
      </p:sp>
      <p:sp>
        <p:nvSpPr>
          <p:cNvPr id="15" name="左箭头 14"/>
          <p:cNvSpPr/>
          <p:nvPr>
            <p:custDataLst>
              <p:tags r:id="rId8"/>
            </p:custDataLst>
          </p:nvPr>
        </p:nvSpPr>
        <p:spPr>
          <a:xfrm flipH="1">
            <a:off x="5008245" y="2097405"/>
            <a:ext cx="37782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19" name="左箭头 18"/>
          <p:cNvSpPr/>
          <p:nvPr>
            <p:custDataLst>
              <p:tags r:id="rId9"/>
            </p:custDataLst>
          </p:nvPr>
        </p:nvSpPr>
        <p:spPr>
          <a:xfrm flipH="1">
            <a:off x="5678170" y="3346450"/>
            <a:ext cx="37782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86" name="AutoShape 14"/>
          <p:cNvSpPr/>
          <p:nvPr>
            <p:custDataLst>
              <p:tags r:id="rId10"/>
            </p:custDataLst>
          </p:nvPr>
        </p:nvSpPr>
        <p:spPr>
          <a:xfrm>
            <a:off x="3219450" y="2219325"/>
            <a:ext cx="321310" cy="2724150"/>
          </a:xfrm>
          <a:prstGeom prst="leftBrace">
            <a:avLst>
              <a:gd name="adj1" fmla="val 70182"/>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50187" name="AutoShape 14"/>
          <p:cNvSpPr/>
          <p:nvPr>
            <p:custDataLst>
              <p:tags r:id="rId11"/>
            </p:custDataLst>
          </p:nvPr>
        </p:nvSpPr>
        <p:spPr>
          <a:xfrm>
            <a:off x="5575300" y="1897380"/>
            <a:ext cx="88265" cy="708025"/>
          </a:xfrm>
          <a:prstGeom prst="leftBrace">
            <a:avLst>
              <a:gd name="adj1" fmla="val 69891"/>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50188" name="AutoShape 14"/>
          <p:cNvSpPr/>
          <p:nvPr>
            <p:custDataLst>
              <p:tags r:id="rId12"/>
            </p:custDataLst>
          </p:nvPr>
        </p:nvSpPr>
        <p:spPr>
          <a:xfrm flipH="1">
            <a:off x="7893050" y="1917065"/>
            <a:ext cx="88265" cy="708025"/>
          </a:xfrm>
          <a:prstGeom prst="leftBrace">
            <a:avLst>
              <a:gd name="adj1" fmla="val 69891"/>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3" name="左箭头 2"/>
          <p:cNvSpPr/>
          <p:nvPr>
            <p:custDataLst>
              <p:tags r:id="rId13"/>
            </p:custDataLst>
          </p:nvPr>
        </p:nvSpPr>
        <p:spPr>
          <a:xfrm flipH="1">
            <a:off x="8184515" y="2118360"/>
            <a:ext cx="37782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90" name="文本框 2"/>
          <p:cNvSpPr txBox="1"/>
          <p:nvPr>
            <p:custDataLst>
              <p:tags r:id="rId14"/>
            </p:custDataLst>
          </p:nvPr>
        </p:nvSpPr>
        <p:spPr>
          <a:xfrm>
            <a:off x="8760460" y="1988820"/>
            <a:ext cx="187007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二力平衡</a:t>
            </a:r>
          </a:p>
        </p:txBody>
      </p:sp>
      <p:sp>
        <p:nvSpPr>
          <p:cNvPr id="50191" name="Rectangle 5"/>
          <p:cNvSpPr/>
          <p:nvPr>
            <p:custDataLst>
              <p:tags r:id="rId15"/>
            </p:custDataLst>
          </p:nvPr>
        </p:nvSpPr>
        <p:spPr>
          <a:xfrm>
            <a:off x="3533775" y="4715510"/>
            <a:ext cx="7037705" cy="491490"/>
          </a:xfrm>
          <a:prstGeom prst="rect">
            <a:avLst/>
          </a:prstGeom>
          <a:noFill/>
          <a:ln w="9525">
            <a:noFill/>
          </a:ln>
        </p:spPr>
        <p:txBody>
          <a:bodyPr wrap="square" anchor="ctr" anchorCtr="0">
            <a:spAutoFit/>
          </a:bodyPr>
          <a:lstStyle/>
          <a:p>
            <a:r>
              <a:rPr lang="zh-CN" altLang="en-US" sz="2600">
                <a:latin typeface="黑体" panose="02010609060101010101" pitchFamily="49" charset="-122"/>
                <a:ea typeface="黑体" panose="02010609060101010101" pitchFamily="49" charset="-122"/>
              </a:rPr>
              <a:t>物体受非平衡力作用时，其运动状态是变化的</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
          <p:cNvSpPr txBox="1"/>
          <p:nvPr>
            <p:custDataLst>
              <p:tags r:id="rId1"/>
            </p:custDataLst>
          </p:nvPr>
        </p:nvSpPr>
        <p:spPr>
          <a:xfrm>
            <a:off x="2381250" y="2144713"/>
            <a:ext cx="7656513" cy="2030095"/>
          </a:xfrm>
          <a:prstGeom prst="rect">
            <a:avLst/>
          </a:prstGeom>
          <a:noFill/>
          <a:ln w="9525">
            <a:noFill/>
          </a:ln>
        </p:spPr>
        <p:txBody>
          <a:bodyPr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zh-CN" sz="2800" b="1">
                <a:latin typeface="Times New Roman" panose="02020603050405020304" pitchFamily="18" charset="0"/>
                <a:ea typeface="宋体" panose="02010600030101010101" pitchFamily="2" charset="-122"/>
              </a:rPr>
              <a:t>理解平衡状态，知道什么是二力平衡；</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会通过实验探究二力平衡的条件；</a:t>
            </a:r>
            <a:r>
              <a:rPr lang="en-US" altLang="zh-CN" sz="2800" b="1">
                <a:latin typeface="Times New Roman" panose="02020603050405020304" pitchFamily="18" charset="0"/>
                <a:ea typeface="宋体" panose="02010600030101010101" pitchFamily="2" charset="-122"/>
              </a:rPr>
              <a:t>(</a:t>
            </a:r>
            <a:r>
              <a:rPr lang="zh-CN" altLang="zh-CN" sz="2800" b="1">
                <a:latin typeface="Times New Roman" panose="02020603050405020304" pitchFamily="18" charset="0"/>
                <a:ea typeface="宋体" panose="02010600030101010101" pitchFamily="2" charset="-122"/>
              </a:rPr>
              <a:t>重点</a:t>
            </a:r>
            <a:r>
              <a:rPr lang="en-US" altLang="zh-CN" sz="2800" b="1">
                <a:latin typeface="Times New Roman" panose="02020603050405020304" pitchFamily="18" charset="0"/>
                <a:ea typeface="宋体" panose="02010600030101010101" pitchFamily="2" charset="-122"/>
              </a:rPr>
              <a:t>)</a:t>
            </a:r>
          </a:p>
          <a:p>
            <a:pPr>
              <a:lnSpc>
                <a:spcPct val="150000"/>
              </a:lnSpc>
            </a:pPr>
            <a:r>
              <a:rPr lang="en-US" altLang="zh-CN" sz="2800" b="1">
                <a:latin typeface="Times New Roman" panose="02020603050405020304" pitchFamily="18" charset="0"/>
                <a:ea typeface="宋体" panose="02010600030101010101" pitchFamily="2" charset="-122"/>
              </a:rPr>
              <a:t>3.</a:t>
            </a:r>
            <a:r>
              <a:rPr lang="zh-CN" altLang="en-US" sz="2800" b="1">
                <a:latin typeface="Times New Roman" panose="02020603050405020304" pitchFamily="18" charset="0"/>
                <a:ea typeface="宋体" panose="02010600030101010101" pitchFamily="2" charset="-122"/>
              </a:rPr>
              <a:t>掌握力与运动的关系。</a:t>
            </a:r>
            <a:r>
              <a:rPr lang="en-US" altLang="zh-CN" sz="2800" b="1">
                <a:latin typeface="Times New Roman" panose="02020603050405020304" pitchFamily="18" charset="0"/>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难点</a:t>
            </a:r>
            <a:r>
              <a:rPr lang="en-US" altLang="zh-CN" sz="2800" b="1">
                <a:latin typeface="Times New Roman" panose="02020603050405020304" pitchFamily="18" charset="0"/>
                <a:ea typeface="宋体" panose="02010600030101010101" pitchFamily="2" charset="-122"/>
              </a:rPr>
              <a:t>)</a:t>
            </a:r>
          </a:p>
        </p:txBody>
      </p:sp>
      <p:sp>
        <p:nvSpPr>
          <p:cNvPr id="32770" name="文本框 2"/>
          <p:cNvSpPr txBox="1"/>
          <p:nvPr>
            <p:custDataLst>
              <p:tags r:id="rId2"/>
            </p:custDataLst>
          </p:nvPr>
        </p:nvSpPr>
        <p:spPr>
          <a:xfrm>
            <a:off x="5146675" y="1352550"/>
            <a:ext cx="1903413" cy="553085"/>
          </a:xfrm>
          <a:prstGeom prst="rect">
            <a:avLst/>
          </a:prstGeom>
          <a:noFill/>
          <a:ln w="9525">
            <a:noFill/>
          </a:ln>
        </p:spPr>
        <p:txBody>
          <a:bodyPr anchor="t" anchorCtr="0">
            <a:spAutoFit/>
          </a:bodyPr>
          <a:lstStyle/>
          <a:p>
            <a:r>
              <a:rPr lang="zh-CN" altLang="en-US" sz="3000">
                <a:latin typeface="黑体" panose="02010609060101010101" pitchFamily="49" charset="-122"/>
                <a:ea typeface="黑体" panose="02010609060101010101" pitchFamily="49" charset="-122"/>
              </a:rPr>
              <a:t>学习目标</a:t>
            </a:r>
          </a:p>
        </p:txBody>
      </p:sp>
      <p:sp>
        <p:nvSpPr>
          <p:cNvPr id="32771"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custDataLst>
              <p:tags r:id="rId1"/>
            </p:custDataLst>
          </p:nvPr>
        </p:nvPicPr>
        <p:blipFill>
          <a:blip r:embed="rId23"/>
          <a:stretch>
            <a:fillRect/>
          </a:stretch>
        </p:blipFill>
        <p:spPr>
          <a:xfrm>
            <a:off x="6753225" y="3925888"/>
            <a:ext cx="3311525" cy="1973262"/>
          </a:xfrm>
          <a:prstGeom prst="rect">
            <a:avLst/>
          </a:prstGeom>
          <a:noFill/>
          <a:ln w="9525">
            <a:noFill/>
          </a:ln>
        </p:spPr>
      </p:pic>
      <p:sp>
        <p:nvSpPr>
          <p:cNvPr id="19458" name="Text Box 6"/>
          <p:cNvSpPr txBox="1"/>
          <p:nvPr>
            <p:custDataLst>
              <p:tags r:id="rId2"/>
            </p:custDataLst>
          </p:nvPr>
        </p:nvSpPr>
        <p:spPr>
          <a:xfrm>
            <a:off x="1847850" y="1500188"/>
            <a:ext cx="8605838" cy="1291590"/>
          </a:xfrm>
          <a:prstGeom prst="rect">
            <a:avLst/>
          </a:prstGeom>
          <a:noFill/>
          <a:ln w="9525">
            <a:noFill/>
          </a:ln>
        </p:spPr>
        <p:txBody>
          <a:bodyPr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物体在受到几个力的作用时，如果</a:t>
            </a:r>
            <a:r>
              <a:rPr lang="zh-CN" altLang="en-US" sz="2600">
                <a:solidFill>
                  <a:srgbClr val="FF0000"/>
                </a:solidFill>
                <a:latin typeface="黑体" panose="02010609060101010101" pitchFamily="49" charset="-122"/>
                <a:ea typeface="黑体" panose="02010609060101010101" pitchFamily="49" charset="-122"/>
              </a:rPr>
              <a:t>保持静止</a:t>
            </a:r>
            <a:r>
              <a:rPr lang="zh-CN" altLang="en-US" sz="2600">
                <a:latin typeface="黑体" panose="02010609060101010101" pitchFamily="49" charset="-122"/>
                <a:ea typeface="黑体" panose="02010609060101010101" pitchFamily="49" charset="-122"/>
              </a:rPr>
              <a:t>或</a:t>
            </a:r>
            <a:r>
              <a:rPr lang="zh-CN" altLang="en-US" sz="2600">
                <a:solidFill>
                  <a:srgbClr val="FF0000"/>
                </a:solidFill>
                <a:latin typeface="黑体" panose="02010609060101010101" pitchFamily="49" charset="-122"/>
                <a:ea typeface="黑体" panose="02010609060101010101" pitchFamily="49" charset="-122"/>
              </a:rPr>
              <a:t>匀速直线运动状态</a:t>
            </a:r>
            <a:r>
              <a:rPr lang="zh-CN" altLang="en-US" sz="2600">
                <a:latin typeface="黑体" panose="02010609060101010101" pitchFamily="49" charset="-122"/>
                <a:ea typeface="黑体" panose="02010609060101010101" pitchFamily="49" charset="-122"/>
              </a:rPr>
              <a:t>，我们就说这几个力</a:t>
            </a:r>
            <a:r>
              <a:rPr lang="zh-CN" altLang="en-US" sz="2600">
                <a:solidFill>
                  <a:srgbClr val="FF0000"/>
                </a:solidFill>
                <a:latin typeface="黑体" panose="02010609060101010101" pitchFamily="49" charset="-122"/>
                <a:ea typeface="黑体" panose="02010609060101010101" pitchFamily="49" charset="-122"/>
              </a:rPr>
              <a:t>平衡</a:t>
            </a:r>
            <a:r>
              <a:rPr lang="zh-CN" altLang="en-US" sz="2600">
                <a:latin typeface="黑体" panose="02010609060101010101" pitchFamily="49" charset="-122"/>
                <a:ea typeface="黑体" panose="02010609060101010101" pitchFamily="49" charset="-122"/>
              </a:rPr>
              <a:t>。 </a:t>
            </a:r>
          </a:p>
        </p:txBody>
      </p:sp>
      <p:grpSp>
        <p:nvGrpSpPr>
          <p:cNvPr id="2" name="组合 13"/>
          <p:cNvGrpSpPr/>
          <p:nvPr>
            <p:custDataLst>
              <p:tags r:id="rId3"/>
            </p:custDataLst>
          </p:nvPr>
        </p:nvGrpSpPr>
        <p:grpSpPr>
          <a:xfrm>
            <a:off x="3402013" y="2078038"/>
            <a:ext cx="1886576" cy="1512561"/>
            <a:chOff x="2743806" y="2019023"/>
            <a:chExt cx="1885494" cy="1656759"/>
          </a:xfrm>
        </p:grpSpPr>
        <p:sp>
          <p:nvSpPr>
            <p:cNvPr id="5" name="圆角矩形 4"/>
            <p:cNvSpPr/>
            <p:nvPr>
              <p:custDataLst>
                <p:tags r:id="rId19"/>
              </p:custDataLst>
            </p:nvPr>
          </p:nvSpPr>
          <p:spPr>
            <a:xfrm>
              <a:off x="2743806" y="3079717"/>
              <a:ext cx="1885494" cy="596065"/>
            </a:xfrm>
            <a:prstGeom prst="roundRect">
              <a:avLst/>
            </a:prstGeom>
            <a:solidFill>
              <a:srgbClr val="C0504D"/>
            </a:solidFill>
            <a:ln w="9525" cap="flat" cmpd="sng" algn="ctr">
              <a:noFill/>
              <a:prstDash val="solid"/>
            </a:ln>
            <a:effectLst/>
          </p:spPr>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ysClr val="windowText" lastClr="00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只受两个力</a:t>
              </a:r>
            </a:p>
          </p:txBody>
        </p:sp>
        <p:cxnSp>
          <p:nvCxnSpPr>
            <p:cNvPr id="33797" name="直接连接符 6"/>
            <p:cNvCxnSpPr/>
            <p:nvPr>
              <p:custDataLst>
                <p:tags r:id="rId20"/>
              </p:custDataLst>
            </p:nvPr>
          </p:nvCxnSpPr>
          <p:spPr>
            <a:xfrm>
              <a:off x="3223567" y="2019023"/>
              <a:ext cx="1071570" cy="1588"/>
            </a:xfrm>
            <a:prstGeom prst="line">
              <a:avLst/>
            </a:prstGeom>
            <a:ln w="38100" cap="flat" cmpd="sng">
              <a:solidFill>
                <a:srgbClr val="C0504D"/>
              </a:solidFill>
              <a:prstDash val="solid"/>
              <a:round/>
              <a:headEnd type="none" w="med" len="med"/>
              <a:tailEnd type="none" w="med" len="med"/>
            </a:ln>
          </p:spPr>
        </p:cxnSp>
        <p:sp>
          <p:nvSpPr>
            <p:cNvPr id="8" name="下箭头 7"/>
            <p:cNvSpPr/>
            <p:nvPr>
              <p:custDataLst>
                <p:tags r:id="rId21"/>
              </p:custDataLst>
            </p:nvPr>
          </p:nvSpPr>
          <p:spPr>
            <a:xfrm>
              <a:off x="3572006" y="2071188"/>
              <a:ext cx="285586" cy="973752"/>
            </a:xfrm>
            <a:prstGeom prst="downArrow">
              <a:avLst/>
            </a:prstGeom>
            <a:solidFill>
              <a:schemeClr val="accent5"/>
            </a:solidFill>
            <a:ln w="381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仿宋" panose="02010609060101010101" pitchFamily="49" charset="-122"/>
                <a:ea typeface="仿宋" panose="02010609060101010101" pitchFamily="49" charset="-122"/>
                <a:cs typeface="+mn-ea"/>
              </a:endParaRPr>
            </a:p>
          </p:txBody>
        </p:sp>
      </p:grpSp>
      <p:grpSp>
        <p:nvGrpSpPr>
          <p:cNvPr id="3" name="组合 14"/>
          <p:cNvGrpSpPr/>
          <p:nvPr>
            <p:custDataLst>
              <p:tags r:id="rId4"/>
            </p:custDataLst>
          </p:nvPr>
        </p:nvGrpSpPr>
        <p:grpSpPr>
          <a:xfrm>
            <a:off x="5167313" y="2697163"/>
            <a:ext cx="1928812" cy="1544310"/>
            <a:chOff x="6520194" y="2472155"/>
            <a:chExt cx="1928826" cy="1267855"/>
          </a:xfrm>
        </p:grpSpPr>
        <p:sp>
          <p:nvSpPr>
            <p:cNvPr id="4" name="圆角矩形 3"/>
            <p:cNvSpPr/>
            <p:nvPr>
              <p:custDataLst>
                <p:tags r:id="rId16"/>
              </p:custDataLst>
            </p:nvPr>
          </p:nvSpPr>
          <p:spPr>
            <a:xfrm>
              <a:off x="6812296" y="3293242"/>
              <a:ext cx="1556387" cy="446768"/>
            </a:xfrm>
            <a:prstGeom prst="roundRect">
              <a:avLst/>
            </a:prstGeom>
            <a:solidFill>
              <a:srgbClr val="00B0F0"/>
            </a:solidFill>
            <a:ln w="9525" cap="flat" cmpd="sng" algn="ctr">
              <a:noFill/>
              <a:prstDash val="solid"/>
            </a:ln>
            <a:effectLst/>
          </p:spPr>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ysClr val="windowText" lastClr="00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二力平衡</a:t>
              </a:r>
            </a:p>
          </p:txBody>
        </p:sp>
        <p:cxnSp>
          <p:nvCxnSpPr>
            <p:cNvPr id="33801" name="直接连接符 9"/>
            <p:cNvCxnSpPr/>
            <p:nvPr>
              <p:custDataLst>
                <p:tags r:id="rId17"/>
              </p:custDataLst>
            </p:nvPr>
          </p:nvCxnSpPr>
          <p:spPr>
            <a:xfrm>
              <a:off x="6520194" y="2472155"/>
              <a:ext cx="1928826" cy="1588"/>
            </a:xfrm>
            <a:prstGeom prst="line">
              <a:avLst/>
            </a:prstGeom>
            <a:ln w="38100" cap="flat" cmpd="sng">
              <a:solidFill>
                <a:srgbClr val="00B0F0"/>
              </a:solidFill>
              <a:prstDash val="solid"/>
              <a:round/>
              <a:headEnd type="none" w="med" len="med"/>
              <a:tailEnd type="none" w="med" len="med"/>
            </a:ln>
          </p:spPr>
        </p:cxnSp>
        <p:sp>
          <p:nvSpPr>
            <p:cNvPr id="11" name="下箭头 10"/>
            <p:cNvSpPr/>
            <p:nvPr>
              <p:custDataLst>
                <p:tags r:id="rId18"/>
              </p:custDataLst>
            </p:nvPr>
          </p:nvSpPr>
          <p:spPr>
            <a:xfrm>
              <a:off x="7421901" y="2529501"/>
              <a:ext cx="285752" cy="714216"/>
            </a:xfrm>
            <a:prstGeom prst="downArrow">
              <a:avLst/>
            </a:prstGeom>
            <a:solidFill>
              <a:schemeClr val="accent5"/>
            </a:solidFill>
            <a:ln w="381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仿宋" panose="02010609060101010101" pitchFamily="49" charset="-122"/>
                <a:ea typeface="仿宋" panose="02010609060101010101" pitchFamily="49" charset="-122"/>
                <a:cs typeface="+mn-ea"/>
              </a:endParaRPr>
            </a:p>
          </p:txBody>
        </p:sp>
      </p:grpSp>
      <p:grpSp>
        <p:nvGrpSpPr>
          <p:cNvPr id="33803" name="组合 6147"/>
          <p:cNvGrpSpPr/>
          <p:nvPr>
            <p:custDataLst>
              <p:tags r:id="rId5"/>
            </p:custDataLst>
          </p:nvPr>
        </p:nvGrpSpPr>
        <p:grpSpPr>
          <a:xfrm>
            <a:off x="119380" y="586423"/>
            <a:ext cx="2231782" cy="808990"/>
            <a:chOff x="0" y="0"/>
            <a:chExt cx="3516" cy="1274"/>
          </a:xfrm>
        </p:grpSpPr>
        <p:sp>
          <p:nvSpPr>
            <p:cNvPr id="33804" name="矩形 7"/>
            <p:cNvSpPr/>
            <p:nvPr>
              <p:custDataLst>
                <p:tags r:id="rId11"/>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3805" name="任意多边形 16"/>
            <p:cNvSpPr/>
            <p:nvPr>
              <p:custDataLst>
                <p:tags r:id="rId12"/>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3806" name="矩形 17"/>
            <p:cNvSpPr/>
            <p:nvPr>
              <p:custDataLst>
                <p:tags r:id="rId13"/>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3807" name="文本框 6151"/>
            <p:cNvSpPr txBox="1"/>
            <p:nvPr>
              <p:custDataLst>
                <p:tags r:id="rId14"/>
              </p:custDataLst>
            </p:nvPr>
          </p:nvSpPr>
          <p:spPr>
            <a:xfrm>
              <a:off x="878" y="432"/>
              <a:ext cx="2529"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二力平衡</a:t>
              </a:r>
            </a:p>
          </p:txBody>
        </p:sp>
        <p:sp>
          <p:nvSpPr>
            <p:cNvPr id="33808" name="文本框 6152"/>
            <p:cNvSpPr txBox="1"/>
            <p:nvPr>
              <p:custDataLst>
                <p:tags r:id="rId15"/>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23572" name="AutoShape 14"/>
          <p:cNvSpPr/>
          <p:nvPr>
            <p:custDataLst>
              <p:tags r:id="rId6"/>
            </p:custDataLst>
          </p:nvPr>
        </p:nvSpPr>
        <p:spPr>
          <a:xfrm>
            <a:off x="3922713" y="4518025"/>
            <a:ext cx="307975" cy="1285875"/>
          </a:xfrm>
          <a:prstGeom prst="leftBrace">
            <a:avLst>
              <a:gd name="adj1" fmla="val 70032"/>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6" name="文本框 5"/>
          <p:cNvSpPr txBox="1"/>
          <p:nvPr>
            <p:custDataLst>
              <p:tags r:id="rId7"/>
            </p:custDataLst>
          </p:nvPr>
        </p:nvSpPr>
        <p:spPr>
          <a:xfrm>
            <a:off x="1971675" y="4916488"/>
            <a:ext cx="18338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2.</a:t>
            </a:r>
            <a:r>
              <a:rPr lang="zh-CN" altLang="en-US" sz="2600">
                <a:solidFill>
                  <a:srgbClr val="FF0000"/>
                </a:solidFill>
                <a:latin typeface="黑体" panose="02010609060101010101" pitchFamily="49" charset="-122"/>
                <a:ea typeface="黑体" panose="02010609060101010101" pitchFamily="49" charset="-122"/>
              </a:rPr>
              <a:t>平衡状态</a:t>
            </a:r>
            <a:endParaRPr lang="zh-CN" altLang="en-US" sz="2600">
              <a:latin typeface="Arial" panose="020B0604020202020204" pitchFamily="34" charset="0"/>
              <a:ea typeface="宋体" panose="02010600030101010101" pitchFamily="2" charset="-122"/>
            </a:endParaRPr>
          </a:p>
        </p:txBody>
      </p:sp>
      <p:sp>
        <p:nvSpPr>
          <p:cNvPr id="16" name="文本框 15"/>
          <p:cNvSpPr txBox="1"/>
          <p:nvPr>
            <p:custDataLst>
              <p:tags r:id="rId8"/>
            </p:custDataLst>
          </p:nvPr>
        </p:nvSpPr>
        <p:spPr>
          <a:xfrm>
            <a:off x="4271963" y="5554663"/>
            <a:ext cx="28244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匀速直线运动状态</a:t>
            </a:r>
          </a:p>
        </p:txBody>
      </p:sp>
      <p:sp>
        <p:nvSpPr>
          <p:cNvPr id="17" name="文本框 16"/>
          <p:cNvSpPr txBox="1"/>
          <p:nvPr>
            <p:custDataLst>
              <p:tags r:id="rId9"/>
            </p:custDataLst>
          </p:nvPr>
        </p:nvSpPr>
        <p:spPr>
          <a:xfrm>
            <a:off x="4271963" y="4325938"/>
            <a:ext cx="15036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静止状态</a:t>
            </a:r>
          </a:p>
        </p:txBody>
      </p:sp>
      <p:sp>
        <p:nvSpPr>
          <p:cNvPr id="33813" name="文本框 4103"/>
          <p:cNvSpPr txBox="1"/>
          <p:nvPr>
            <p:custDataLst>
              <p:tags r:id="rId10"/>
            </p:custDataLst>
          </p:nvPr>
        </p:nvSpPr>
        <p:spPr>
          <a:xfrm>
            <a:off x="119063" y="27940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23572" grpId="0" animBg="1"/>
      <p:bldP spid="6"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p:nvPr>
            <p:custDataLst>
              <p:tags r:id="rId1"/>
            </p:custDataLst>
          </p:nvPr>
        </p:nvSpPr>
        <p:spPr>
          <a:xfrm>
            <a:off x="1559560" y="736600"/>
            <a:ext cx="8942070" cy="2184400"/>
          </a:xfrm>
          <a:prstGeom prst="roundRect">
            <a:avLst/>
          </a:prstGeom>
          <a:solidFill>
            <a:schemeClr val="lt1"/>
          </a:solidFill>
          <a:ln w="22225">
            <a:solidFill>
              <a:schemeClr val="accent6">
                <a:lumMod val="50000"/>
              </a:schemeClr>
            </a:solidFill>
            <a:prstDash val="dash"/>
          </a:ln>
        </p:spPr>
        <p:txBody>
          <a:bodyPr wrap="square">
            <a:no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二力平衡：</a:t>
            </a:r>
            <a:r>
              <a:rPr kumimoji="0" lang="zh-CN" altLang="en-US" sz="28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若</a:t>
            </a:r>
            <a:r>
              <a:rPr kumimoji="0" lang="zh-CN" altLang="en-US" sz="28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一个物体在两个力的作用下，保持静止状态或匀速直线运动，我们就说这两个力互相平衡或者说物体处于二力平衡状态。</a:t>
            </a:r>
          </a:p>
        </p:txBody>
      </p:sp>
      <p:grpSp>
        <p:nvGrpSpPr>
          <p:cNvPr id="2" name="Group 11"/>
          <p:cNvGrpSpPr/>
          <p:nvPr>
            <p:custDataLst>
              <p:tags r:id="rId2"/>
            </p:custDataLst>
          </p:nvPr>
        </p:nvGrpSpPr>
        <p:grpSpPr>
          <a:xfrm>
            <a:off x="1990725" y="4243388"/>
            <a:ext cx="2160588" cy="577850"/>
            <a:chOff x="0" y="0"/>
            <a:chExt cx="2812" cy="547"/>
          </a:xfrm>
        </p:grpSpPr>
        <p:graphicFrame>
          <p:nvGraphicFramePr>
            <p:cNvPr id="34819" name="Object 12"/>
            <p:cNvGraphicFramePr>
              <a:graphicFrameLocks noChangeAspect="1"/>
            </p:cNvGraphicFramePr>
            <p:nvPr>
              <p:custDataLst>
                <p:tags r:id="rId19"/>
              </p:custDataLst>
            </p:nvPr>
          </p:nvGraphicFramePr>
          <p:xfrm>
            <a:off x="597" y="0"/>
            <a:ext cx="1256" cy="276"/>
          </p:xfrm>
          <a:graphic>
            <a:graphicData uri="http://schemas.openxmlformats.org/presentationml/2006/ole">
              <mc:AlternateContent xmlns:mc="http://schemas.openxmlformats.org/markup-compatibility/2006">
                <mc:Choice xmlns:v="urn:schemas-microsoft-com:vml" Requires="v">
                  <p:oleObj r:id="rId22" imgW="1993900" imgH="438150" progId="Flash.Movie">
                    <p:embed/>
                  </p:oleObj>
                </mc:Choice>
                <mc:Fallback>
                  <p:oleObj r:id="rId22" imgW="1993900" imgH="438150" progId="Flash.Movie">
                    <p:embed/>
                    <p:pic>
                      <p:nvPicPr>
                        <p:cNvPr id="0" name="OLE substitute image"/>
                        <p:cNvPicPr/>
                        <p:nvPr/>
                      </p:nvPicPr>
                      <p:blipFill>
                        <a:blip r:embed="rId23"/>
                        <a:stretch>
                          <a:fillRect/>
                        </a:stretch>
                      </p:blipFill>
                      <p:spPr>
                        <a:xfrm>
                          <a:off x="597" y="0"/>
                          <a:ext cx="1256" cy="276"/>
                        </a:xfrm>
                        <a:prstGeom prst="rect">
                          <a:avLst/>
                        </a:prstGeom>
                        <a:noFill/>
                        <a:ln w="38100">
                          <a:noFill/>
                          <a:miter/>
                        </a:ln>
                      </p:spPr>
                    </p:pic>
                  </p:oleObj>
                </mc:Fallback>
              </mc:AlternateContent>
            </a:graphicData>
          </a:graphic>
        </p:graphicFrame>
        <p:sp>
          <p:nvSpPr>
            <p:cNvPr id="34820" name="Rectangle 13"/>
            <p:cNvSpPr/>
            <p:nvPr>
              <p:custDataLst>
                <p:tags r:id="rId20"/>
              </p:custDataLst>
            </p:nvPr>
          </p:nvSpPr>
          <p:spPr>
            <a:xfrm>
              <a:off x="0" y="274"/>
              <a:ext cx="2812" cy="273"/>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sp>
        <p:nvSpPr>
          <p:cNvPr id="26638" name="Line 14"/>
          <p:cNvSpPr/>
          <p:nvPr>
            <p:custDataLst>
              <p:tags r:id="rId3"/>
            </p:custDataLst>
          </p:nvPr>
        </p:nvSpPr>
        <p:spPr>
          <a:xfrm rot="10800000" flipH="1">
            <a:off x="2967038" y="3425825"/>
            <a:ext cx="0" cy="1008063"/>
          </a:xfrm>
          <a:prstGeom prst="line">
            <a:avLst/>
          </a:prstGeom>
          <a:ln w="28575" cap="flat" cmpd="sng">
            <a:solidFill>
              <a:srgbClr val="FF0000"/>
            </a:solidFill>
            <a:prstDash val="solid"/>
            <a:round/>
            <a:headEnd type="none" w="med" len="med"/>
            <a:tailEnd type="triangle" w="med" len="med"/>
          </a:ln>
        </p:spPr>
        <p:txBody>
          <a:bodyPr/>
          <a:lstStyle/>
          <a:p>
            <a:endParaRPr/>
          </a:p>
        </p:txBody>
      </p:sp>
      <p:sp>
        <p:nvSpPr>
          <p:cNvPr id="26639" name="Line 15"/>
          <p:cNvSpPr/>
          <p:nvPr>
            <p:custDataLst>
              <p:tags r:id="rId4"/>
            </p:custDataLst>
          </p:nvPr>
        </p:nvSpPr>
        <p:spPr>
          <a:xfrm flipH="1">
            <a:off x="2967038" y="4433888"/>
            <a:ext cx="0" cy="1008062"/>
          </a:xfrm>
          <a:prstGeom prst="line">
            <a:avLst/>
          </a:prstGeom>
          <a:ln w="28575" cap="flat" cmpd="sng">
            <a:solidFill>
              <a:srgbClr val="FF0000"/>
            </a:solidFill>
            <a:prstDash val="solid"/>
            <a:round/>
            <a:headEnd type="none" w="med" len="med"/>
            <a:tailEnd type="triangle" w="med" len="med"/>
          </a:ln>
        </p:spPr>
        <p:txBody>
          <a:bodyPr/>
          <a:lstStyle/>
          <a:p>
            <a:endParaRPr/>
          </a:p>
        </p:txBody>
      </p:sp>
      <p:sp>
        <p:nvSpPr>
          <p:cNvPr id="26640" name="Oval 16"/>
          <p:cNvSpPr/>
          <p:nvPr>
            <p:custDataLst>
              <p:tags r:id="rId5"/>
            </p:custDataLst>
          </p:nvPr>
        </p:nvSpPr>
        <p:spPr>
          <a:xfrm>
            <a:off x="2946400" y="4424363"/>
            <a:ext cx="34925" cy="47625"/>
          </a:xfrm>
          <a:prstGeom prst="ellipse">
            <a:avLst/>
          </a:prstGeom>
          <a:solidFill>
            <a:srgbClr val="0000FF"/>
          </a:solidFill>
          <a:ln w="9525" cap="flat" cmpd="sng">
            <a:solidFill>
              <a:srgbClr val="FFFF00"/>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6641" name="Text Box 17"/>
          <p:cNvSpPr txBox="1"/>
          <p:nvPr>
            <p:custDataLst>
              <p:tags r:id="rId6"/>
            </p:custDataLst>
          </p:nvPr>
        </p:nvSpPr>
        <p:spPr>
          <a:xfrm>
            <a:off x="3159125" y="3497263"/>
            <a:ext cx="1097280" cy="457835"/>
          </a:xfrm>
          <a:prstGeom prst="rect">
            <a:avLst/>
          </a:prstGeom>
          <a:noFill/>
          <a:ln w="9525">
            <a:noFill/>
          </a:ln>
        </p:spPr>
        <p:txBody>
          <a:bodyPr wrap="none" lIns="89667" tIns="44833" rIns="89667" bIns="44833" anchor="t" anchorCtr="0">
            <a:spAutoFit/>
          </a:bodyPr>
          <a:lstStyle/>
          <a:p>
            <a:pPr defTabSz="700405"/>
            <a:r>
              <a:rPr lang="zh-CN" altLang="en-US" sz="2400" b="1">
                <a:solidFill>
                  <a:srgbClr val="0000FF"/>
                </a:solidFill>
                <a:latin typeface="Arial" panose="020B0604020202020204" pitchFamily="34" charset="0"/>
                <a:ea typeface="黑体" panose="02010609060101010101" pitchFamily="49" charset="-122"/>
              </a:rPr>
              <a:t>支持力</a:t>
            </a:r>
          </a:p>
        </p:txBody>
      </p:sp>
      <p:sp>
        <p:nvSpPr>
          <p:cNvPr id="26642" name="Text Box 18"/>
          <p:cNvSpPr txBox="1"/>
          <p:nvPr>
            <p:custDataLst>
              <p:tags r:id="rId7"/>
            </p:custDataLst>
          </p:nvPr>
        </p:nvSpPr>
        <p:spPr>
          <a:xfrm>
            <a:off x="3087688" y="5010150"/>
            <a:ext cx="791210" cy="457835"/>
          </a:xfrm>
          <a:prstGeom prst="rect">
            <a:avLst/>
          </a:prstGeom>
          <a:noFill/>
          <a:ln w="9525">
            <a:noFill/>
          </a:ln>
        </p:spPr>
        <p:txBody>
          <a:bodyPr wrap="none" lIns="89667" tIns="44833" rIns="89667" bIns="44833" anchor="t" anchorCtr="0">
            <a:spAutoFit/>
          </a:bodyPr>
          <a:lstStyle/>
          <a:p>
            <a:pPr defTabSz="700405"/>
            <a:r>
              <a:rPr lang="zh-CN" altLang="en-US" sz="2400" b="1">
                <a:solidFill>
                  <a:srgbClr val="0000FF"/>
                </a:solidFill>
                <a:latin typeface="Arial" panose="020B0604020202020204" pitchFamily="34" charset="0"/>
                <a:ea typeface="黑体" panose="02010609060101010101" pitchFamily="49" charset="-122"/>
              </a:rPr>
              <a:t>重力</a:t>
            </a:r>
          </a:p>
        </p:txBody>
      </p:sp>
      <p:sp>
        <p:nvSpPr>
          <p:cNvPr id="26644" name="Rectangle 20"/>
          <p:cNvSpPr/>
          <p:nvPr>
            <p:custDataLst>
              <p:tags r:id="rId8"/>
            </p:custDataLst>
          </p:nvPr>
        </p:nvSpPr>
        <p:spPr>
          <a:xfrm>
            <a:off x="4256088" y="3089275"/>
            <a:ext cx="2159000" cy="2306955"/>
          </a:xfrm>
          <a:prstGeom prst="rect">
            <a:avLst/>
          </a:prstGeom>
          <a:noFill/>
          <a:ln w="9525">
            <a:noFill/>
          </a:ln>
        </p:spPr>
        <p:txBody>
          <a:bodyPr anchor="t" anchorCtr="0">
            <a:spAutoFit/>
          </a:bodyPr>
          <a:lstStyle/>
          <a:p>
            <a:pPr>
              <a:lnSpc>
                <a:spcPct val="150000"/>
              </a:lnSpc>
            </a:pPr>
            <a:r>
              <a:rPr lang="zh-CN" altLang="en-US" sz="2400" b="1">
                <a:solidFill>
                  <a:srgbClr val="FF0000"/>
                </a:solidFill>
                <a:latin typeface="宋体" panose="02010600030101010101" pitchFamily="2" charset="-122"/>
                <a:ea typeface="宋体" panose="02010600030101010101" pitchFamily="2" charset="-122"/>
              </a:rPr>
              <a:t>支持力和重力是平衡力，书处于二力平衡状态。</a:t>
            </a:r>
          </a:p>
        </p:txBody>
      </p:sp>
      <p:pic>
        <p:nvPicPr>
          <p:cNvPr id="26645" name="Picture 21"/>
          <p:cNvPicPr>
            <a:picLocks noChangeAspect="1"/>
          </p:cNvPicPr>
          <p:nvPr>
            <p:custDataLst>
              <p:tags r:id="rId9"/>
            </p:custDataLst>
          </p:nvPr>
        </p:nvPicPr>
        <p:blipFill>
          <a:blip r:embed="rId24"/>
          <a:stretch>
            <a:fillRect/>
          </a:stretch>
        </p:blipFill>
        <p:spPr>
          <a:xfrm>
            <a:off x="6337300" y="3265488"/>
            <a:ext cx="1636713" cy="1739900"/>
          </a:xfrm>
          <a:prstGeom prst="rect">
            <a:avLst/>
          </a:prstGeom>
          <a:noFill/>
          <a:ln w="9525">
            <a:noFill/>
          </a:ln>
        </p:spPr>
      </p:pic>
      <p:sp>
        <p:nvSpPr>
          <p:cNvPr id="26646" name="Line 22"/>
          <p:cNvSpPr/>
          <p:nvPr>
            <p:custDataLst>
              <p:tags r:id="rId10"/>
            </p:custDataLst>
          </p:nvPr>
        </p:nvSpPr>
        <p:spPr>
          <a:xfrm flipH="1">
            <a:off x="7181850" y="4630738"/>
            <a:ext cx="0" cy="889000"/>
          </a:xfrm>
          <a:prstGeom prst="line">
            <a:avLst/>
          </a:prstGeom>
          <a:ln w="38100" cap="flat" cmpd="sng">
            <a:solidFill>
              <a:srgbClr val="CC3399"/>
            </a:solidFill>
            <a:prstDash val="solid"/>
            <a:round/>
            <a:headEnd type="none" w="med" len="med"/>
            <a:tailEnd type="triangle" w="med" len="med"/>
          </a:ln>
        </p:spPr>
        <p:txBody>
          <a:bodyPr/>
          <a:lstStyle/>
          <a:p>
            <a:endParaRPr/>
          </a:p>
        </p:txBody>
      </p:sp>
      <p:sp>
        <p:nvSpPr>
          <p:cNvPr id="26647" name="Line 23"/>
          <p:cNvSpPr/>
          <p:nvPr>
            <p:custDataLst>
              <p:tags r:id="rId11"/>
            </p:custDataLst>
          </p:nvPr>
        </p:nvSpPr>
        <p:spPr>
          <a:xfrm flipH="1" flipV="1">
            <a:off x="7181850" y="3741738"/>
            <a:ext cx="0" cy="889000"/>
          </a:xfrm>
          <a:prstGeom prst="line">
            <a:avLst/>
          </a:prstGeom>
          <a:ln w="38100" cap="flat" cmpd="sng">
            <a:solidFill>
              <a:srgbClr val="000000"/>
            </a:solidFill>
            <a:prstDash val="solid"/>
            <a:round/>
            <a:headEnd type="none" w="med" len="med"/>
            <a:tailEnd type="triangle" w="med" len="med"/>
          </a:ln>
        </p:spPr>
        <p:txBody>
          <a:bodyPr/>
          <a:lstStyle/>
          <a:p>
            <a:endParaRPr/>
          </a:p>
        </p:txBody>
      </p:sp>
      <p:sp>
        <p:nvSpPr>
          <p:cNvPr id="26648" name="Text Box 24"/>
          <p:cNvSpPr txBox="1"/>
          <p:nvPr>
            <p:custDataLst>
              <p:tags r:id="rId12"/>
            </p:custDataLst>
          </p:nvPr>
        </p:nvSpPr>
        <p:spPr>
          <a:xfrm>
            <a:off x="7407275" y="2924175"/>
            <a:ext cx="791210" cy="457835"/>
          </a:xfrm>
          <a:prstGeom prst="rect">
            <a:avLst/>
          </a:prstGeom>
          <a:noFill/>
          <a:ln w="9525">
            <a:noFill/>
          </a:ln>
        </p:spPr>
        <p:txBody>
          <a:bodyPr wrap="none" lIns="89667" tIns="44833" rIns="89667" bIns="44833" anchor="t" anchorCtr="0">
            <a:spAutoFit/>
          </a:bodyPr>
          <a:lstStyle/>
          <a:p>
            <a:pPr defTabSz="700405"/>
            <a:r>
              <a:rPr lang="zh-CN" altLang="en-US" sz="2400" b="1">
                <a:solidFill>
                  <a:srgbClr val="0000FF"/>
                </a:solidFill>
                <a:latin typeface="Arial" panose="020B0604020202020204" pitchFamily="34" charset="0"/>
                <a:ea typeface="黑体" panose="02010609060101010101" pitchFamily="49" charset="-122"/>
              </a:rPr>
              <a:t>阻力</a:t>
            </a:r>
          </a:p>
        </p:txBody>
      </p:sp>
      <p:sp>
        <p:nvSpPr>
          <p:cNvPr id="26649" name="Text Box 25"/>
          <p:cNvSpPr txBox="1"/>
          <p:nvPr>
            <p:custDataLst>
              <p:tags r:id="rId13"/>
            </p:custDataLst>
          </p:nvPr>
        </p:nvSpPr>
        <p:spPr>
          <a:xfrm>
            <a:off x="7334250" y="5013325"/>
            <a:ext cx="791210" cy="457835"/>
          </a:xfrm>
          <a:prstGeom prst="rect">
            <a:avLst/>
          </a:prstGeom>
          <a:noFill/>
          <a:ln w="9525">
            <a:noFill/>
          </a:ln>
        </p:spPr>
        <p:txBody>
          <a:bodyPr wrap="none" lIns="89667" tIns="44833" rIns="89667" bIns="44833" anchor="t" anchorCtr="0">
            <a:spAutoFit/>
          </a:bodyPr>
          <a:lstStyle/>
          <a:p>
            <a:pPr defTabSz="700405"/>
            <a:r>
              <a:rPr lang="zh-CN" altLang="en-US" sz="2400" b="1">
                <a:solidFill>
                  <a:srgbClr val="0000FF"/>
                </a:solidFill>
                <a:latin typeface="Arial" panose="020B0604020202020204" pitchFamily="34" charset="0"/>
                <a:ea typeface="黑体" panose="02010609060101010101" pitchFamily="49" charset="-122"/>
              </a:rPr>
              <a:t>重力</a:t>
            </a:r>
          </a:p>
        </p:txBody>
      </p:sp>
      <p:sp>
        <p:nvSpPr>
          <p:cNvPr id="26651" name="Rectangle 27"/>
          <p:cNvSpPr/>
          <p:nvPr>
            <p:custDataLst>
              <p:tags r:id="rId14"/>
            </p:custDataLst>
          </p:nvPr>
        </p:nvSpPr>
        <p:spPr>
          <a:xfrm>
            <a:off x="8342313" y="3105150"/>
            <a:ext cx="2232025" cy="2306955"/>
          </a:xfrm>
          <a:prstGeom prst="rect">
            <a:avLst/>
          </a:prstGeom>
          <a:noFill/>
          <a:ln w="9525">
            <a:noFill/>
          </a:ln>
        </p:spPr>
        <p:txBody>
          <a:bodyPr anchor="t" anchorCtr="0">
            <a:spAutoFit/>
          </a:bodyPr>
          <a:lstStyle/>
          <a:p>
            <a:pPr>
              <a:lnSpc>
                <a:spcPct val="150000"/>
              </a:lnSpc>
            </a:pPr>
            <a:r>
              <a:rPr lang="zh-CN" altLang="en-US" sz="2400" b="1">
                <a:solidFill>
                  <a:srgbClr val="FF0000"/>
                </a:solidFill>
                <a:latin typeface="宋体" panose="02010600030101010101" pitchFamily="2" charset="-122"/>
                <a:ea typeface="宋体" panose="02010600030101010101" pitchFamily="2" charset="-122"/>
              </a:rPr>
              <a:t>阻力和重力是平衡力，跳伞人处于二力平衡状态。</a:t>
            </a:r>
          </a:p>
        </p:txBody>
      </p:sp>
      <p:grpSp>
        <p:nvGrpSpPr>
          <p:cNvPr id="3" name="组合 4"/>
          <p:cNvGrpSpPr/>
          <p:nvPr>
            <p:custDataLst>
              <p:tags r:id="rId15"/>
            </p:custDataLst>
          </p:nvPr>
        </p:nvGrpSpPr>
        <p:grpSpPr>
          <a:xfrm>
            <a:off x="3397250" y="5607050"/>
            <a:ext cx="5355273" cy="731838"/>
            <a:chOff x="1036" y="8858"/>
            <a:chExt cx="8435" cy="1151"/>
          </a:xfrm>
        </p:grpSpPr>
        <p:pic>
          <p:nvPicPr>
            <p:cNvPr id="34834" name="Picture 6" descr="？"/>
            <p:cNvPicPr>
              <a:picLocks noChangeAspect="1"/>
            </p:cNvPicPr>
            <p:nvPr>
              <p:custDataLst>
                <p:tags r:id="rId17"/>
              </p:custDataLst>
            </p:nvPr>
          </p:nvPicPr>
          <p:blipFill>
            <a:blip r:embed="rId25"/>
            <a:stretch>
              <a:fillRect/>
            </a:stretch>
          </p:blipFill>
          <p:spPr>
            <a:xfrm>
              <a:off x="1036" y="8858"/>
              <a:ext cx="863" cy="1151"/>
            </a:xfrm>
            <a:prstGeom prst="rect">
              <a:avLst/>
            </a:prstGeom>
            <a:noFill/>
            <a:ln w="9525">
              <a:noFill/>
            </a:ln>
          </p:spPr>
        </p:pic>
        <p:sp>
          <p:nvSpPr>
            <p:cNvPr id="34835" name="文本框 3"/>
            <p:cNvSpPr txBox="1"/>
            <p:nvPr>
              <p:custDataLst>
                <p:tags r:id="rId18"/>
              </p:custDataLst>
            </p:nvPr>
          </p:nvSpPr>
          <p:spPr>
            <a:xfrm>
              <a:off x="1902" y="9072"/>
              <a:ext cx="7569" cy="773"/>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那么二力平衡的条件是什么呢？</a:t>
              </a:r>
            </a:p>
          </p:txBody>
        </p:sp>
      </p:grpSp>
      <p:sp>
        <p:nvSpPr>
          <p:cNvPr id="34836" name="文本框 4103"/>
          <p:cNvSpPr txBox="1"/>
          <p:nvPr>
            <p:custDataLst>
              <p:tags r:id="rId16"/>
            </p:custDataLst>
          </p:nvPr>
        </p:nvSpPr>
        <p:spPr>
          <a:xfrm>
            <a:off x="119063" y="33020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40"/>
                                        </p:tgtEl>
                                        <p:attrNameLst>
                                          <p:attrName>style.visibility</p:attrName>
                                        </p:attrNameLst>
                                      </p:cBhvr>
                                      <p:to>
                                        <p:strVal val="visible"/>
                                      </p:to>
                                    </p:set>
                                    <p:anim calcmode="lin" valueType="num">
                                      <p:cBhvr>
                                        <p:cTn id="17" dur="500" fill="hold"/>
                                        <p:tgtEl>
                                          <p:spTgt spid="26640"/>
                                        </p:tgtEl>
                                        <p:attrNameLst>
                                          <p:attrName>ppt_x</p:attrName>
                                        </p:attrNameLst>
                                      </p:cBhvr>
                                      <p:tavLst>
                                        <p:tav tm="0">
                                          <p:val>
                                            <p:strVal val="#ppt_x"/>
                                          </p:val>
                                        </p:tav>
                                        <p:tav tm="100000">
                                          <p:val>
                                            <p:strVal val="#ppt_x"/>
                                          </p:val>
                                        </p:tav>
                                      </p:tavLst>
                                    </p:anim>
                                    <p:anim calcmode="lin" valueType="num">
                                      <p:cBhvr>
                                        <p:cTn id="18" dur="500" fill="hold"/>
                                        <p:tgtEl>
                                          <p:spTgt spid="2664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26639"/>
                                        </p:tgtEl>
                                        <p:attrNameLst>
                                          <p:attrName>style.visibility</p:attrName>
                                        </p:attrNameLst>
                                      </p:cBhvr>
                                      <p:to>
                                        <p:strVal val="visible"/>
                                      </p:to>
                                    </p:set>
                                    <p:anim calcmode="lin" valueType="num">
                                      <p:cBhvr>
                                        <p:cTn id="22" dur="1000" fill="hold"/>
                                        <p:tgtEl>
                                          <p:spTgt spid="26639"/>
                                        </p:tgtEl>
                                        <p:attrNameLst>
                                          <p:attrName>ppt_x</p:attrName>
                                        </p:attrNameLst>
                                      </p:cBhvr>
                                      <p:tavLst>
                                        <p:tav tm="0">
                                          <p:val>
                                            <p:strVal val="#ppt_x"/>
                                          </p:val>
                                        </p:tav>
                                        <p:tav tm="100000">
                                          <p:val>
                                            <p:strVal val="#ppt_x"/>
                                          </p:val>
                                        </p:tav>
                                      </p:tavLst>
                                    </p:anim>
                                    <p:anim calcmode="lin" valueType="num">
                                      <p:cBhvr>
                                        <p:cTn id="23" dur="1000" fill="hold"/>
                                        <p:tgtEl>
                                          <p:spTgt spid="2663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26642"/>
                                        </p:tgtEl>
                                        <p:attrNameLst>
                                          <p:attrName>style.visibility</p:attrName>
                                        </p:attrNameLst>
                                      </p:cBhvr>
                                      <p:to>
                                        <p:strVal val="visible"/>
                                      </p:to>
                                    </p:set>
                                    <p:anim calcmode="lin" valueType="num">
                                      <p:cBhvr>
                                        <p:cTn id="27" dur="500" fill="hold"/>
                                        <p:tgtEl>
                                          <p:spTgt spid="26642"/>
                                        </p:tgtEl>
                                        <p:attrNameLst>
                                          <p:attrName>ppt_x</p:attrName>
                                        </p:attrNameLst>
                                      </p:cBhvr>
                                      <p:tavLst>
                                        <p:tav tm="0">
                                          <p:val>
                                            <p:strVal val="#ppt_x"/>
                                          </p:val>
                                        </p:tav>
                                        <p:tav tm="100000">
                                          <p:val>
                                            <p:strVal val="#ppt_x"/>
                                          </p:val>
                                        </p:tav>
                                      </p:tavLst>
                                    </p:anim>
                                    <p:anim calcmode="lin" valueType="num">
                                      <p:cBhvr>
                                        <p:cTn id="28" dur="500" fill="hold"/>
                                        <p:tgtEl>
                                          <p:spTgt spid="2664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2" presetClass="entr" presetSubtype="4" fill="hold" nodeType="afterEffect">
                                  <p:stCondLst>
                                    <p:cond delay="0"/>
                                  </p:stCondLst>
                                  <p:childTnLst>
                                    <p:set>
                                      <p:cBhvr>
                                        <p:cTn id="31" dur="1" fill="hold">
                                          <p:stCondLst>
                                            <p:cond delay="0"/>
                                          </p:stCondLst>
                                        </p:cTn>
                                        <p:tgtEl>
                                          <p:spTgt spid="26638"/>
                                        </p:tgtEl>
                                        <p:attrNameLst>
                                          <p:attrName>style.visibility</p:attrName>
                                        </p:attrNameLst>
                                      </p:cBhvr>
                                      <p:to>
                                        <p:strVal val="visible"/>
                                      </p:to>
                                    </p:set>
                                    <p:anim calcmode="lin" valueType="num">
                                      <p:cBhvr>
                                        <p:cTn id="32" dur="1000" fill="hold"/>
                                        <p:tgtEl>
                                          <p:spTgt spid="26638"/>
                                        </p:tgtEl>
                                        <p:attrNameLst>
                                          <p:attrName>ppt_x</p:attrName>
                                        </p:attrNameLst>
                                      </p:cBhvr>
                                      <p:tavLst>
                                        <p:tav tm="0">
                                          <p:val>
                                            <p:strVal val="#ppt_x"/>
                                          </p:val>
                                        </p:tav>
                                        <p:tav tm="100000">
                                          <p:val>
                                            <p:strVal val="#ppt_x"/>
                                          </p:val>
                                        </p:tav>
                                      </p:tavLst>
                                    </p:anim>
                                    <p:anim calcmode="lin" valueType="num">
                                      <p:cBhvr>
                                        <p:cTn id="33" dur="1000" fill="hold"/>
                                        <p:tgtEl>
                                          <p:spTgt spid="2663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6641"/>
                                        </p:tgtEl>
                                        <p:attrNameLst>
                                          <p:attrName>style.visibility</p:attrName>
                                        </p:attrNameLst>
                                      </p:cBhvr>
                                      <p:to>
                                        <p:strVal val="visible"/>
                                      </p:to>
                                    </p:set>
                                    <p:anim calcmode="lin" valueType="num">
                                      <p:cBhvr>
                                        <p:cTn id="37" dur="500" fill="hold"/>
                                        <p:tgtEl>
                                          <p:spTgt spid="26641"/>
                                        </p:tgtEl>
                                        <p:attrNameLst>
                                          <p:attrName>ppt_x</p:attrName>
                                        </p:attrNameLst>
                                      </p:cBhvr>
                                      <p:tavLst>
                                        <p:tav tm="0">
                                          <p:val>
                                            <p:strVal val="#ppt_x"/>
                                          </p:val>
                                        </p:tav>
                                        <p:tav tm="100000">
                                          <p:val>
                                            <p:strVal val="#ppt_x"/>
                                          </p:val>
                                        </p:tav>
                                      </p:tavLst>
                                    </p:anim>
                                    <p:anim calcmode="lin" valueType="num">
                                      <p:cBhvr>
                                        <p:cTn id="38"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44"/>
                                        </p:tgtEl>
                                        <p:attrNameLst>
                                          <p:attrName>style.visibility</p:attrName>
                                        </p:attrNameLst>
                                      </p:cBhvr>
                                      <p:to>
                                        <p:strVal val="visible"/>
                                      </p:to>
                                    </p:set>
                                    <p:anim calcmode="lin" valueType="num">
                                      <p:cBhvr>
                                        <p:cTn id="43" dur="500" fill="hold"/>
                                        <p:tgtEl>
                                          <p:spTgt spid="26644"/>
                                        </p:tgtEl>
                                        <p:attrNameLst>
                                          <p:attrName>ppt_x</p:attrName>
                                        </p:attrNameLst>
                                      </p:cBhvr>
                                      <p:tavLst>
                                        <p:tav tm="0">
                                          <p:val>
                                            <p:strVal val="#ppt_x"/>
                                          </p:val>
                                        </p:tav>
                                        <p:tav tm="100000">
                                          <p:val>
                                            <p:strVal val="#ppt_x"/>
                                          </p:val>
                                        </p:tav>
                                      </p:tavLst>
                                    </p:anim>
                                    <p:anim calcmode="lin" valueType="num">
                                      <p:cBhvr>
                                        <p:cTn id="44" dur="500" fill="hold"/>
                                        <p:tgtEl>
                                          <p:spTgt spid="26644"/>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2" presetClass="entr" presetSubtype="4" fill="hold" nodeType="afterEffect">
                                  <p:stCondLst>
                                    <p:cond delay="0"/>
                                  </p:stCondLst>
                                  <p:childTnLst>
                                    <p:set>
                                      <p:cBhvr>
                                        <p:cTn id="47" dur="1" fill="hold">
                                          <p:stCondLst>
                                            <p:cond delay="0"/>
                                          </p:stCondLst>
                                        </p:cTn>
                                        <p:tgtEl>
                                          <p:spTgt spid="26645"/>
                                        </p:tgtEl>
                                        <p:attrNameLst>
                                          <p:attrName>style.visibility</p:attrName>
                                        </p:attrNameLst>
                                      </p:cBhvr>
                                      <p:to>
                                        <p:strVal val="visible"/>
                                      </p:to>
                                    </p:set>
                                    <p:anim calcmode="lin" valueType="num">
                                      <p:cBhvr>
                                        <p:cTn id="48" dur="1000" fill="hold"/>
                                        <p:tgtEl>
                                          <p:spTgt spid="26645"/>
                                        </p:tgtEl>
                                        <p:attrNameLst>
                                          <p:attrName>ppt_x</p:attrName>
                                        </p:attrNameLst>
                                      </p:cBhvr>
                                      <p:tavLst>
                                        <p:tav tm="0">
                                          <p:val>
                                            <p:strVal val="#ppt_x"/>
                                          </p:val>
                                        </p:tav>
                                        <p:tav tm="100000">
                                          <p:val>
                                            <p:strVal val="#ppt_x"/>
                                          </p:val>
                                        </p:tav>
                                      </p:tavLst>
                                    </p:anim>
                                    <p:anim calcmode="lin" valueType="num">
                                      <p:cBhvr>
                                        <p:cTn id="49" dur="1000" fill="hold"/>
                                        <p:tgtEl>
                                          <p:spTgt spid="2664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646"/>
                                        </p:tgtEl>
                                        <p:attrNameLst>
                                          <p:attrName>style.visibility</p:attrName>
                                        </p:attrNameLst>
                                      </p:cBhvr>
                                      <p:to>
                                        <p:strVal val="visible"/>
                                      </p:to>
                                    </p:set>
                                    <p:anim calcmode="lin" valueType="num">
                                      <p:cBhvr>
                                        <p:cTn id="54" dur="500" fill="hold"/>
                                        <p:tgtEl>
                                          <p:spTgt spid="26646"/>
                                        </p:tgtEl>
                                        <p:attrNameLst>
                                          <p:attrName>ppt_x</p:attrName>
                                        </p:attrNameLst>
                                      </p:cBhvr>
                                      <p:tavLst>
                                        <p:tav tm="0">
                                          <p:val>
                                            <p:strVal val="#ppt_x"/>
                                          </p:val>
                                        </p:tav>
                                        <p:tav tm="100000">
                                          <p:val>
                                            <p:strVal val="#ppt_x"/>
                                          </p:val>
                                        </p:tav>
                                      </p:tavLst>
                                    </p:anim>
                                    <p:anim calcmode="lin" valueType="num">
                                      <p:cBhvr>
                                        <p:cTn id="55" dur="500" fill="hold"/>
                                        <p:tgtEl>
                                          <p:spTgt spid="26646"/>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26649"/>
                                        </p:tgtEl>
                                        <p:attrNameLst>
                                          <p:attrName>style.visibility</p:attrName>
                                        </p:attrNameLst>
                                      </p:cBhvr>
                                      <p:to>
                                        <p:strVal val="visible"/>
                                      </p:to>
                                    </p:set>
                                    <p:anim calcmode="lin" valueType="num">
                                      <p:cBhvr>
                                        <p:cTn id="59" dur="500" fill="hold"/>
                                        <p:tgtEl>
                                          <p:spTgt spid="26649"/>
                                        </p:tgtEl>
                                        <p:attrNameLst>
                                          <p:attrName>ppt_x</p:attrName>
                                        </p:attrNameLst>
                                      </p:cBhvr>
                                      <p:tavLst>
                                        <p:tav tm="0">
                                          <p:val>
                                            <p:strVal val="#ppt_x"/>
                                          </p:val>
                                        </p:tav>
                                        <p:tav tm="100000">
                                          <p:val>
                                            <p:strVal val="#ppt_x"/>
                                          </p:val>
                                        </p:tav>
                                      </p:tavLst>
                                    </p:anim>
                                    <p:anim calcmode="lin" valueType="num">
                                      <p:cBhvr>
                                        <p:cTn id="60" dur="500" fill="hold"/>
                                        <p:tgtEl>
                                          <p:spTgt spid="26649"/>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000"/>
                            </p:stCondLst>
                            <p:childTnLst>
                              <p:par>
                                <p:cTn id="62" presetID="2" presetClass="entr" presetSubtype="4" fill="hold" nodeType="afterEffect">
                                  <p:stCondLst>
                                    <p:cond delay="0"/>
                                  </p:stCondLst>
                                  <p:childTnLst>
                                    <p:set>
                                      <p:cBhvr>
                                        <p:cTn id="63" dur="1" fill="hold">
                                          <p:stCondLst>
                                            <p:cond delay="0"/>
                                          </p:stCondLst>
                                        </p:cTn>
                                        <p:tgtEl>
                                          <p:spTgt spid="26647"/>
                                        </p:tgtEl>
                                        <p:attrNameLst>
                                          <p:attrName>style.visibility</p:attrName>
                                        </p:attrNameLst>
                                      </p:cBhvr>
                                      <p:to>
                                        <p:strVal val="visible"/>
                                      </p:to>
                                    </p:set>
                                    <p:anim calcmode="lin" valueType="num">
                                      <p:cBhvr>
                                        <p:cTn id="64" dur="1000" fill="hold"/>
                                        <p:tgtEl>
                                          <p:spTgt spid="26647"/>
                                        </p:tgtEl>
                                        <p:attrNameLst>
                                          <p:attrName>ppt_x</p:attrName>
                                        </p:attrNameLst>
                                      </p:cBhvr>
                                      <p:tavLst>
                                        <p:tav tm="0">
                                          <p:val>
                                            <p:strVal val="#ppt_x"/>
                                          </p:val>
                                        </p:tav>
                                        <p:tav tm="100000">
                                          <p:val>
                                            <p:strVal val="#ppt_x"/>
                                          </p:val>
                                        </p:tav>
                                      </p:tavLst>
                                    </p:anim>
                                    <p:anim calcmode="lin" valueType="num">
                                      <p:cBhvr>
                                        <p:cTn id="65" dur="1000" fill="hold"/>
                                        <p:tgtEl>
                                          <p:spTgt spid="26647"/>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2000"/>
                            </p:stCondLst>
                            <p:childTnLst>
                              <p:par>
                                <p:cTn id="67" presetID="2" presetClass="entr" presetSubtype="4" fill="hold" grpId="0" nodeType="afterEffect">
                                  <p:stCondLst>
                                    <p:cond delay="0"/>
                                  </p:stCondLst>
                                  <p:childTnLst>
                                    <p:set>
                                      <p:cBhvr>
                                        <p:cTn id="68" dur="1" fill="hold">
                                          <p:stCondLst>
                                            <p:cond delay="0"/>
                                          </p:stCondLst>
                                        </p:cTn>
                                        <p:tgtEl>
                                          <p:spTgt spid="26648"/>
                                        </p:tgtEl>
                                        <p:attrNameLst>
                                          <p:attrName>style.visibility</p:attrName>
                                        </p:attrNameLst>
                                      </p:cBhvr>
                                      <p:to>
                                        <p:strVal val="visible"/>
                                      </p:to>
                                    </p:set>
                                    <p:anim calcmode="lin" valueType="num">
                                      <p:cBhvr>
                                        <p:cTn id="69" dur="500" fill="hold"/>
                                        <p:tgtEl>
                                          <p:spTgt spid="26648"/>
                                        </p:tgtEl>
                                        <p:attrNameLst>
                                          <p:attrName>ppt_x</p:attrName>
                                        </p:attrNameLst>
                                      </p:cBhvr>
                                      <p:tavLst>
                                        <p:tav tm="0">
                                          <p:val>
                                            <p:strVal val="#ppt_x"/>
                                          </p:val>
                                        </p:tav>
                                        <p:tav tm="100000">
                                          <p:val>
                                            <p:strVal val="#ppt_x"/>
                                          </p:val>
                                        </p:tav>
                                      </p:tavLst>
                                    </p:anim>
                                    <p:anim calcmode="lin" valueType="num">
                                      <p:cBhvr>
                                        <p:cTn id="70" dur="500" fill="hold"/>
                                        <p:tgtEl>
                                          <p:spTgt spid="26648"/>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651"/>
                                        </p:tgtEl>
                                        <p:attrNameLst>
                                          <p:attrName>style.visibility</p:attrName>
                                        </p:attrNameLst>
                                      </p:cBhvr>
                                      <p:to>
                                        <p:strVal val="visible"/>
                                      </p:to>
                                    </p:set>
                                    <p:anim calcmode="lin" valueType="num">
                                      <p:cBhvr>
                                        <p:cTn id="75" dur="500" fill="hold"/>
                                        <p:tgtEl>
                                          <p:spTgt spid="26651"/>
                                        </p:tgtEl>
                                        <p:attrNameLst>
                                          <p:attrName>ppt_x</p:attrName>
                                        </p:attrNameLst>
                                      </p:cBhvr>
                                      <p:tavLst>
                                        <p:tav tm="0">
                                          <p:val>
                                            <p:strVal val="#ppt_x"/>
                                          </p:val>
                                        </p:tav>
                                        <p:tav tm="100000">
                                          <p:val>
                                            <p:strVal val="#ppt_x"/>
                                          </p:val>
                                        </p:tav>
                                      </p:tavLst>
                                    </p:anim>
                                    <p:anim calcmode="lin" valueType="num">
                                      <p:cBhvr>
                                        <p:cTn id="76" dur="500" fill="hold"/>
                                        <p:tgtEl>
                                          <p:spTgt spid="2665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p:stCondLst>
                              <p:cond delay="0"/>
                            </p:stCondLst>
                            <p:childTnLst>
                              <p:par>
                                <p:cTn id="79" presetID="51"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385" decel="100000"/>
                                        <p:tgtEl>
                                          <p:spTgt spid="3"/>
                                        </p:tgtEl>
                                      </p:cBhvr>
                                    </p:animEffect>
                                    <p:animScale>
                                      <p:cBhvr>
                                        <p:cTn id="82" dur="385" decel="100000"/>
                                        <p:tgtEl>
                                          <p:spTgt spid="3"/>
                                        </p:tgtEl>
                                      </p:cBhvr>
                                      <p:from x="10000" y="10000"/>
                                      <p:to x="200000" y="450000"/>
                                    </p:animScale>
                                    <p:animScale>
                                      <p:cBhvr>
                                        <p:cTn id="83" dur="615" accel="100000" fill="hold">
                                          <p:stCondLst>
                                            <p:cond delay="385"/>
                                          </p:stCondLst>
                                        </p:cTn>
                                        <p:tgtEl>
                                          <p:spTgt spid="3"/>
                                        </p:tgtEl>
                                      </p:cBhvr>
                                      <p:from x="200000" y="450000"/>
                                      <p:to x="100000" y="100000"/>
                                    </p:animScale>
                                    <p:set>
                                      <p:cBhvr>
                                        <p:cTn id="84" dur="385" fill="hold"/>
                                        <p:tgtEl>
                                          <p:spTgt spid="3"/>
                                        </p:tgtEl>
                                        <p:attrNameLst>
                                          <p:attrName>ppt_x</p:attrName>
                                        </p:attrNameLst>
                                      </p:cBhvr>
                                      <p:to>
                                        <p:strVal val="(0.5)"/>
                                      </p:to>
                                    </p:set>
                                    <p:anim from="(0.5)" to="(#ppt_x)" calcmode="lin" valueType="num">
                                      <p:cBhvr>
                                        <p:cTn id="85" dur="615" accel="100000" fill="hold">
                                          <p:stCondLst>
                                            <p:cond delay="385"/>
                                          </p:stCondLst>
                                        </p:cTn>
                                        <p:tgtEl>
                                          <p:spTgt spid="3"/>
                                        </p:tgtEl>
                                        <p:attrNameLst>
                                          <p:attrName>ppt_x</p:attrName>
                                        </p:attrNameLst>
                                      </p:cBhvr>
                                    </p:anim>
                                    <p:set>
                                      <p:cBhvr>
                                        <p:cTn id="86" dur="385" fill="hold"/>
                                        <p:tgtEl>
                                          <p:spTgt spid="3"/>
                                        </p:tgtEl>
                                        <p:attrNameLst>
                                          <p:attrName>ppt_y</p:attrName>
                                        </p:attrNameLst>
                                      </p:cBhvr>
                                      <p:to>
                                        <p:strVal val="(#ppt_y+0.4)"/>
                                      </p:to>
                                    </p:set>
                                    <p:anim from="(#ppt_y+0.4)" to="(#ppt_y)" calcmode="lin" valueType="num">
                                      <p:cBhvr>
                                        <p:cTn id="87" dur="615" accel="100000" fill="hold">
                                          <p:stCondLst>
                                            <p:cond delay="385"/>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6640" grpId="0" animBg="1"/>
      <p:bldP spid="26641" grpId="0"/>
      <p:bldP spid="26642" grpId="0"/>
      <p:bldP spid="26644" grpId="0"/>
      <p:bldP spid="26648" grpId="0"/>
      <p:bldP spid="26649" grpId="0"/>
      <p:bldP spid="266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1"/>
          <p:cNvSpPr txBox="1"/>
          <p:nvPr>
            <p:custDataLst>
              <p:tags r:id="rId1"/>
            </p:custDataLst>
          </p:nvPr>
        </p:nvSpPr>
        <p:spPr>
          <a:xfrm>
            <a:off x="3898900" y="1447800"/>
            <a:ext cx="4869180" cy="521970"/>
          </a:xfrm>
          <a:prstGeom prst="rect">
            <a:avLst/>
          </a:prstGeom>
          <a:noFill/>
          <a:ln w="9525">
            <a:noFill/>
          </a:ln>
        </p:spPr>
        <p:txBody>
          <a:bodyPr wrap="square" anchor="t" anchorCtr="0">
            <a:spAutoFit/>
          </a:bodyPr>
          <a:lstStyle/>
          <a:p>
            <a:r>
              <a:rPr lang="zh-CN" altLang="en-US" sz="2800">
                <a:solidFill>
                  <a:srgbClr val="FF0000"/>
                </a:solidFill>
                <a:latin typeface="Arial" panose="020B0604020202020204" pitchFamily="34" charset="0"/>
                <a:ea typeface="黑体" panose="02010609060101010101" pitchFamily="49" charset="-122"/>
              </a:rPr>
              <a:t>活动</a:t>
            </a:r>
            <a:r>
              <a:rPr lang="en-US" altLang="zh-CN" sz="2800">
                <a:solidFill>
                  <a:srgbClr val="FF0000"/>
                </a:solidFill>
                <a:latin typeface="Arial" panose="020B0604020202020204" pitchFamily="34" charset="0"/>
                <a:ea typeface="黑体" panose="02010609060101010101" pitchFamily="49" charset="-122"/>
              </a:rPr>
              <a:t>1   </a:t>
            </a:r>
            <a:r>
              <a:rPr lang="zh-CN" altLang="en-US" sz="2800">
                <a:latin typeface="Arial" panose="020B0604020202020204" pitchFamily="34" charset="0"/>
                <a:ea typeface="黑体" panose="02010609060101010101" pitchFamily="49" charset="-122"/>
              </a:rPr>
              <a:t>探究二力平衡的条件</a:t>
            </a:r>
          </a:p>
        </p:txBody>
      </p:sp>
      <p:grpSp>
        <p:nvGrpSpPr>
          <p:cNvPr id="2" name="组合 6"/>
          <p:cNvGrpSpPr/>
          <p:nvPr>
            <p:custDataLst>
              <p:tags r:id="rId2"/>
            </p:custDataLst>
          </p:nvPr>
        </p:nvGrpSpPr>
        <p:grpSpPr>
          <a:xfrm>
            <a:off x="6035675" y="2421255"/>
            <a:ext cx="5259070" cy="2444115"/>
            <a:chOff x="8107" y="4039"/>
            <a:chExt cx="6113" cy="5391"/>
          </a:xfrm>
        </p:grpSpPr>
        <p:sp>
          <p:nvSpPr>
            <p:cNvPr id="5" name="圆角矩形 4"/>
            <p:cNvSpPr/>
            <p:nvPr>
              <p:custDataLst>
                <p:tags r:id="rId14"/>
              </p:custDataLst>
            </p:nvPr>
          </p:nvSpPr>
          <p:spPr>
            <a:xfrm>
              <a:off x="8107" y="4039"/>
              <a:ext cx="6113" cy="5391"/>
            </a:xfrm>
            <a:prstGeom prst="roundRect">
              <a:avLst/>
            </a:prstGeom>
            <a:solidFill>
              <a:schemeClr val="accent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4" name="文本框 3"/>
            <p:cNvSpPr txBox="1"/>
            <p:nvPr>
              <p:custDataLst>
                <p:tags r:id="rId15"/>
              </p:custDataLst>
            </p:nvPr>
          </p:nvSpPr>
          <p:spPr>
            <a:xfrm>
              <a:off x="8334" y="4265"/>
              <a:ext cx="5757" cy="4732"/>
            </a:xfrm>
            <a:prstGeom prst="rect">
              <a:avLst/>
            </a:prstGeom>
            <a:noFill/>
            <a:ln w="9525">
              <a:noFill/>
            </a:ln>
          </p:spPr>
          <p:txBody>
            <a:bodyPr anchor="t" anchorCtr="0">
              <a:noAutofit/>
            </a:bodyPr>
            <a:lstStyle/>
            <a:p>
              <a:pPr>
                <a:lnSpc>
                  <a:spcPct val="150000"/>
                </a:lnSpc>
              </a:pPr>
              <a:r>
                <a:rPr lang="zh-CN" altLang="en-US" sz="2600">
                  <a:latin typeface="Arial" panose="020B0604020202020204" pitchFamily="34" charset="0"/>
                  <a:ea typeface="黑体" panose="02010609060101010101" pitchFamily="49" charset="-122"/>
                </a:rPr>
                <a:t>作用在同一个物体上的两个力大小</a:t>
              </a:r>
              <a:r>
                <a:rPr lang="zh-CN" altLang="en-US" sz="2600" u="sng">
                  <a:latin typeface="Arial" panose="020B0604020202020204" pitchFamily="34" charset="0"/>
                  <a:ea typeface="黑体" panose="02010609060101010101" pitchFamily="49" charset="-122"/>
                </a:rPr>
                <a:t>               </a:t>
              </a:r>
              <a:r>
                <a:rPr lang="zh-CN" altLang="en-US" sz="2600">
                  <a:latin typeface="Arial" panose="020B0604020202020204" pitchFamily="34" charset="0"/>
                  <a:ea typeface="黑体" panose="02010609060101010101" pitchFamily="49" charset="-122"/>
                </a:rPr>
                <a:t>，方向</a:t>
              </a:r>
              <a:r>
                <a:rPr lang="zh-CN" altLang="en-US" sz="2600" u="sng">
                  <a:latin typeface="Arial" panose="020B0604020202020204" pitchFamily="34" charset="0"/>
                  <a:ea typeface="黑体" panose="02010609060101010101" pitchFamily="49" charset="-122"/>
                </a:rPr>
                <a:t>            </a:t>
              </a:r>
              <a:r>
                <a:rPr lang="zh-CN" altLang="en-US" sz="2600">
                  <a:latin typeface="Arial" panose="020B0604020202020204" pitchFamily="34" charset="0"/>
                  <a:ea typeface="黑体" panose="02010609060101010101" pitchFamily="49" charset="-122"/>
                </a:rPr>
                <a:t>，并且在</a:t>
              </a:r>
              <a:r>
                <a:rPr lang="zh-CN" altLang="en-US" sz="2600" u="sng">
                  <a:latin typeface="Arial" panose="020B0604020202020204" pitchFamily="34" charset="0"/>
                  <a:ea typeface="黑体" panose="02010609060101010101" pitchFamily="49" charset="-122"/>
                </a:rPr>
                <a:t>                  </a:t>
              </a:r>
              <a:r>
                <a:rPr lang="zh-CN" altLang="en-US" sz="2600">
                  <a:latin typeface="Arial" panose="020B0604020202020204" pitchFamily="34" charset="0"/>
                  <a:ea typeface="黑体" panose="02010609060101010101" pitchFamily="49" charset="-122"/>
                </a:rPr>
                <a:t>上。</a:t>
              </a:r>
            </a:p>
          </p:txBody>
        </p:sp>
      </p:grpSp>
      <p:sp>
        <p:nvSpPr>
          <p:cNvPr id="22535" name="文本框 10"/>
          <p:cNvSpPr txBox="1"/>
          <p:nvPr>
            <p:custDataLst>
              <p:tags r:id="rId3"/>
            </p:custDataLst>
          </p:nvPr>
        </p:nvSpPr>
        <p:spPr>
          <a:xfrm>
            <a:off x="6959918" y="3285173"/>
            <a:ext cx="1144587" cy="460375"/>
          </a:xfrm>
          <a:prstGeom prst="rect">
            <a:avLst/>
          </a:prstGeom>
          <a:noFill/>
          <a:ln w="9525">
            <a:noFill/>
          </a:ln>
        </p:spPr>
        <p:txBody>
          <a:bodyPr anchor="t" anchorCtr="0">
            <a:spAutoFit/>
          </a:bodyPr>
          <a:lstStyle/>
          <a:p>
            <a:r>
              <a:rPr lang="zh-CN" altLang="en-US" sz="2400">
                <a:solidFill>
                  <a:srgbClr val="FF0000"/>
                </a:solidFill>
                <a:latin typeface="Arial" panose="020B0604020202020204" pitchFamily="34" charset="0"/>
                <a:ea typeface="黑体" panose="02010609060101010101" pitchFamily="49" charset="-122"/>
              </a:rPr>
              <a:t>相等</a:t>
            </a:r>
          </a:p>
        </p:txBody>
      </p:sp>
      <p:sp>
        <p:nvSpPr>
          <p:cNvPr id="22536" name="文本框 13"/>
          <p:cNvSpPr txBox="1"/>
          <p:nvPr>
            <p:custDataLst>
              <p:tags r:id="rId4"/>
            </p:custDataLst>
          </p:nvPr>
        </p:nvSpPr>
        <p:spPr>
          <a:xfrm>
            <a:off x="9120188" y="3285490"/>
            <a:ext cx="1146175" cy="460375"/>
          </a:xfrm>
          <a:prstGeom prst="rect">
            <a:avLst/>
          </a:prstGeom>
          <a:noFill/>
          <a:ln w="9525">
            <a:noFill/>
          </a:ln>
        </p:spPr>
        <p:txBody>
          <a:bodyPr anchor="t" anchorCtr="0">
            <a:spAutoFit/>
          </a:bodyPr>
          <a:lstStyle/>
          <a:p>
            <a:r>
              <a:rPr lang="zh-CN" altLang="en-US" sz="2400">
                <a:solidFill>
                  <a:srgbClr val="FF0000"/>
                </a:solidFill>
                <a:latin typeface="Arial" panose="020B0604020202020204" pitchFamily="34" charset="0"/>
                <a:ea typeface="黑体" panose="02010609060101010101" pitchFamily="49" charset="-122"/>
              </a:rPr>
              <a:t>相反</a:t>
            </a:r>
          </a:p>
        </p:txBody>
      </p:sp>
      <p:sp>
        <p:nvSpPr>
          <p:cNvPr id="22537" name="文本框 14"/>
          <p:cNvSpPr txBox="1"/>
          <p:nvPr>
            <p:custDataLst>
              <p:tags r:id="rId5"/>
            </p:custDataLst>
          </p:nvPr>
        </p:nvSpPr>
        <p:spPr>
          <a:xfrm>
            <a:off x="7031673" y="3861435"/>
            <a:ext cx="1789112" cy="460375"/>
          </a:xfrm>
          <a:prstGeom prst="rect">
            <a:avLst/>
          </a:prstGeom>
          <a:noFill/>
          <a:ln w="9525">
            <a:noFill/>
          </a:ln>
        </p:spPr>
        <p:txBody>
          <a:bodyPr anchor="t" anchorCtr="0">
            <a:spAutoFit/>
          </a:bodyPr>
          <a:lstStyle/>
          <a:p>
            <a:r>
              <a:rPr lang="zh-CN" altLang="en-US" sz="2400">
                <a:solidFill>
                  <a:srgbClr val="FF0000"/>
                </a:solidFill>
                <a:latin typeface="Arial" panose="020B0604020202020204" pitchFamily="34" charset="0"/>
                <a:ea typeface="黑体" panose="02010609060101010101" pitchFamily="49" charset="-122"/>
              </a:rPr>
              <a:t>同一条直线</a:t>
            </a:r>
          </a:p>
        </p:txBody>
      </p:sp>
      <p:grpSp>
        <p:nvGrpSpPr>
          <p:cNvPr id="35848" name="组合 6147"/>
          <p:cNvGrpSpPr/>
          <p:nvPr>
            <p:custDataLst>
              <p:tags r:id="rId6"/>
            </p:custDataLst>
          </p:nvPr>
        </p:nvGrpSpPr>
        <p:grpSpPr>
          <a:xfrm>
            <a:off x="191135" y="522288"/>
            <a:ext cx="3229928" cy="808990"/>
            <a:chOff x="0" y="0"/>
            <a:chExt cx="5086" cy="1273"/>
          </a:xfrm>
        </p:grpSpPr>
        <p:sp>
          <p:nvSpPr>
            <p:cNvPr id="35849" name="矩形 7"/>
            <p:cNvSpPr/>
            <p:nvPr>
              <p:custDataLst>
                <p:tags r:id="rId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5850" name="任意多边形 16"/>
            <p:cNvSpPr/>
            <p:nvPr>
              <p:custDataLst>
                <p:tags r:id="rId1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5851" name="矩形 17"/>
            <p:cNvSpPr/>
            <p:nvPr>
              <p:custDataLst>
                <p:tags r:id="rId1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5852" name="文本框 6151"/>
            <p:cNvSpPr txBox="1"/>
            <p:nvPr>
              <p:custDataLst>
                <p:tags r:id="rId12"/>
              </p:custDataLst>
            </p:nvPr>
          </p:nvSpPr>
          <p:spPr>
            <a:xfrm>
              <a:off x="878" y="432"/>
              <a:ext cx="4208" cy="821"/>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二力平衡的条件</a:t>
              </a:r>
            </a:p>
          </p:txBody>
        </p:sp>
        <p:sp>
          <p:nvSpPr>
            <p:cNvPr id="35853" name="文本框 6152"/>
            <p:cNvSpPr txBox="1"/>
            <p:nvPr>
              <p:custDataLst>
                <p:tags r:id="rId13"/>
              </p:custDataLst>
            </p:nvPr>
          </p:nvSpPr>
          <p:spPr>
            <a:xfrm>
              <a:off x="0" y="452"/>
              <a:ext cx="873" cy="821"/>
            </a:xfrm>
            <a:prstGeom prst="rect">
              <a:avLst/>
            </a:prstGeom>
            <a:noFill/>
            <a:ln w="9525">
              <a:noFill/>
            </a:ln>
          </p:spPr>
          <p:txBody>
            <a:bodyPr anchor="t" anchorCtr="0">
              <a:spAutoFit/>
            </a:bodyPr>
            <a:lstStyle/>
            <a:p>
              <a:r>
                <a:rPr lang="zh-CN" altLang="zh-CN" sz="2800">
                  <a:solidFill>
                    <a:schemeClr val="accent1"/>
                  </a:solidFill>
                  <a:latin typeface="微软雅黑" panose="020B0503020204020204" pitchFamily="34" charset="-122"/>
                  <a:ea typeface="微软雅黑" panose="020B0503020204020204" pitchFamily="34" charset="-122"/>
                </a:rPr>
                <a:t>二</a:t>
              </a:r>
            </a:p>
          </p:txBody>
        </p:sp>
      </p:grpSp>
      <p:pic>
        <p:nvPicPr>
          <p:cNvPr id="35855" name="图片 2">
            <a:hlinkClick r:id="rId18" action="ppaction://hlinkfile"/>
          </p:cNvPr>
          <p:cNvPicPr>
            <a:picLocks noChangeAspect="1"/>
          </p:cNvPicPr>
          <p:nvPr>
            <p:custDataLst>
              <p:tags r:id="rId7"/>
            </p:custDataLst>
          </p:nvPr>
        </p:nvPicPr>
        <p:blipFill>
          <a:blip r:embed="rId19"/>
          <a:stretch>
            <a:fillRect/>
          </a:stretch>
        </p:blipFill>
        <p:spPr>
          <a:xfrm>
            <a:off x="1559243" y="2276793"/>
            <a:ext cx="3995737" cy="3477895"/>
          </a:xfrm>
          <a:prstGeom prst="rect">
            <a:avLst/>
          </a:prstGeom>
          <a:noFill/>
          <a:ln w="9525">
            <a:noFill/>
          </a:ln>
        </p:spPr>
      </p:pic>
      <p:sp>
        <p:nvSpPr>
          <p:cNvPr id="35857" name="文本框 4103"/>
          <p:cNvSpPr txBox="1"/>
          <p:nvPr>
            <p:custDataLst>
              <p:tags r:id="rId8"/>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535">
                                            <p:txEl>
                                              <p:pRg st="0" end="0"/>
                                            </p:txEl>
                                          </p:spTgt>
                                        </p:tgtEl>
                                        <p:attrNameLst>
                                          <p:attrName>style.visibility</p:attrName>
                                        </p:attrNameLst>
                                      </p:cBhvr>
                                      <p:to>
                                        <p:strVal val="visible"/>
                                      </p:to>
                                    </p:set>
                                    <p:animEffect transition="in" filter="fade">
                                      <p:cBhvr>
                                        <p:cTn id="11" dur="500"/>
                                        <p:tgtEl>
                                          <p:spTgt spid="22535">
                                            <p:txEl>
                                              <p:pRg st="0" end="0"/>
                                            </p:txEl>
                                          </p:spTgt>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536"/>
                                        </p:tgtEl>
                                        <p:attrNameLst>
                                          <p:attrName>style.visibility</p:attrName>
                                        </p:attrNameLst>
                                      </p:cBhvr>
                                      <p:to>
                                        <p:strVal val="visible"/>
                                      </p:to>
                                    </p:set>
                                    <p:animEffect transition="in" filter="fade">
                                      <p:cBhvr>
                                        <p:cTn id="16" dur="500"/>
                                        <p:tgtEl>
                                          <p:spTgt spid="22536"/>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537">
                                            <p:txEl>
                                              <p:pRg st="0" end="0"/>
                                            </p:txEl>
                                          </p:spTgt>
                                        </p:tgtEl>
                                        <p:attrNameLst>
                                          <p:attrName>style.visibility</p:attrName>
                                        </p:attrNameLst>
                                      </p:cBhvr>
                                      <p:to>
                                        <p:strVal val="visible"/>
                                      </p:to>
                                    </p:set>
                                    <p:animEffect transition="in" filter="fade">
                                      <p:cBhvr>
                                        <p:cTn id="21" dur="500"/>
                                        <p:tgtEl>
                                          <p:spTgt spid="22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10"/>
          <p:cNvSpPr txBox="1"/>
          <p:nvPr>
            <p:custDataLst>
              <p:tags r:id="rId1"/>
            </p:custDataLst>
          </p:nvPr>
        </p:nvSpPr>
        <p:spPr>
          <a:xfrm>
            <a:off x="3352800" y="1281113"/>
            <a:ext cx="5943600" cy="521970"/>
          </a:xfrm>
          <a:prstGeom prst="rect">
            <a:avLst/>
          </a:prstGeom>
          <a:noFill/>
          <a:ln w="9525">
            <a:noFill/>
          </a:ln>
        </p:spPr>
        <p:txBody>
          <a:bodyPr anchor="t" anchorCtr="0">
            <a:spAutoFit/>
          </a:bodyPr>
          <a:lstStyle/>
          <a:p>
            <a:r>
              <a:rPr lang="zh-CN" altLang="en-US" sz="2800">
                <a:solidFill>
                  <a:srgbClr val="FF0000"/>
                </a:solidFill>
                <a:latin typeface="Arial" panose="020B0604020202020204" pitchFamily="34" charset="0"/>
                <a:ea typeface="黑体" panose="02010609060101010101" pitchFamily="49" charset="-122"/>
              </a:rPr>
              <a:t>想一想</a:t>
            </a:r>
            <a:r>
              <a:rPr lang="en-US" altLang="zh-CN" sz="2800">
                <a:solidFill>
                  <a:srgbClr val="FF0000"/>
                </a:solidFill>
                <a:latin typeface="Arial" panose="020B0604020202020204" pitchFamily="34" charset="0"/>
                <a:ea typeface="黑体" panose="02010609060101010101" pitchFamily="49" charset="-122"/>
              </a:rPr>
              <a:t>   </a:t>
            </a:r>
            <a:r>
              <a:rPr lang="zh-CN" altLang="en-US" sz="2800">
                <a:latin typeface="Arial" panose="020B0604020202020204" pitchFamily="34" charset="0"/>
                <a:ea typeface="黑体" panose="02010609060101010101" pitchFamily="49" charset="-122"/>
              </a:rPr>
              <a:t>与二力平衡有关</a:t>
            </a:r>
            <a:r>
              <a:rPr lang="zh-CN" altLang="en-US" sz="2800">
                <a:ea typeface="黑体" panose="02010609060101010101" pitchFamily="49" charset="-122"/>
                <a:sym typeface="+mn-ea"/>
              </a:rPr>
              <a:t>的</a:t>
            </a:r>
            <a:r>
              <a:rPr lang="zh-CN" altLang="en-US" sz="2800">
                <a:latin typeface="Arial" panose="020B0604020202020204" pitchFamily="34" charset="0"/>
                <a:ea typeface="黑体" panose="02010609060101010101" pitchFamily="49" charset="-122"/>
              </a:rPr>
              <a:t>问题</a:t>
            </a:r>
          </a:p>
        </p:txBody>
      </p:sp>
      <p:sp>
        <p:nvSpPr>
          <p:cNvPr id="37890" name="矩形 5"/>
          <p:cNvSpPr/>
          <p:nvPr>
            <p:custDataLst>
              <p:tags r:id="rId2"/>
            </p:custDataLst>
          </p:nvPr>
        </p:nvSpPr>
        <p:spPr>
          <a:xfrm>
            <a:off x="4079875" y="4013200"/>
            <a:ext cx="582613" cy="642938"/>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1" name="矩形 6"/>
          <p:cNvSpPr/>
          <p:nvPr>
            <p:custDataLst>
              <p:tags r:id="rId3"/>
            </p:custDataLst>
          </p:nvPr>
        </p:nvSpPr>
        <p:spPr>
          <a:xfrm>
            <a:off x="4751388" y="4013200"/>
            <a:ext cx="582612" cy="642938"/>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2" name="矩形 7"/>
          <p:cNvSpPr/>
          <p:nvPr>
            <p:custDataLst>
              <p:tags r:id="rId4"/>
            </p:custDataLst>
          </p:nvPr>
        </p:nvSpPr>
        <p:spPr>
          <a:xfrm>
            <a:off x="6630988" y="4013200"/>
            <a:ext cx="1238250" cy="642938"/>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3" name="椭圆 11"/>
          <p:cNvSpPr/>
          <p:nvPr>
            <p:custDataLst>
              <p:tags r:id="rId5"/>
            </p:custDataLst>
          </p:nvPr>
        </p:nvSpPr>
        <p:spPr>
          <a:xfrm>
            <a:off x="4298950" y="4305300"/>
            <a:ext cx="73025"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4" name="椭圆 12"/>
          <p:cNvSpPr/>
          <p:nvPr>
            <p:custDataLst>
              <p:tags r:id="rId6"/>
            </p:custDataLst>
          </p:nvPr>
        </p:nvSpPr>
        <p:spPr>
          <a:xfrm>
            <a:off x="5027613" y="4305300"/>
            <a:ext cx="74612"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5" name="椭圆 13"/>
          <p:cNvSpPr/>
          <p:nvPr>
            <p:custDataLst>
              <p:tags r:id="rId7"/>
            </p:custDataLst>
          </p:nvPr>
        </p:nvSpPr>
        <p:spPr>
          <a:xfrm>
            <a:off x="6907213" y="4433888"/>
            <a:ext cx="73025"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6" name="椭圆 14"/>
          <p:cNvSpPr/>
          <p:nvPr>
            <p:custDataLst>
              <p:tags r:id="rId8"/>
            </p:custDataLst>
          </p:nvPr>
        </p:nvSpPr>
        <p:spPr>
          <a:xfrm>
            <a:off x="7461250" y="4257675"/>
            <a:ext cx="73025" cy="58738"/>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7897" name="直线 21"/>
          <p:cNvSpPr/>
          <p:nvPr>
            <p:custDataLst>
              <p:tags r:id="rId9"/>
            </p:custDataLst>
          </p:nvPr>
        </p:nvSpPr>
        <p:spPr>
          <a:xfrm flipH="1">
            <a:off x="3525838" y="4327525"/>
            <a:ext cx="801687"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7898" name="直线 22"/>
          <p:cNvSpPr/>
          <p:nvPr>
            <p:custDataLst>
              <p:tags r:id="rId10"/>
            </p:custDataLst>
          </p:nvPr>
        </p:nvSpPr>
        <p:spPr>
          <a:xfrm>
            <a:off x="5027613" y="4327525"/>
            <a:ext cx="801687"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7899" name="直线 23"/>
          <p:cNvSpPr/>
          <p:nvPr>
            <p:custDataLst>
              <p:tags r:id="rId11"/>
            </p:custDataLst>
          </p:nvPr>
        </p:nvSpPr>
        <p:spPr>
          <a:xfrm flipH="1">
            <a:off x="6265863" y="4479925"/>
            <a:ext cx="655637" cy="409575"/>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7900" name="直线 24"/>
          <p:cNvSpPr/>
          <p:nvPr>
            <p:custDataLst>
              <p:tags r:id="rId12"/>
            </p:custDataLst>
          </p:nvPr>
        </p:nvSpPr>
        <p:spPr>
          <a:xfrm>
            <a:off x="7489825" y="4281488"/>
            <a:ext cx="962025"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7901" name="直线 25"/>
          <p:cNvSpPr/>
          <p:nvPr>
            <p:custDataLst>
              <p:tags r:id="rId13"/>
            </p:custDataLst>
          </p:nvPr>
        </p:nvSpPr>
        <p:spPr>
          <a:xfrm flipH="1">
            <a:off x="7240588" y="4281488"/>
            <a:ext cx="365125" cy="0"/>
          </a:xfrm>
          <a:prstGeom prst="line">
            <a:avLst/>
          </a:prstGeom>
          <a:ln w="9525" cap="flat" cmpd="sng">
            <a:solidFill>
              <a:schemeClr val="tx1"/>
            </a:solidFill>
            <a:prstDash val="dash"/>
            <a:miter/>
            <a:headEnd type="none" w="med" len="med"/>
            <a:tailEnd type="none" w="med" len="med"/>
          </a:ln>
        </p:spPr>
        <p:txBody>
          <a:bodyPr/>
          <a:lstStyle/>
          <a:p>
            <a:endParaRPr/>
          </a:p>
        </p:txBody>
      </p:sp>
      <p:sp>
        <p:nvSpPr>
          <p:cNvPr id="37902" name="直线 26"/>
          <p:cNvSpPr/>
          <p:nvPr>
            <p:custDataLst>
              <p:tags r:id="rId14"/>
            </p:custDataLst>
          </p:nvPr>
        </p:nvSpPr>
        <p:spPr>
          <a:xfrm flipV="1">
            <a:off x="6935788" y="4292600"/>
            <a:ext cx="292100" cy="176213"/>
          </a:xfrm>
          <a:prstGeom prst="line">
            <a:avLst/>
          </a:prstGeom>
          <a:ln w="9525" cap="flat" cmpd="sng">
            <a:solidFill>
              <a:schemeClr val="tx1"/>
            </a:solidFill>
            <a:prstDash val="dash"/>
            <a:miter/>
            <a:headEnd type="none" w="med" len="med"/>
            <a:tailEnd type="none" w="med" len="med"/>
          </a:ln>
        </p:spPr>
        <p:txBody>
          <a:bodyPr/>
          <a:lstStyle/>
          <a:p>
            <a:endParaRPr/>
          </a:p>
        </p:txBody>
      </p:sp>
      <p:sp>
        <p:nvSpPr>
          <p:cNvPr id="37903" name="文本框 34"/>
          <p:cNvSpPr txBox="1"/>
          <p:nvPr>
            <p:custDataLst>
              <p:tags r:id="rId15"/>
            </p:custDataLst>
          </p:nvPr>
        </p:nvSpPr>
        <p:spPr>
          <a:xfrm>
            <a:off x="3352800" y="3860800"/>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endParaRPr lang="en-US" altLang="zh-CN" sz="2400" b="1">
              <a:latin typeface="Times New Roman" panose="02020603050405020304" pitchFamily="18" charset="0"/>
              <a:ea typeface="黑体" panose="02010609060101010101" pitchFamily="49" charset="-122"/>
            </a:endParaRPr>
          </a:p>
        </p:txBody>
      </p:sp>
      <p:sp>
        <p:nvSpPr>
          <p:cNvPr id="37904" name="文本框 35"/>
          <p:cNvSpPr txBox="1"/>
          <p:nvPr>
            <p:custDataLst>
              <p:tags r:id="rId16"/>
            </p:custDataLst>
          </p:nvPr>
        </p:nvSpPr>
        <p:spPr>
          <a:xfrm>
            <a:off x="6265863" y="4772025"/>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endParaRPr lang="en-US" altLang="zh-CN" sz="2400" b="1">
              <a:latin typeface="Times New Roman" panose="02020603050405020304" pitchFamily="18" charset="0"/>
              <a:ea typeface="黑体" panose="02010609060101010101" pitchFamily="49" charset="-122"/>
            </a:endParaRPr>
          </a:p>
        </p:txBody>
      </p:sp>
      <p:sp>
        <p:nvSpPr>
          <p:cNvPr id="37905" name="文本框 39"/>
          <p:cNvSpPr txBox="1"/>
          <p:nvPr>
            <p:custDataLst>
              <p:tags r:id="rId17"/>
            </p:custDataLst>
          </p:nvPr>
        </p:nvSpPr>
        <p:spPr>
          <a:xfrm>
            <a:off x="5391150" y="3884613"/>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endParaRPr lang="en-US" altLang="zh-CN" sz="2400" b="1">
              <a:latin typeface="Times New Roman" panose="02020603050405020304" pitchFamily="18" charset="0"/>
              <a:ea typeface="黑体" panose="02010609060101010101" pitchFamily="49" charset="-122"/>
            </a:endParaRPr>
          </a:p>
        </p:txBody>
      </p:sp>
      <p:sp>
        <p:nvSpPr>
          <p:cNvPr id="37906" name="文本框 40"/>
          <p:cNvSpPr txBox="1"/>
          <p:nvPr>
            <p:custDataLst>
              <p:tags r:id="rId18"/>
            </p:custDataLst>
          </p:nvPr>
        </p:nvSpPr>
        <p:spPr>
          <a:xfrm>
            <a:off x="7966075" y="3722688"/>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endParaRPr lang="en-US" altLang="zh-CN" sz="2400" b="1">
              <a:latin typeface="Times New Roman" panose="02020603050405020304" pitchFamily="18" charset="0"/>
              <a:ea typeface="黑体" panose="02010609060101010101" pitchFamily="49" charset="-122"/>
            </a:endParaRPr>
          </a:p>
        </p:txBody>
      </p:sp>
      <p:sp>
        <p:nvSpPr>
          <p:cNvPr id="37907" name="文本框 44"/>
          <p:cNvSpPr txBox="1"/>
          <p:nvPr>
            <p:custDataLst>
              <p:tags r:id="rId19"/>
            </p:custDataLst>
          </p:nvPr>
        </p:nvSpPr>
        <p:spPr>
          <a:xfrm>
            <a:off x="4545013" y="4551363"/>
            <a:ext cx="360680" cy="521970"/>
          </a:xfrm>
          <a:prstGeom prst="rect">
            <a:avLst/>
          </a:prstGeom>
          <a:noFill/>
          <a:ln w="9525">
            <a:noFill/>
          </a:ln>
        </p:spPr>
        <p:txBody>
          <a:bodyPr wrap="none" anchor="t" anchorCtr="0">
            <a:spAutoFit/>
          </a:bodyPr>
          <a:lstStyle/>
          <a:p>
            <a:r>
              <a:rPr lang="en-US" altLang="zh-CN" sz="2800" b="1">
                <a:latin typeface="Times New Roman" panose="02020603050405020304" pitchFamily="18" charset="0"/>
                <a:ea typeface="黑体" panose="02010609060101010101" pitchFamily="49" charset="-122"/>
              </a:rPr>
              <a:t>a</a:t>
            </a:r>
          </a:p>
        </p:txBody>
      </p:sp>
      <p:sp>
        <p:nvSpPr>
          <p:cNvPr id="37908" name="文本框 45"/>
          <p:cNvSpPr txBox="1"/>
          <p:nvPr>
            <p:custDataLst>
              <p:tags r:id="rId20"/>
            </p:custDataLst>
          </p:nvPr>
        </p:nvSpPr>
        <p:spPr>
          <a:xfrm>
            <a:off x="7097713" y="4568825"/>
            <a:ext cx="380365" cy="521970"/>
          </a:xfrm>
          <a:prstGeom prst="rect">
            <a:avLst/>
          </a:prstGeom>
          <a:noFill/>
          <a:ln w="9525">
            <a:noFill/>
          </a:ln>
        </p:spPr>
        <p:txBody>
          <a:bodyPr wrap="none" anchor="t" anchorCtr="0">
            <a:spAutoFit/>
          </a:bodyPr>
          <a:lstStyle/>
          <a:p>
            <a:r>
              <a:rPr lang="en-US" altLang="zh-CN" sz="2800" b="1">
                <a:latin typeface="Times New Roman" panose="02020603050405020304" pitchFamily="18" charset="0"/>
                <a:ea typeface="黑体" panose="02010609060101010101" pitchFamily="49" charset="-122"/>
              </a:rPr>
              <a:t>b</a:t>
            </a:r>
          </a:p>
        </p:txBody>
      </p:sp>
      <p:sp>
        <p:nvSpPr>
          <p:cNvPr id="60" name="Text Box 49"/>
          <p:cNvSpPr txBox="1"/>
          <p:nvPr>
            <p:custDataLst>
              <p:tags r:id="rId21"/>
            </p:custDataLst>
          </p:nvPr>
        </p:nvSpPr>
        <p:spPr>
          <a:xfrm>
            <a:off x="4125913" y="5232400"/>
            <a:ext cx="1200150" cy="460375"/>
          </a:xfrm>
          <a:prstGeom prst="rect">
            <a:avLst/>
          </a:prstGeom>
          <a:noFill/>
          <a:ln w="12700">
            <a:noFill/>
          </a:ln>
        </p:spPr>
        <p:txBody>
          <a:bodyPr anchor="t" anchorCtr="0">
            <a:spAutoFit/>
          </a:bodyPr>
          <a:lstStyle/>
          <a:p>
            <a:pPr>
              <a:spcBef>
                <a:spcPct val="50000"/>
              </a:spcBef>
            </a:pPr>
            <a:r>
              <a:rPr lang="zh-CN" altLang="en-US" sz="2400">
                <a:solidFill>
                  <a:srgbClr val="FF0000"/>
                </a:solidFill>
                <a:latin typeface="Times New Roman" panose="02020603050405020304" pitchFamily="18" charset="0"/>
                <a:ea typeface="黑体" panose="02010609060101010101" pitchFamily="49" charset="-122"/>
              </a:rPr>
              <a:t>不同体</a:t>
            </a:r>
          </a:p>
        </p:txBody>
      </p:sp>
      <p:sp>
        <p:nvSpPr>
          <p:cNvPr id="61" name="Text Box 50"/>
          <p:cNvSpPr txBox="1"/>
          <p:nvPr>
            <p:custDataLst>
              <p:tags r:id="rId22"/>
            </p:custDataLst>
          </p:nvPr>
        </p:nvSpPr>
        <p:spPr>
          <a:xfrm>
            <a:off x="6751638" y="5232400"/>
            <a:ext cx="1655762" cy="460375"/>
          </a:xfrm>
          <a:prstGeom prst="rect">
            <a:avLst/>
          </a:prstGeom>
          <a:noFill/>
          <a:ln w="12700">
            <a:noFill/>
          </a:ln>
        </p:spPr>
        <p:txBody>
          <a:bodyPr anchor="t" anchorCtr="0">
            <a:spAutoFit/>
          </a:bodyPr>
          <a:lstStyle/>
          <a:p>
            <a:pPr>
              <a:spcBef>
                <a:spcPct val="50000"/>
              </a:spcBef>
            </a:pPr>
            <a:r>
              <a:rPr lang="zh-CN" altLang="en-US" sz="2400">
                <a:solidFill>
                  <a:srgbClr val="FF0000"/>
                </a:solidFill>
                <a:latin typeface="Times New Roman" panose="02020603050405020304" pitchFamily="18" charset="0"/>
                <a:ea typeface="黑体" panose="02010609060101010101" pitchFamily="49" charset="-122"/>
              </a:rPr>
              <a:t>不反向</a:t>
            </a:r>
          </a:p>
        </p:txBody>
      </p:sp>
      <p:sp>
        <p:nvSpPr>
          <p:cNvPr id="24602" name="文本框 1"/>
          <p:cNvSpPr txBox="1"/>
          <p:nvPr>
            <p:custDataLst>
              <p:tags r:id="rId23"/>
            </p:custDataLst>
          </p:nvPr>
        </p:nvSpPr>
        <p:spPr>
          <a:xfrm>
            <a:off x="2103438" y="2217738"/>
            <a:ext cx="5475287" cy="491490"/>
          </a:xfrm>
          <a:prstGeom prst="rect">
            <a:avLst/>
          </a:prstGeom>
          <a:noFill/>
          <a:ln w="9525">
            <a:noFill/>
          </a:ln>
        </p:spPr>
        <p:txBody>
          <a:bodyPr anchor="t" anchorCtr="0">
            <a:spAutoFit/>
          </a:bodyPr>
          <a:lstStyle/>
          <a:p>
            <a:r>
              <a:rPr lang="zh-CN" altLang="en-US" sz="2600">
                <a:latin typeface="Arial" panose="020B0604020202020204" pitchFamily="34" charset="0"/>
                <a:ea typeface="黑体" panose="02010609060101010101" pitchFamily="49" charset="-122"/>
              </a:rPr>
              <a:t>判断它们能否处于静止状态？</a:t>
            </a:r>
          </a:p>
        </p:txBody>
      </p:sp>
      <p:sp>
        <p:nvSpPr>
          <p:cNvPr id="37912" name="文本框 4103"/>
          <p:cNvSpPr txBox="1"/>
          <p:nvPr>
            <p:custDataLst>
              <p:tags r:id="rId2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02"/>
                                        </p:tgtEl>
                                        <p:attrNameLst>
                                          <p:attrName>style.visibility</p:attrName>
                                        </p:attrNameLst>
                                      </p:cBhvr>
                                      <p:to>
                                        <p:strVal val="visible"/>
                                      </p:to>
                                    </p:set>
                                    <p:animEffect transition="in" filter="fade">
                                      <p:cBhvr>
                                        <p:cTn id="7" dur="500"/>
                                        <p:tgtEl>
                                          <p:spTgt spid="2460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linds(horizontal)">
                                      <p:cBhvr>
                                        <p:cTn id="12" dur="500"/>
                                        <p:tgtEl>
                                          <p:spTgt spid="6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24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8"/>
          <p:cNvSpPr/>
          <p:nvPr>
            <p:custDataLst>
              <p:tags r:id="rId1"/>
            </p:custDataLst>
          </p:nvPr>
        </p:nvSpPr>
        <p:spPr>
          <a:xfrm>
            <a:off x="5472113" y="4905375"/>
            <a:ext cx="1238250" cy="642938"/>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38" name="矩形 9"/>
          <p:cNvSpPr/>
          <p:nvPr>
            <p:custDataLst>
              <p:tags r:id="rId2"/>
            </p:custDataLst>
          </p:nvPr>
        </p:nvSpPr>
        <p:spPr>
          <a:xfrm>
            <a:off x="3468688" y="3192463"/>
            <a:ext cx="1238250" cy="642937"/>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39" name="矩形 10"/>
          <p:cNvSpPr/>
          <p:nvPr>
            <p:custDataLst>
              <p:tags r:id="rId3"/>
            </p:custDataLst>
          </p:nvPr>
        </p:nvSpPr>
        <p:spPr>
          <a:xfrm>
            <a:off x="7451725" y="3224213"/>
            <a:ext cx="1238250" cy="642937"/>
          </a:xfrm>
          <a:prstGeom prst="rect">
            <a:avLst/>
          </a:prstGeom>
          <a:solidFill>
            <a:srgbClr val="BCBCBC"/>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0" name="椭圆 15"/>
          <p:cNvSpPr/>
          <p:nvPr>
            <p:custDataLst>
              <p:tags r:id="rId4"/>
            </p:custDataLst>
          </p:nvPr>
        </p:nvSpPr>
        <p:spPr>
          <a:xfrm>
            <a:off x="5864225" y="4976813"/>
            <a:ext cx="73025"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1" name="椭圆 16"/>
          <p:cNvSpPr/>
          <p:nvPr>
            <p:custDataLst>
              <p:tags r:id="rId5"/>
            </p:custDataLst>
          </p:nvPr>
        </p:nvSpPr>
        <p:spPr>
          <a:xfrm>
            <a:off x="6229350" y="5430838"/>
            <a:ext cx="74613" cy="58737"/>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2" name="椭圆 17"/>
          <p:cNvSpPr/>
          <p:nvPr>
            <p:custDataLst>
              <p:tags r:id="rId6"/>
            </p:custDataLst>
          </p:nvPr>
        </p:nvSpPr>
        <p:spPr>
          <a:xfrm>
            <a:off x="3759200" y="3717925"/>
            <a:ext cx="73025"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3" name="椭圆 18"/>
          <p:cNvSpPr/>
          <p:nvPr>
            <p:custDataLst>
              <p:tags r:id="rId7"/>
            </p:custDataLst>
          </p:nvPr>
        </p:nvSpPr>
        <p:spPr>
          <a:xfrm>
            <a:off x="4341813" y="3286125"/>
            <a:ext cx="74612" cy="57150"/>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4" name="椭圆 19"/>
          <p:cNvSpPr/>
          <p:nvPr>
            <p:custDataLst>
              <p:tags r:id="rId8"/>
            </p:custDataLst>
          </p:nvPr>
        </p:nvSpPr>
        <p:spPr>
          <a:xfrm>
            <a:off x="7816850" y="3516313"/>
            <a:ext cx="73025" cy="58737"/>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5" name="椭圆 20"/>
          <p:cNvSpPr/>
          <p:nvPr>
            <p:custDataLst>
              <p:tags r:id="rId9"/>
            </p:custDataLst>
          </p:nvPr>
        </p:nvSpPr>
        <p:spPr>
          <a:xfrm>
            <a:off x="8267700" y="3505200"/>
            <a:ext cx="74613" cy="58738"/>
          </a:xfrm>
          <a:prstGeom prst="ellipse">
            <a:avLst/>
          </a:prstGeom>
          <a:solidFill>
            <a:schemeClr val="tx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Times New Roman" panose="02020603050405020304" pitchFamily="18" charset="0"/>
              <a:ea typeface="黑体" panose="02010609060101010101" pitchFamily="49" charset="-122"/>
            </a:endParaRPr>
          </a:p>
        </p:txBody>
      </p:sp>
      <p:sp>
        <p:nvSpPr>
          <p:cNvPr id="39946" name="直线 27"/>
          <p:cNvSpPr/>
          <p:nvPr>
            <p:custDataLst>
              <p:tags r:id="rId10"/>
            </p:custDataLst>
          </p:nvPr>
        </p:nvSpPr>
        <p:spPr>
          <a:xfrm flipH="1" flipV="1">
            <a:off x="5621338" y="4613275"/>
            <a:ext cx="258762" cy="363538"/>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47" name="直线 28"/>
          <p:cNvSpPr/>
          <p:nvPr>
            <p:custDataLst>
              <p:tags r:id="rId11"/>
            </p:custDataLst>
          </p:nvPr>
        </p:nvSpPr>
        <p:spPr>
          <a:xfrm>
            <a:off x="6289675" y="5489575"/>
            <a:ext cx="319088" cy="409575"/>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48" name="直线 29"/>
          <p:cNvSpPr/>
          <p:nvPr>
            <p:custDataLst>
              <p:tags r:id="rId12"/>
            </p:custDataLst>
          </p:nvPr>
        </p:nvSpPr>
        <p:spPr>
          <a:xfrm flipH="1" flipV="1">
            <a:off x="5922963" y="5021263"/>
            <a:ext cx="365125" cy="468312"/>
          </a:xfrm>
          <a:prstGeom prst="line">
            <a:avLst/>
          </a:prstGeom>
          <a:ln w="9525" cap="flat" cmpd="sng">
            <a:solidFill>
              <a:schemeClr val="tx1"/>
            </a:solidFill>
            <a:prstDash val="dash"/>
            <a:miter/>
            <a:headEnd type="none" w="med" len="med"/>
            <a:tailEnd type="none" w="med" len="med"/>
          </a:ln>
        </p:spPr>
        <p:txBody>
          <a:bodyPr/>
          <a:lstStyle/>
          <a:p>
            <a:endParaRPr/>
          </a:p>
        </p:txBody>
      </p:sp>
      <p:sp>
        <p:nvSpPr>
          <p:cNvPr id="39949" name="直线 30"/>
          <p:cNvSpPr/>
          <p:nvPr>
            <p:custDataLst>
              <p:tags r:id="rId13"/>
            </p:custDataLst>
          </p:nvPr>
        </p:nvSpPr>
        <p:spPr>
          <a:xfrm>
            <a:off x="4341813" y="3308350"/>
            <a:ext cx="582612"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50" name="直线 31"/>
          <p:cNvSpPr/>
          <p:nvPr>
            <p:custDataLst>
              <p:tags r:id="rId14"/>
            </p:custDataLst>
          </p:nvPr>
        </p:nvSpPr>
        <p:spPr>
          <a:xfrm flipH="1">
            <a:off x="3235325" y="3740150"/>
            <a:ext cx="582613"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51" name="直线 32"/>
          <p:cNvSpPr/>
          <p:nvPr>
            <p:custDataLst>
              <p:tags r:id="rId15"/>
            </p:custDataLst>
          </p:nvPr>
        </p:nvSpPr>
        <p:spPr>
          <a:xfrm flipH="1">
            <a:off x="7218363" y="3551238"/>
            <a:ext cx="655637"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52" name="直线 33"/>
          <p:cNvSpPr/>
          <p:nvPr>
            <p:custDataLst>
              <p:tags r:id="rId16"/>
            </p:custDataLst>
          </p:nvPr>
        </p:nvSpPr>
        <p:spPr>
          <a:xfrm>
            <a:off x="8296275" y="3540125"/>
            <a:ext cx="1020763" cy="0"/>
          </a:xfrm>
          <a:prstGeom prst="line">
            <a:avLst/>
          </a:prstGeom>
          <a:ln w="9525" cap="flat" cmpd="sng">
            <a:solidFill>
              <a:schemeClr val="tx1"/>
            </a:solidFill>
            <a:prstDash val="solid"/>
            <a:miter/>
            <a:headEnd type="none" w="med" len="med"/>
            <a:tailEnd type="triangle" w="med" len="med"/>
          </a:ln>
        </p:spPr>
        <p:txBody>
          <a:bodyPr/>
          <a:lstStyle/>
          <a:p>
            <a:endParaRPr/>
          </a:p>
        </p:txBody>
      </p:sp>
      <p:sp>
        <p:nvSpPr>
          <p:cNvPr id="39953" name="文本框 36"/>
          <p:cNvSpPr txBox="1"/>
          <p:nvPr>
            <p:custDataLst>
              <p:tags r:id="rId17"/>
            </p:custDataLst>
          </p:nvPr>
        </p:nvSpPr>
        <p:spPr>
          <a:xfrm>
            <a:off x="5802313" y="4237038"/>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endParaRPr lang="en-US" altLang="zh-CN" sz="2400" b="1">
              <a:latin typeface="Times New Roman" panose="02020603050405020304" pitchFamily="18" charset="0"/>
              <a:ea typeface="黑体" panose="02010609060101010101" pitchFamily="49" charset="-122"/>
            </a:endParaRPr>
          </a:p>
        </p:txBody>
      </p:sp>
      <p:sp>
        <p:nvSpPr>
          <p:cNvPr id="39954" name="文本框 37"/>
          <p:cNvSpPr txBox="1"/>
          <p:nvPr>
            <p:custDataLst>
              <p:tags r:id="rId18"/>
            </p:custDataLst>
          </p:nvPr>
        </p:nvSpPr>
        <p:spPr>
          <a:xfrm>
            <a:off x="3032125" y="3776663"/>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endParaRPr lang="en-US" altLang="zh-CN" sz="2400" b="1">
              <a:latin typeface="Times New Roman" panose="02020603050405020304" pitchFamily="18" charset="0"/>
              <a:ea typeface="黑体" panose="02010609060101010101" pitchFamily="49" charset="-122"/>
            </a:endParaRPr>
          </a:p>
        </p:txBody>
      </p:sp>
      <p:sp>
        <p:nvSpPr>
          <p:cNvPr id="39955" name="文本框 38"/>
          <p:cNvSpPr txBox="1"/>
          <p:nvPr>
            <p:custDataLst>
              <p:tags r:id="rId19"/>
            </p:custDataLst>
          </p:nvPr>
        </p:nvSpPr>
        <p:spPr>
          <a:xfrm>
            <a:off x="7015163" y="3575050"/>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endParaRPr lang="en-US" altLang="zh-CN" sz="2400" b="1">
              <a:latin typeface="Times New Roman" panose="02020603050405020304" pitchFamily="18" charset="0"/>
              <a:ea typeface="黑体" panose="02010609060101010101" pitchFamily="49" charset="-122"/>
            </a:endParaRPr>
          </a:p>
        </p:txBody>
      </p:sp>
      <p:sp>
        <p:nvSpPr>
          <p:cNvPr id="39956" name="文本框 41"/>
          <p:cNvSpPr txBox="1"/>
          <p:nvPr>
            <p:custDataLst>
              <p:tags r:id="rId20"/>
            </p:custDataLst>
          </p:nvPr>
        </p:nvSpPr>
        <p:spPr>
          <a:xfrm>
            <a:off x="6608763" y="5634038"/>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endParaRPr lang="en-US" altLang="zh-CN" sz="2400" b="1">
              <a:latin typeface="Times New Roman" panose="02020603050405020304" pitchFamily="18" charset="0"/>
              <a:ea typeface="黑体" panose="02010609060101010101" pitchFamily="49" charset="-122"/>
            </a:endParaRPr>
          </a:p>
        </p:txBody>
      </p:sp>
      <p:sp>
        <p:nvSpPr>
          <p:cNvPr id="39957" name="文本框 42"/>
          <p:cNvSpPr txBox="1"/>
          <p:nvPr>
            <p:custDataLst>
              <p:tags r:id="rId21"/>
            </p:custDataLst>
          </p:nvPr>
        </p:nvSpPr>
        <p:spPr>
          <a:xfrm>
            <a:off x="4706938" y="2898775"/>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endParaRPr lang="en-US" altLang="zh-CN" sz="2400" b="1">
              <a:latin typeface="Times New Roman" panose="02020603050405020304" pitchFamily="18" charset="0"/>
              <a:ea typeface="黑体" panose="02010609060101010101" pitchFamily="49" charset="-122"/>
            </a:endParaRPr>
          </a:p>
        </p:txBody>
      </p:sp>
      <p:sp>
        <p:nvSpPr>
          <p:cNvPr id="39958" name="文本框 43"/>
          <p:cNvSpPr txBox="1"/>
          <p:nvPr>
            <p:custDataLst>
              <p:tags r:id="rId22"/>
            </p:custDataLst>
          </p:nvPr>
        </p:nvSpPr>
        <p:spPr>
          <a:xfrm>
            <a:off x="8883650" y="2967038"/>
            <a:ext cx="485140"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endParaRPr lang="en-US" altLang="zh-CN" sz="2400" b="1">
              <a:latin typeface="Times New Roman" panose="02020603050405020304" pitchFamily="18" charset="0"/>
              <a:ea typeface="黑体" panose="02010609060101010101" pitchFamily="49" charset="-122"/>
            </a:endParaRPr>
          </a:p>
        </p:txBody>
      </p:sp>
      <p:sp>
        <p:nvSpPr>
          <p:cNvPr id="39959" name="文本框 46"/>
          <p:cNvSpPr txBox="1"/>
          <p:nvPr>
            <p:custDataLst>
              <p:tags r:id="rId23"/>
            </p:custDataLst>
          </p:nvPr>
        </p:nvSpPr>
        <p:spPr>
          <a:xfrm>
            <a:off x="5976938" y="5461000"/>
            <a:ext cx="340995" cy="521970"/>
          </a:xfrm>
          <a:prstGeom prst="rect">
            <a:avLst/>
          </a:prstGeom>
          <a:noFill/>
          <a:ln w="9525">
            <a:noFill/>
          </a:ln>
        </p:spPr>
        <p:txBody>
          <a:bodyPr wrap="none" anchor="t" anchorCtr="0">
            <a:spAutoFit/>
          </a:bodyPr>
          <a:lstStyle/>
          <a:p>
            <a:r>
              <a:rPr lang="en-US" altLang="zh-CN" sz="2800" b="1">
                <a:latin typeface="Times New Roman" panose="02020603050405020304" pitchFamily="18" charset="0"/>
                <a:ea typeface="黑体" panose="02010609060101010101" pitchFamily="49" charset="-122"/>
              </a:rPr>
              <a:t>c</a:t>
            </a:r>
          </a:p>
        </p:txBody>
      </p:sp>
      <p:sp>
        <p:nvSpPr>
          <p:cNvPr id="39960" name="文本框 47"/>
          <p:cNvSpPr txBox="1"/>
          <p:nvPr>
            <p:custDataLst>
              <p:tags r:id="rId24"/>
            </p:custDataLst>
          </p:nvPr>
        </p:nvSpPr>
        <p:spPr>
          <a:xfrm>
            <a:off x="3856038" y="3906838"/>
            <a:ext cx="380365" cy="521970"/>
          </a:xfrm>
          <a:prstGeom prst="rect">
            <a:avLst/>
          </a:prstGeom>
          <a:noFill/>
          <a:ln w="9525">
            <a:noFill/>
          </a:ln>
        </p:spPr>
        <p:txBody>
          <a:bodyPr wrap="none" anchor="t" anchorCtr="0">
            <a:spAutoFit/>
          </a:bodyPr>
          <a:lstStyle/>
          <a:p>
            <a:r>
              <a:rPr lang="en-US" altLang="zh-CN" sz="2800" b="1">
                <a:latin typeface="Times New Roman" panose="02020603050405020304" pitchFamily="18" charset="0"/>
                <a:ea typeface="黑体" panose="02010609060101010101" pitchFamily="49" charset="-122"/>
              </a:rPr>
              <a:t>d</a:t>
            </a:r>
          </a:p>
        </p:txBody>
      </p:sp>
      <p:sp>
        <p:nvSpPr>
          <p:cNvPr id="39961" name="文本框 48"/>
          <p:cNvSpPr txBox="1"/>
          <p:nvPr>
            <p:custDataLst>
              <p:tags r:id="rId25"/>
            </p:custDataLst>
          </p:nvPr>
        </p:nvSpPr>
        <p:spPr>
          <a:xfrm>
            <a:off x="8096250" y="3892550"/>
            <a:ext cx="340995" cy="521970"/>
          </a:xfrm>
          <a:prstGeom prst="rect">
            <a:avLst/>
          </a:prstGeom>
          <a:noFill/>
          <a:ln w="9525">
            <a:noFill/>
          </a:ln>
        </p:spPr>
        <p:txBody>
          <a:bodyPr wrap="none" anchor="t" anchorCtr="0">
            <a:spAutoFit/>
          </a:bodyPr>
          <a:lstStyle/>
          <a:p>
            <a:r>
              <a:rPr lang="en-US" altLang="zh-CN" sz="2800" b="1">
                <a:latin typeface="Times New Roman" panose="02020603050405020304" pitchFamily="18" charset="0"/>
                <a:ea typeface="黑体" panose="02010609060101010101" pitchFamily="49" charset="-122"/>
              </a:rPr>
              <a:t>e</a:t>
            </a:r>
          </a:p>
        </p:txBody>
      </p:sp>
      <p:sp>
        <p:nvSpPr>
          <p:cNvPr id="62" name="Text Box 54"/>
          <p:cNvSpPr txBox="1"/>
          <p:nvPr>
            <p:custDataLst>
              <p:tags r:id="rId26"/>
            </p:custDataLst>
          </p:nvPr>
        </p:nvSpPr>
        <p:spPr>
          <a:xfrm>
            <a:off x="3430588" y="4275138"/>
            <a:ext cx="1203325" cy="460375"/>
          </a:xfrm>
          <a:prstGeom prst="rect">
            <a:avLst/>
          </a:prstGeom>
          <a:noFill/>
          <a:ln w="12700">
            <a:noFill/>
          </a:ln>
        </p:spPr>
        <p:txBody>
          <a:bodyPr anchor="t" anchorCtr="0">
            <a:spAutoFit/>
          </a:bodyPr>
          <a:lstStyle/>
          <a:p>
            <a:pPr>
              <a:spcBef>
                <a:spcPct val="50000"/>
              </a:spcBef>
            </a:pPr>
            <a:r>
              <a:rPr lang="zh-CN" altLang="en-US" sz="2400">
                <a:solidFill>
                  <a:srgbClr val="FF0000"/>
                </a:solidFill>
                <a:latin typeface="Times New Roman" panose="02020603050405020304" pitchFamily="18" charset="0"/>
                <a:ea typeface="黑体" panose="02010609060101010101" pitchFamily="49" charset="-122"/>
              </a:rPr>
              <a:t>不共线</a:t>
            </a:r>
          </a:p>
        </p:txBody>
      </p:sp>
      <p:sp>
        <p:nvSpPr>
          <p:cNvPr id="63" name="Text Box 55"/>
          <p:cNvSpPr txBox="1"/>
          <p:nvPr>
            <p:custDataLst>
              <p:tags r:id="rId27"/>
            </p:custDataLst>
          </p:nvPr>
        </p:nvSpPr>
        <p:spPr>
          <a:xfrm>
            <a:off x="7577138" y="4313238"/>
            <a:ext cx="1439862" cy="460375"/>
          </a:xfrm>
          <a:prstGeom prst="rect">
            <a:avLst/>
          </a:prstGeom>
          <a:noFill/>
          <a:ln w="12700">
            <a:noFill/>
          </a:ln>
        </p:spPr>
        <p:txBody>
          <a:bodyPr anchor="t" anchorCtr="0">
            <a:spAutoFit/>
          </a:bodyPr>
          <a:lstStyle/>
          <a:p>
            <a:pPr>
              <a:spcBef>
                <a:spcPct val="50000"/>
              </a:spcBef>
            </a:pPr>
            <a:r>
              <a:rPr lang="zh-CN" altLang="en-US" sz="2400">
                <a:solidFill>
                  <a:srgbClr val="FF0000"/>
                </a:solidFill>
                <a:latin typeface="Times New Roman" panose="02020603050405020304" pitchFamily="18" charset="0"/>
                <a:ea typeface="黑体" panose="02010609060101010101" pitchFamily="49" charset="-122"/>
              </a:rPr>
              <a:t>不等值</a:t>
            </a:r>
          </a:p>
        </p:txBody>
      </p:sp>
      <p:sp>
        <p:nvSpPr>
          <p:cNvPr id="64" name="Text Box 56"/>
          <p:cNvSpPr txBox="1"/>
          <p:nvPr>
            <p:custDataLst>
              <p:tags r:id="rId28"/>
            </p:custDataLst>
          </p:nvPr>
        </p:nvSpPr>
        <p:spPr>
          <a:xfrm>
            <a:off x="5330825" y="5927725"/>
            <a:ext cx="1871663" cy="460375"/>
          </a:xfrm>
          <a:prstGeom prst="rect">
            <a:avLst/>
          </a:prstGeom>
          <a:noFill/>
          <a:ln w="12700">
            <a:noFill/>
          </a:ln>
        </p:spPr>
        <p:txBody>
          <a:bodyPr anchor="t" anchorCtr="0">
            <a:spAutoFit/>
          </a:bodyPr>
          <a:lstStyle/>
          <a:p>
            <a:pPr>
              <a:spcBef>
                <a:spcPct val="50000"/>
              </a:spcBef>
            </a:pPr>
            <a:r>
              <a:rPr lang="zh-CN" altLang="en-US" sz="2400">
                <a:solidFill>
                  <a:srgbClr val="FF0000"/>
                </a:solidFill>
                <a:latin typeface="Times New Roman" panose="02020603050405020304" pitchFamily="18" charset="0"/>
                <a:ea typeface="黑体" panose="02010609060101010101" pitchFamily="49" charset="-122"/>
              </a:rPr>
              <a:t>二力平衡</a:t>
            </a:r>
          </a:p>
        </p:txBody>
      </p:sp>
      <p:sp>
        <p:nvSpPr>
          <p:cNvPr id="39965" name="文本框 10"/>
          <p:cNvSpPr txBox="1"/>
          <p:nvPr>
            <p:custDataLst>
              <p:tags r:id="rId29"/>
            </p:custDataLst>
          </p:nvPr>
        </p:nvSpPr>
        <p:spPr>
          <a:xfrm>
            <a:off x="3352800" y="1281113"/>
            <a:ext cx="5943600" cy="521970"/>
          </a:xfrm>
          <a:prstGeom prst="rect">
            <a:avLst/>
          </a:prstGeom>
          <a:noFill/>
          <a:ln w="9525">
            <a:noFill/>
          </a:ln>
        </p:spPr>
        <p:txBody>
          <a:bodyPr anchor="t" anchorCtr="0">
            <a:spAutoFit/>
          </a:bodyPr>
          <a:lstStyle/>
          <a:p>
            <a:r>
              <a:rPr lang="zh-CN" altLang="en-US" sz="2800">
                <a:solidFill>
                  <a:srgbClr val="FF0000"/>
                </a:solidFill>
                <a:latin typeface="Arial" panose="020B0604020202020204" pitchFamily="34" charset="0"/>
                <a:ea typeface="黑体" panose="02010609060101010101" pitchFamily="49" charset="-122"/>
              </a:rPr>
              <a:t>想一想</a:t>
            </a:r>
            <a:r>
              <a:rPr lang="en-US" altLang="zh-CN" sz="2800">
                <a:solidFill>
                  <a:srgbClr val="FF0000"/>
                </a:solidFill>
                <a:latin typeface="Arial" panose="020B0604020202020204" pitchFamily="34" charset="0"/>
                <a:ea typeface="黑体" panose="02010609060101010101" pitchFamily="49" charset="-122"/>
              </a:rPr>
              <a:t> </a:t>
            </a:r>
            <a:r>
              <a:rPr lang="en-US" altLang="zh-CN" sz="2800">
                <a:latin typeface="Arial" panose="020B0604020202020204" pitchFamily="34" charset="0"/>
                <a:ea typeface="黑体" panose="02010609060101010101" pitchFamily="49" charset="-122"/>
              </a:rPr>
              <a:t>  </a:t>
            </a:r>
            <a:r>
              <a:rPr lang="zh-CN" altLang="en-US" sz="2800">
                <a:latin typeface="Arial" panose="020B0604020202020204" pitchFamily="34" charset="0"/>
                <a:ea typeface="黑体" panose="02010609060101010101" pitchFamily="49" charset="-122"/>
              </a:rPr>
              <a:t>与二力平衡有关</a:t>
            </a:r>
            <a:r>
              <a:rPr lang="zh-CN" altLang="en-US" sz="2800">
                <a:ea typeface="黑体" panose="02010609060101010101" pitchFamily="49" charset="-122"/>
                <a:sym typeface="+mn-ea"/>
              </a:rPr>
              <a:t>的</a:t>
            </a:r>
            <a:r>
              <a:rPr lang="zh-CN" altLang="en-US" sz="2800">
                <a:latin typeface="Arial" panose="020B0604020202020204" pitchFamily="34" charset="0"/>
                <a:ea typeface="黑体" panose="02010609060101010101" pitchFamily="49" charset="-122"/>
              </a:rPr>
              <a:t>问题</a:t>
            </a:r>
          </a:p>
        </p:txBody>
      </p:sp>
      <p:sp>
        <p:nvSpPr>
          <p:cNvPr id="39966" name="文本框 1"/>
          <p:cNvSpPr txBox="1"/>
          <p:nvPr>
            <p:custDataLst>
              <p:tags r:id="rId30"/>
            </p:custDataLst>
          </p:nvPr>
        </p:nvSpPr>
        <p:spPr>
          <a:xfrm>
            <a:off x="2103438" y="2217738"/>
            <a:ext cx="5475287" cy="491490"/>
          </a:xfrm>
          <a:prstGeom prst="rect">
            <a:avLst/>
          </a:prstGeom>
          <a:noFill/>
          <a:ln w="9525">
            <a:noFill/>
          </a:ln>
        </p:spPr>
        <p:txBody>
          <a:bodyPr anchor="t" anchorCtr="0">
            <a:spAutoFit/>
          </a:bodyPr>
          <a:lstStyle/>
          <a:p>
            <a:r>
              <a:rPr lang="zh-CN" altLang="en-US" sz="2600">
                <a:latin typeface="Arial" panose="020B0604020202020204" pitchFamily="34" charset="0"/>
                <a:ea typeface="黑体" panose="02010609060101010101" pitchFamily="49" charset="-122"/>
              </a:rPr>
              <a:t>判断它们能否处于静止状态？</a:t>
            </a:r>
          </a:p>
        </p:txBody>
      </p:sp>
      <p:sp>
        <p:nvSpPr>
          <p:cNvPr id="39967" name="文本框 4103"/>
          <p:cNvSpPr txBox="1"/>
          <p:nvPr>
            <p:custDataLst>
              <p:tags r:id="rId31"/>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55"/>
</p:tagLst>
</file>

<file path=ppt/tags/tag101.xml><?xml version="1.0" encoding="utf-8"?>
<p:tagLst xmlns:a="http://schemas.openxmlformats.org/drawingml/2006/main" xmlns:r="http://schemas.openxmlformats.org/officeDocument/2006/relationships" xmlns:p="http://schemas.openxmlformats.org/presentationml/2006/main">
  <p:tag name="AS_UNIQUEID" val="1356"/>
</p:tagLst>
</file>

<file path=ppt/tags/tag102.xml><?xml version="1.0" encoding="utf-8"?>
<p:tagLst xmlns:a="http://schemas.openxmlformats.org/drawingml/2006/main" xmlns:r="http://schemas.openxmlformats.org/officeDocument/2006/relationships" xmlns:p="http://schemas.openxmlformats.org/presentationml/2006/main">
  <p:tag name="AS_UNIQUEID" val="1351"/>
</p:tagLst>
</file>

<file path=ppt/tags/tag103.xml><?xml version="1.0" encoding="utf-8"?>
<p:tagLst xmlns:a="http://schemas.openxmlformats.org/drawingml/2006/main" xmlns:r="http://schemas.openxmlformats.org/officeDocument/2006/relationships" xmlns:p="http://schemas.openxmlformats.org/presentationml/2006/main">
  <p:tag name="AS_UNIQUEID" val="1352"/>
</p:tagLst>
</file>

<file path=ppt/tags/tag104.xml><?xml version="1.0" encoding="utf-8"?>
<p:tagLst xmlns:a="http://schemas.openxmlformats.org/drawingml/2006/main" xmlns:r="http://schemas.openxmlformats.org/officeDocument/2006/relationships" xmlns:p="http://schemas.openxmlformats.org/presentationml/2006/main">
  <p:tag name="AS_UNIQUEID" val="1348"/>
</p:tagLst>
</file>

<file path=ppt/tags/tag105.xml><?xml version="1.0" encoding="utf-8"?>
<p:tagLst xmlns:a="http://schemas.openxmlformats.org/drawingml/2006/main" xmlns:r="http://schemas.openxmlformats.org/officeDocument/2006/relationships" xmlns:p="http://schemas.openxmlformats.org/presentationml/2006/main">
  <p:tag name="AS_UNIQUEID" val="1349"/>
</p:tagLst>
</file>

<file path=ppt/tags/tag106.xml><?xml version="1.0" encoding="utf-8"?>
<p:tagLst xmlns:a="http://schemas.openxmlformats.org/drawingml/2006/main" xmlns:r="http://schemas.openxmlformats.org/officeDocument/2006/relationships" xmlns:p="http://schemas.openxmlformats.org/presentationml/2006/main">
  <p:tag name="AS_UNIQUEID" val="1383"/>
</p:tagLst>
</file>

<file path=ppt/tags/tag107.xml><?xml version="1.0" encoding="utf-8"?>
<p:tagLst xmlns:a="http://schemas.openxmlformats.org/drawingml/2006/main" xmlns:r="http://schemas.openxmlformats.org/officeDocument/2006/relationships" xmlns:p="http://schemas.openxmlformats.org/presentationml/2006/main">
  <p:tag name="AS_UNIQUEID" val="1384"/>
</p:tagLst>
</file>

<file path=ppt/tags/tag108.xml><?xml version="1.0" encoding="utf-8"?>
<p:tagLst xmlns:a="http://schemas.openxmlformats.org/drawingml/2006/main" xmlns:r="http://schemas.openxmlformats.org/officeDocument/2006/relationships" xmlns:p="http://schemas.openxmlformats.org/presentationml/2006/main">
  <p:tag name="AS_UNIQUEID" val="1385"/>
</p:tagLst>
</file>

<file path=ppt/tags/tag109.xml><?xml version="1.0" encoding="utf-8"?>
<p:tagLst xmlns:a="http://schemas.openxmlformats.org/drawingml/2006/main" xmlns:r="http://schemas.openxmlformats.org/officeDocument/2006/relationships" xmlns:p="http://schemas.openxmlformats.org/presentationml/2006/main">
  <p:tag name="AS_UNIQUEID" val="1387"/>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388"/>
</p:tagLst>
</file>

<file path=ppt/tags/tag111.xml><?xml version="1.0" encoding="utf-8"?>
<p:tagLst xmlns:a="http://schemas.openxmlformats.org/drawingml/2006/main" xmlns:r="http://schemas.openxmlformats.org/officeDocument/2006/relationships" xmlns:p="http://schemas.openxmlformats.org/presentationml/2006/main">
  <p:tag name="AS_UNIQUEID" val="1389"/>
</p:tagLst>
</file>

<file path=ppt/tags/tag112.xml><?xml version="1.0" encoding="utf-8"?>
<p:tagLst xmlns:a="http://schemas.openxmlformats.org/drawingml/2006/main" xmlns:r="http://schemas.openxmlformats.org/officeDocument/2006/relationships" xmlns:p="http://schemas.openxmlformats.org/presentationml/2006/main">
  <p:tag name="AS_UNIQUEID" val="1393"/>
</p:tagLst>
</file>

<file path=ppt/tags/tag113.xml><?xml version="1.0" encoding="utf-8"?>
<p:tagLst xmlns:a="http://schemas.openxmlformats.org/drawingml/2006/main" xmlns:r="http://schemas.openxmlformats.org/officeDocument/2006/relationships" xmlns:p="http://schemas.openxmlformats.org/presentationml/2006/main">
  <p:tag name="AS_UNIQUEID" val="1397"/>
</p:tagLst>
</file>

<file path=ppt/tags/tag114.xml><?xml version="1.0" encoding="utf-8"?>
<p:tagLst xmlns:a="http://schemas.openxmlformats.org/drawingml/2006/main" xmlns:r="http://schemas.openxmlformats.org/officeDocument/2006/relationships" xmlns:p="http://schemas.openxmlformats.org/presentationml/2006/main">
  <p:tag name="AS_UNIQUEID" val="1403"/>
</p:tagLst>
</file>

<file path=ppt/tags/tag115.xml><?xml version="1.0" encoding="utf-8"?>
<p:tagLst xmlns:a="http://schemas.openxmlformats.org/drawingml/2006/main" xmlns:r="http://schemas.openxmlformats.org/officeDocument/2006/relationships" xmlns:p="http://schemas.openxmlformats.org/presentationml/2006/main">
  <p:tag name="AS_UNIQUEID" val="1404"/>
</p:tagLst>
</file>

<file path=ppt/tags/tag116.xml><?xml version="1.0" encoding="utf-8"?>
<p:tagLst xmlns:a="http://schemas.openxmlformats.org/drawingml/2006/main" xmlns:r="http://schemas.openxmlformats.org/officeDocument/2006/relationships" xmlns:p="http://schemas.openxmlformats.org/presentationml/2006/main">
  <p:tag name="AS_UNIQUEID" val="1405"/>
</p:tagLst>
</file>

<file path=ppt/tags/tag117.xml><?xml version="1.0" encoding="utf-8"?>
<p:tagLst xmlns:a="http://schemas.openxmlformats.org/drawingml/2006/main" xmlns:r="http://schemas.openxmlformats.org/officeDocument/2006/relationships" xmlns:p="http://schemas.openxmlformats.org/presentationml/2006/main">
  <p:tag name="AS_UNIQUEID" val="1406"/>
</p:tagLst>
</file>

<file path=ppt/tags/tag118.xml><?xml version="1.0" encoding="utf-8"?>
<p:tagLst xmlns:a="http://schemas.openxmlformats.org/drawingml/2006/main" xmlns:r="http://schemas.openxmlformats.org/officeDocument/2006/relationships" xmlns:p="http://schemas.openxmlformats.org/presentationml/2006/main">
  <p:tag name="AS_UNIQUEID" val="1407"/>
</p:tagLst>
</file>

<file path=ppt/tags/tag119.xml><?xml version="1.0" encoding="utf-8"?>
<p:tagLst xmlns:a="http://schemas.openxmlformats.org/drawingml/2006/main" xmlns:r="http://schemas.openxmlformats.org/officeDocument/2006/relationships" xmlns:p="http://schemas.openxmlformats.org/presentationml/2006/main">
  <p:tag name="AS_UNIQUEID" val="1398"/>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399"/>
</p:tagLst>
</file>

<file path=ppt/tags/tag121.xml><?xml version="1.0" encoding="utf-8"?>
<p:tagLst xmlns:a="http://schemas.openxmlformats.org/drawingml/2006/main" xmlns:r="http://schemas.openxmlformats.org/officeDocument/2006/relationships" xmlns:p="http://schemas.openxmlformats.org/presentationml/2006/main">
  <p:tag name="AS_UNIQUEID" val="1400"/>
</p:tagLst>
</file>

<file path=ppt/tags/tag122.xml><?xml version="1.0" encoding="utf-8"?>
<p:tagLst xmlns:a="http://schemas.openxmlformats.org/drawingml/2006/main" xmlns:r="http://schemas.openxmlformats.org/officeDocument/2006/relationships" xmlns:p="http://schemas.openxmlformats.org/presentationml/2006/main">
  <p:tag name="AS_UNIQUEID" val="1401"/>
</p:tagLst>
</file>

<file path=ppt/tags/tag123.xml><?xml version="1.0" encoding="utf-8"?>
<p:tagLst xmlns:a="http://schemas.openxmlformats.org/drawingml/2006/main" xmlns:r="http://schemas.openxmlformats.org/officeDocument/2006/relationships" xmlns:p="http://schemas.openxmlformats.org/presentationml/2006/main">
  <p:tag name="AS_UNIQUEID" val="1402"/>
</p:tagLst>
</file>

<file path=ppt/tags/tag124.xml><?xml version="1.0" encoding="utf-8"?>
<p:tagLst xmlns:a="http://schemas.openxmlformats.org/drawingml/2006/main" xmlns:r="http://schemas.openxmlformats.org/officeDocument/2006/relationships" xmlns:p="http://schemas.openxmlformats.org/presentationml/2006/main">
  <p:tag name="AS_UNIQUEID" val="1394"/>
</p:tagLst>
</file>

<file path=ppt/tags/tag125.xml><?xml version="1.0" encoding="utf-8"?>
<p:tagLst xmlns:a="http://schemas.openxmlformats.org/drawingml/2006/main" xmlns:r="http://schemas.openxmlformats.org/officeDocument/2006/relationships" xmlns:p="http://schemas.openxmlformats.org/presentationml/2006/main">
  <p:tag name="AS_UNIQUEID" val="1395"/>
</p:tagLst>
</file>

<file path=ppt/tags/tag126.xml><?xml version="1.0" encoding="utf-8"?>
<p:tagLst xmlns:a="http://schemas.openxmlformats.org/drawingml/2006/main" xmlns:r="http://schemas.openxmlformats.org/officeDocument/2006/relationships" xmlns:p="http://schemas.openxmlformats.org/presentationml/2006/main">
  <p:tag name="AS_UNIQUEID" val="1396"/>
</p:tagLst>
</file>

<file path=ppt/tags/tag127.xml><?xml version="1.0" encoding="utf-8"?>
<p:tagLst xmlns:a="http://schemas.openxmlformats.org/drawingml/2006/main" xmlns:r="http://schemas.openxmlformats.org/officeDocument/2006/relationships" xmlns:p="http://schemas.openxmlformats.org/presentationml/2006/main">
  <p:tag name="AS_UNIQUEID" val="1390"/>
</p:tagLst>
</file>

<file path=ppt/tags/tag128.xml><?xml version="1.0" encoding="utf-8"?>
<p:tagLst xmlns:a="http://schemas.openxmlformats.org/drawingml/2006/main" xmlns:r="http://schemas.openxmlformats.org/officeDocument/2006/relationships" xmlns:p="http://schemas.openxmlformats.org/presentationml/2006/main">
  <p:tag name="AS_UNIQUEID" val="1391"/>
</p:tagLst>
</file>

<file path=ppt/tags/tag129.xml><?xml version="1.0" encoding="utf-8"?>
<p:tagLst xmlns:a="http://schemas.openxmlformats.org/drawingml/2006/main" xmlns:r="http://schemas.openxmlformats.org/officeDocument/2006/relationships" xmlns:p="http://schemas.openxmlformats.org/presentationml/2006/main">
  <p:tag name="AS_UNIQUEID" val="1392"/>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09"/>
</p:tagLst>
</file>

<file path=ppt/tags/tag131.xml><?xml version="1.0" encoding="utf-8"?>
<p:tagLst xmlns:a="http://schemas.openxmlformats.org/drawingml/2006/main" xmlns:r="http://schemas.openxmlformats.org/officeDocument/2006/relationships" xmlns:p="http://schemas.openxmlformats.org/presentationml/2006/main">
  <p:tag name="AS_UNIQUEID" val="1410"/>
</p:tagLst>
</file>

<file path=ppt/tags/tag132.xml><?xml version="1.0" encoding="utf-8"?>
<p:tagLst xmlns:a="http://schemas.openxmlformats.org/drawingml/2006/main" xmlns:r="http://schemas.openxmlformats.org/officeDocument/2006/relationships" xmlns:p="http://schemas.openxmlformats.org/presentationml/2006/main">
  <p:tag name="AS_UNIQUEID" val="1413"/>
</p:tagLst>
</file>

<file path=ppt/tags/tag133.xml><?xml version="1.0" encoding="utf-8"?>
<p:tagLst xmlns:a="http://schemas.openxmlformats.org/drawingml/2006/main" xmlns:r="http://schemas.openxmlformats.org/officeDocument/2006/relationships" xmlns:p="http://schemas.openxmlformats.org/presentationml/2006/main">
  <p:tag name="AS_UNIQUEID" val="1414"/>
</p:tagLst>
</file>

<file path=ppt/tags/tag134.xml><?xml version="1.0" encoding="utf-8"?>
<p:tagLst xmlns:a="http://schemas.openxmlformats.org/drawingml/2006/main" xmlns:r="http://schemas.openxmlformats.org/officeDocument/2006/relationships" xmlns:p="http://schemas.openxmlformats.org/presentationml/2006/main">
  <p:tag name="AS_UNIQUEID" val="1415"/>
</p:tagLst>
</file>

<file path=ppt/tags/tag135.xml><?xml version="1.0" encoding="utf-8"?>
<p:tagLst xmlns:a="http://schemas.openxmlformats.org/drawingml/2006/main" xmlns:r="http://schemas.openxmlformats.org/officeDocument/2006/relationships" xmlns:p="http://schemas.openxmlformats.org/presentationml/2006/main">
  <p:tag name="AS_UNIQUEID" val="1416"/>
</p:tagLst>
</file>

<file path=ppt/tags/tag136.xml><?xml version="1.0" encoding="utf-8"?>
<p:tagLst xmlns:a="http://schemas.openxmlformats.org/drawingml/2006/main" xmlns:r="http://schemas.openxmlformats.org/officeDocument/2006/relationships" xmlns:p="http://schemas.openxmlformats.org/presentationml/2006/main">
  <p:tag name="AS_UNIQUEID" val="1417"/>
</p:tagLst>
</file>

<file path=ppt/tags/tag137.xml><?xml version="1.0" encoding="utf-8"?>
<p:tagLst xmlns:a="http://schemas.openxmlformats.org/drawingml/2006/main" xmlns:r="http://schemas.openxmlformats.org/officeDocument/2006/relationships" xmlns:p="http://schemas.openxmlformats.org/presentationml/2006/main">
  <p:tag name="AS_UNIQUEID" val="1418"/>
</p:tagLst>
</file>

<file path=ppt/tags/tag138.xml><?xml version="1.0" encoding="utf-8"?>
<p:tagLst xmlns:a="http://schemas.openxmlformats.org/drawingml/2006/main" xmlns:r="http://schemas.openxmlformats.org/officeDocument/2006/relationships" xmlns:p="http://schemas.openxmlformats.org/presentationml/2006/main">
  <p:tag name="AS_UNIQUEID" val="1419"/>
</p:tagLst>
</file>

<file path=ppt/tags/tag139.xml><?xml version="1.0" encoding="utf-8"?>
<p:tagLst xmlns:a="http://schemas.openxmlformats.org/drawingml/2006/main" xmlns:r="http://schemas.openxmlformats.org/officeDocument/2006/relationships" xmlns:p="http://schemas.openxmlformats.org/presentationml/2006/main">
  <p:tag name="AS_UNIQUEID" val="1420"/>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421"/>
</p:tagLst>
</file>

<file path=ppt/tags/tag141.xml><?xml version="1.0" encoding="utf-8"?>
<p:tagLst xmlns:a="http://schemas.openxmlformats.org/drawingml/2006/main" xmlns:r="http://schemas.openxmlformats.org/officeDocument/2006/relationships" xmlns:p="http://schemas.openxmlformats.org/presentationml/2006/main">
  <p:tag name="AS_UNIQUEID" val="1422"/>
</p:tagLst>
</file>

<file path=ppt/tags/tag142.xml><?xml version="1.0" encoding="utf-8"?>
<p:tagLst xmlns:a="http://schemas.openxmlformats.org/drawingml/2006/main" xmlns:r="http://schemas.openxmlformats.org/officeDocument/2006/relationships" xmlns:p="http://schemas.openxmlformats.org/presentationml/2006/main">
  <p:tag name="AS_UNIQUEID" val="1423"/>
</p:tagLst>
</file>

<file path=ppt/tags/tag143.xml><?xml version="1.0" encoding="utf-8"?>
<p:tagLst xmlns:a="http://schemas.openxmlformats.org/drawingml/2006/main" xmlns:r="http://schemas.openxmlformats.org/officeDocument/2006/relationships" xmlns:p="http://schemas.openxmlformats.org/presentationml/2006/main">
  <p:tag name="AS_UNIQUEID" val="1424"/>
</p:tagLst>
</file>

<file path=ppt/tags/tag144.xml><?xml version="1.0" encoding="utf-8"?>
<p:tagLst xmlns:a="http://schemas.openxmlformats.org/drawingml/2006/main" xmlns:r="http://schemas.openxmlformats.org/officeDocument/2006/relationships" xmlns:p="http://schemas.openxmlformats.org/presentationml/2006/main">
  <p:tag name="AS_UNIQUEID" val="1425"/>
</p:tagLst>
</file>

<file path=ppt/tags/tag145.xml><?xml version="1.0" encoding="utf-8"?>
<p:tagLst xmlns:a="http://schemas.openxmlformats.org/drawingml/2006/main" xmlns:r="http://schemas.openxmlformats.org/officeDocument/2006/relationships" xmlns:p="http://schemas.openxmlformats.org/presentationml/2006/main">
  <p:tag name="AS_UNIQUEID" val="1428"/>
</p:tagLst>
</file>

<file path=ppt/tags/tag146.xml><?xml version="1.0" encoding="utf-8"?>
<p:tagLst xmlns:a="http://schemas.openxmlformats.org/drawingml/2006/main" xmlns:r="http://schemas.openxmlformats.org/officeDocument/2006/relationships" xmlns:p="http://schemas.openxmlformats.org/presentationml/2006/main">
  <p:tag name="AS_UNIQUEID" val="1426"/>
</p:tagLst>
</file>

<file path=ppt/tags/tag147.xml><?xml version="1.0" encoding="utf-8"?>
<p:tagLst xmlns:a="http://schemas.openxmlformats.org/drawingml/2006/main" xmlns:r="http://schemas.openxmlformats.org/officeDocument/2006/relationships" xmlns:p="http://schemas.openxmlformats.org/presentationml/2006/main">
  <p:tag name="AS_UNIQUEID" val="1427"/>
</p:tagLst>
</file>

<file path=ppt/tags/tag148.xml><?xml version="1.0" encoding="utf-8"?>
<p:tagLst xmlns:a="http://schemas.openxmlformats.org/drawingml/2006/main" xmlns:r="http://schemas.openxmlformats.org/officeDocument/2006/relationships" xmlns:p="http://schemas.openxmlformats.org/presentationml/2006/main">
  <p:tag name="AS_UNIQUEID" val="1411"/>
</p:tagLst>
</file>

<file path=ppt/tags/tag149.xml><?xml version="1.0" encoding="utf-8"?>
<p:tagLst xmlns:a="http://schemas.openxmlformats.org/drawingml/2006/main" xmlns:r="http://schemas.openxmlformats.org/officeDocument/2006/relationships" xmlns:p="http://schemas.openxmlformats.org/presentationml/2006/main">
  <p:tag name="AS_UNIQUEID" val="1412"/>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434"/>
</p:tagLst>
</file>

<file path=ppt/tags/tag151.xml><?xml version="1.0" encoding="utf-8"?>
<p:tagLst xmlns:a="http://schemas.openxmlformats.org/drawingml/2006/main" xmlns:r="http://schemas.openxmlformats.org/officeDocument/2006/relationships" xmlns:p="http://schemas.openxmlformats.org/presentationml/2006/main">
  <p:tag name="AS_UNIQUEID" val="1435"/>
</p:tagLst>
</file>

<file path=ppt/tags/tag152.xml><?xml version="1.0" encoding="utf-8"?>
<p:tagLst xmlns:a="http://schemas.openxmlformats.org/drawingml/2006/main" xmlns:r="http://schemas.openxmlformats.org/officeDocument/2006/relationships" xmlns:p="http://schemas.openxmlformats.org/presentationml/2006/main">
  <p:tag name="AS_UNIQUEID" val="1438"/>
</p:tagLst>
</file>

<file path=ppt/tags/tag153.xml><?xml version="1.0" encoding="utf-8"?>
<p:tagLst xmlns:a="http://schemas.openxmlformats.org/drawingml/2006/main" xmlns:r="http://schemas.openxmlformats.org/officeDocument/2006/relationships" xmlns:p="http://schemas.openxmlformats.org/presentationml/2006/main">
  <p:tag name="AS_UNIQUEID" val="1439"/>
</p:tagLst>
</file>

<file path=ppt/tags/tag154.xml><?xml version="1.0" encoding="utf-8"?>
<p:tagLst xmlns:a="http://schemas.openxmlformats.org/drawingml/2006/main" xmlns:r="http://schemas.openxmlformats.org/officeDocument/2006/relationships" xmlns:p="http://schemas.openxmlformats.org/presentationml/2006/main">
  <p:tag name="AS_UNIQUEID" val="1440"/>
</p:tagLst>
</file>

<file path=ppt/tags/tag155.xml><?xml version="1.0" encoding="utf-8"?>
<p:tagLst xmlns:a="http://schemas.openxmlformats.org/drawingml/2006/main" xmlns:r="http://schemas.openxmlformats.org/officeDocument/2006/relationships" xmlns:p="http://schemas.openxmlformats.org/presentationml/2006/main">
  <p:tag name="AS_UNIQUEID" val="1441"/>
</p:tagLst>
</file>

<file path=ppt/tags/tag156.xml><?xml version="1.0" encoding="utf-8"?>
<p:tagLst xmlns:a="http://schemas.openxmlformats.org/drawingml/2006/main" xmlns:r="http://schemas.openxmlformats.org/officeDocument/2006/relationships" xmlns:p="http://schemas.openxmlformats.org/presentationml/2006/main">
  <p:tag name="AS_UNIQUEID" val="1447"/>
</p:tagLst>
</file>

<file path=ppt/tags/tag157.xml><?xml version="1.0" encoding="utf-8"?>
<p:tagLst xmlns:a="http://schemas.openxmlformats.org/drawingml/2006/main" xmlns:r="http://schemas.openxmlformats.org/officeDocument/2006/relationships" xmlns:p="http://schemas.openxmlformats.org/presentationml/2006/main">
  <p:tag name="AS_UNIQUEID" val="1448"/>
</p:tagLst>
</file>

<file path=ppt/tags/tag158.xml><?xml version="1.0" encoding="utf-8"?>
<p:tagLst xmlns:a="http://schemas.openxmlformats.org/drawingml/2006/main" xmlns:r="http://schemas.openxmlformats.org/officeDocument/2006/relationships" xmlns:p="http://schemas.openxmlformats.org/presentationml/2006/main">
  <p:tag name="AS_UNIQUEID" val="1442"/>
</p:tagLst>
</file>

<file path=ppt/tags/tag159.xml><?xml version="1.0" encoding="utf-8"?>
<p:tagLst xmlns:a="http://schemas.openxmlformats.org/drawingml/2006/main" xmlns:r="http://schemas.openxmlformats.org/officeDocument/2006/relationships" xmlns:p="http://schemas.openxmlformats.org/presentationml/2006/main">
  <p:tag name="AS_UNIQUEID" val="1443"/>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444"/>
</p:tagLst>
</file>

<file path=ppt/tags/tag161.xml><?xml version="1.0" encoding="utf-8"?>
<p:tagLst xmlns:a="http://schemas.openxmlformats.org/drawingml/2006/main" xmlns:r="http://schemas.openxmlformats.org/officeDocument/2006/relationships" xmlns:p="http://schemas.openxmlformats.org/presentationml/2006/main">
  <p:tag name="AS_UNIQUEID" val="1445"/>
</p:tagLst>
</file>

<file path=ppt/tags/tag162.xml><?xml version="1.0" encoding="utf-8"?>
<p:tagLst xmlns:a="http://schemas.openxmlformats.org/drawingml/2006/main" xmlns:r="http://schemas.openxmlformats.org/officeDocument/2006/relationships" xmlns:p="http://schemas.openxmlformats.org/presentationml/2006/main">
  <p:tag name="AS_UNIQUEID" val="1446"/>
</p:tagLst>
</file>

<file path=ppt/tags/tag163.xml><?xml version="1.0" encoding="utf-8"?>
<p:tagLst xmlns:a="http://schemas.openxmlformats.org/drawingml/2006/main" xmlns:r="http://schemas.openxmlformats.org/officeDocument/2006/relationships" xmlns:p="http://schemas.openxmlformats.org/presentationml/2006/main">
  <p:tag name="AS_UNIQUEID" val="1436"/>
</p:tagLst>
</file>

<file path=ppt/tags/tag164.xml><?xml version="1.0" encoding="utf-8"?>
<p:tagLst xmlns:a="http://schemas.openxmlformats.org/drawingml/2006/main" xmlns:r="http://schemas.openxmlformats.org/officeDocument/2006/relationships" xmlns:p="http://schemas.openxmlformats.org/presentationml/2006/main">
  <p:tag name="AS_UNIQUEID" val="1437"/>
</p:tagLst>
</file>

<file path=ppt/tags/tag165.xml><?xml version="1.0" encoding="utf-8"?>
<p:tagLst xmlns:a="http://schemas.openxmlformats.org/drawingml/2006/main" xmlns:r="http://schemas.openxmlformats.org/officeDocument/2006/relationships" xmlns:p="http://schemas.openxmlformats.org/presentationml/2006/main">
  <p:tag name="AS_UNIQUEID" val="1430"/>
</p:tagLst>
</file>

<file path=ppt/tags/tag166.xml><?xml version="1.0" encoding="utf-8"?>
<p:tagLst xmlns:a="http://schemas.openxmlformats.org/drawingml/2006/main" xmlns:r="http://schemas.openxmlformats.org/officeDocument/2006/relationships" xmlns:p="http://schemas.openxmlformats.org/presentationml/2006/main">
  <p:tag name="AS_UNIQUEID" val="1431"/>
</p:tagLst>
</file>

<file path=ppt/tags/tag167.xml><?xml version="1.0" encoding="utf-8"?>
<p:tagLst xmlns:a="http://schemas.openxmlformats.org/drawingml/2006/main" xmlns:r="http://schemas.openxmlformats.org/officeDocument/2006/relationships" xmlns:p="http://schemas.openxmlformats.org/presentationml/2006/main">
  <p:tag name="AS_UNIQUEID" val="1432"/>
</p:tagLst>
</file>

<file path=ppt/tags/tag168.xml><?xml version="1.0" encoding="utf-8"?>
<p:tagLst xmlns:a="http://schemas.openxmlformats.org/drawingml/2006/main" xmlns:r="http://schemas.openxmlformats.org/officeDocument/2006/relationships" xmlns:p="http://schemas.openxmlformats.org/presentationml/2006/main">
  <p:tag name="AS_UNIQUEID" val="1454"/>
</p:tagLst>
</file>

<file path=ppt/tags/tag169.xml><?xml version="1.0" encoding="utf-8"?>
<p:tagLst xmlns:a="http://schemas.openxmlformats.org/drawingml/2006/main" xmlns:r="http://schemas.openxmlformats.org/officeDocument/2006/relationships" xmlns:p="http://schemas.openxmlformats.org/presentationml/2006/main">
  <p:tag name="AS_UNIQUEID" val="1455"/>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56"/>
</p:tagLst>
</file>

<file path=ppt/tags/tag171.xml><?xml version="1.0" encoding="utf-8"?>
<p:tagLst xmlns:a="http://schemas.openxmlformats.org/drawingml/2006/main" xmlns:r="http://schemas.openxmlformats.org/officeDocument/2006/relationships" xmlns:p="http://schemas.openxmlformats.org/presentationml/2006/main">
  <p:tag name="AS_UNIQUEID" val="1457"/>
</p:tagLst>
</file>

<file path=ppt/tags/tag172.xml><?xml version="1.0" encoding="utf-8"?>
<p:tagLst xmlns:a="http://schemas.openxmlformats.org/drawingml/2006/main" xmlns:r="http://schemas.openxmlformats.org/officeDocument/2006/relationships" xmlns:p="http://schemas.openxmlformats.org/presentationml/2006/main">
  <p:tag name="AS_UNIQUEID" val="1458"/>
</p:tagLst>
</file>

<file path=ppt/tags/tag173.xml><?xml version="1.0" encoding="utf-8"?>
<p:tagLst xmlns:a="http://schemas.openxmlformats.org/drawingml/2006/main" xmlns:r="http://schemas.openxmlformats.org/officeDocument/2006/relationships" xmlns:p="http://schemas.openxmlformats.org/presentationml/2006/main">
  <p:tag name="AS_UNIQUEID" val="1459"/>
</p:tagLst>
</file>

<file path=ppt/tags/tag174.xml><?xml version="1.0" encoding="utf-8"?>
<p:tagLst xmlns:a="http://schemas.openxmlformats.org/drawingml/2006/main" xmlns:r="http://schemas.openxmlformats.org/officeDocument/2006/relationships" xmlns:p="http://schemas.openxmlformats.org/presentationml/2006/main">
  <p:tag name="AS_UNIQUEID" val="1460"/>
</p:tagLst>
</file>

<file path=ppt/tags/tag175.xml><?xml version="1.0" encoding="utf-8"?>
<p:tagLst xmlns:a="http://schemas.openxmlformats.org/drawingml/2006/main" xmlns:r="http://schemas.openxmlformats.org/officeDocument/2006/relationships" xmlns:p="http://schemas.openxmlformats.org/presentationml/2006/main">
  <p:tag name="AS_UNIQUEID" val="1461"/>
</p:tagLst>
</file>

<file path=ppt/tags/tag176.xml><?xml version="1.0" encoding="utf-8"?>
<p:tagLst xmlns:a="http://schemas.openxmlformats.org/drawingml/2006/main" xmlns:r="http://schemas.openxmlformats.org/officeDocument/2006/relationships" xmlns:p="http://schemas.openxmlformats.org/presentationml/2006/main">
  <p:tag name="AS_UNIQUEID" val="1462"/>
</p:tagLst>
</file>

<file path=ppt/tags/tag177.xml><?xml version="1.0" encoding="utf-8"?>
<p:tagLst xmlns:a="http://schemas.openxmlformats.org/drawingml/2006/main" xmlns:r="http://schemas.openxmlformats.org/officeDocument/2006/relationships" xmlns:p="http://schemas.openxmlformats.org/presentationml/2006/main">
  <p:tag name="AS_UNIQUEID" val="1463"/>
</p:tagLst>
</file>

<file path=ppt/tags/tag178.xml><?xml version="1.0" encoding="utf-8"?>
<p:tagLst xmlns:a="http://schemas.openxmlformats.org/drawingml/2006/main" xmlns:r="http://schemas.openxmlformats.org/officeDocument/2006/relationships" xmlns:p="http://schemas.openxmlformats.org/presentationml/2006/main">
  <p:tag name="AS_UNIQUEID" val="1464"/>
</p:tagLst>
</file>

<file path=ppt/tags/tag179.xml><?xml version="1.0" encoding="utf-8"?>
<p:tagLst xmlns:a="http://schemas.openxmlformats.org/drawingml/2006/main" xmlns:r="http://schemas.openxmlformats.org/officeDocument/2006/relationships" xmlns:p="http://schemas.openxmlformats.org/presentationml/2006/main">
  <p:tag name="AS_UNIQUEID" val="1465"/>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66"/>
</p:tagLst>
</file>

<file path=ppt/tags/tag181.xml><?xml version="1.0" encoding="utf-8"?>
<p:tagLst xmlns:a="http://schemas.openxmlformats.org/drawingml/2006/main" xmlns:r="http://schemas.openxmlformats.org/officeDocument/2006/relationships" xmlns:p="http://schemas.openxmlformats.org/presentationml/2006/main">
  <p:tag name="AS_UNIQUEID" val="1467"/>
</p:tagLst>
</file>

<file path=ppt/tags/tag182.xml><?xml version="1.0" encoding="utf-8"?>
<p:tagLst xmlns:a="http://schemas.openxmlformats.org/drawingml/2006/main" xmlns:r="http://schemas.openxmlformats.org/officeDocument/2006/relationships" xmlns:p="http://schemas.openxmlformats.org/presentationml/2006/main">
  <p:tag name="AS_UNIQUEID" val="1468"/>
</p:tagLst>
</file>

<file path=ppt/tags/tag183.xml><?xml version="1.0" encoding="utf-8"?>
<p:tagLst xmlns:a="http://schemas.openxmlformats.org/drawingml/2006/main" xmlns:r="http://schemas.openxmlformats.org/officeDocument/2006/relationships" xmlns:p="http://schemas.openxmlformats.org/presentationml/2006/main">
  <p:tag name="AS_UNIQUEID" val="1469"/>
</p:tagLst>
</file>

<file path=ppt/tags/tag184.xml><?xml version="1.0" encoding="utf-8"?>
<p:tagLst xmlns:a="http://schemas.openxmlformats.org/drawingml/2006/main" xmlns:r="http://schemas.openxmlformats.org/officeDocument/2006/relationships" xmlns:p="http://schemas.openxmlformats.org/presentationml/2006/main">
  <p:tag name="AS_UNIQUEID" val="1470"/>
</p:tagLst>
</file>

<file path=ppt/tags/tag185.xml><?xml version="1.0" encoding="utf-8"?>
<p:tagLst xmlns:a="http://schemas.openxmlformats.org/drawingml/2006/main" xmlns:r="http://schemas.openxmlformats.org/officeDocument/2006/relationships" xmlns:p="http://schemas.openxmlformats.org/presentationml/2006/main">
  <p:tag name="AS_UNIQUEID" val="1471"/>
</p:tagLst>
</file>

<file path=ppt/tags/tag186.xml><?xml version="1.0" encoding="utf-8"?>
<p:tagLst xmlns:a="http://schemas.openxmlformats.org/drawingml/2006/main" xmlns:r="http://schemas.openxmlformats.org/officeDocument/2006/relationships" xmlns:p="http://schemas.openxmlformats.org/presentationml/2006/main">
  <p:tag name="AS_UNIQUEID" val="1472"/>
</p:tagLst>
</file>

<file path=ppt/tags/tag187.xml><?xml version="1.0" encoding="utf-8"?>
<p:tagLst xmlns:a="http://schemas.openxmlformats.org/drawingml/2006/main" xmlns:r="http://schemas.openxmlformats.org/officeDocument/2006/relationships" xmlns:p="http://schemas.openxmlformats.org/presentationml/2006/main">
  <p:tag name="AS_UNIQUEID" val="1473"/>
</p:tagLst>
</file>

<file path=ppt/tags/tag188.xml><?xml version="1.0" encoding="utf-8"?>
<p:tagLst xmlns:a="http://schemas.openxmlformats.org/drawingml/2006/main" xmlns:r="http://schemas.openxmlformats.org/officeDocument/2006/relationships" xmlns:p="http://schemas.openxmlformats.org/presentationml/2006/main">
  <p:tag name="AS_UNIQUEID" val="1474"/>
</p:tagLst>
</file>

<file path=ppt/tags/tag189.xml><?xml version="1.0" encoding="utf-8"?>
<p:tagLst xmlns:a="http://schemas.openxmlformats.org/drawingml/2006/main" xmlns:r="http://schemas.openxmlformats.org/officeDocument/2006/relationships" xmlns:p="http://schemas.openxmlformats.org/presentationml/2006/main">
  <p:tag name="AS_UNIQUEID" val="1475"/>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76"/>
</p:tagLst>
</file>

<file path=ppt/tags/tag191.xml><?xml version="1.0" encoding="utf-8"?>
<p:tagLst xmlns:a="http://schemas.openxmlformats.org/drawingml/2006/main" xmlns:r="http://schemas.openxmlformats.org/officeDocument/2006/relationships" xmlns:p="http://schemas.openxmlformats.org/presentationml/2006/main">
  <p:tag name="AS_UNIQUEID" val="1477"/>
</p:tagLst>
</file>

<file path=ppt/tags/tag192.xml><?xml version="1.0" encoding="utf-8"?>
<p:tagLst xmlns:a="http://schemas.openxmlformats.org/drawingml/2006/main" xmlns:r="http://schemas.openxmlformats.org/officeDocument/2006/relationships" xmlns:p="http://schemas.openxmlformats.org/presentationml/2006/main">
  <p:tag name="AS_UNIQUEID" val="1450"/>
</p:tagLst>
</file>

<file path=ppt/tags/tag193.xml><?xml version="1.0" encoding="utf-8"?>
<p:tagLst xmlns:a="http://schemas.openxmlformats.org/drawingml/2006/main" xmlns:r="http://schemas.openxmlformats.org/officeDocument/2006/relationships" xmlns:p="http://schemas.openxmlformats.org/presentationml/2006/main">
  <p:tag name="AS_UNIQUEID" val="1451"/>
</p:tagLst>
</file>

<file path=ppt/tags/tag194.xml><?xml version="1.0" encoding="utf-8"?>
<p:tagLst xmlns:a="http://schemas.openxmlformats.org/drawingml/2006/main" xmlns:r="http://schemas.openxmlformats.org/officeDocument/2006/relationships" xmlns:p="http://schemas.openxmlformats.org/presentationml/2006/main">
  <p:tag name="AS_UNIQUEID" val="1452"/>
</p:tagLst>
</file>

<file path=ppt/tags/tag195.xml><?xml version="1.0" encoding="utf-8"?>
<p:tagLst xmlns:a="http://schemas.openxmlformats.org/drawingml/2006/main" xmlns:r="http://schemas.openxmlformats.org/officeDocument/2006/relationships" xmlns:p="http://schemas.openxmlformats.org/presentationml/2006/main">
  <p:tag name="AS_UNIQUEID" val="1483"/>
</p:tagLst>
</file>

<file path=ppt/tags/tag196.xml><?xml version="1.0" encoding="utf-8"?>
<p:tagLst xmlns:a="http://schemas.openxmlformats.org/drawingml/2006/main" xmlns:r="http://schemas.openxmlformats.org/officeDocument/2006/relationships" xmlns:p="http://schemas.openxmlformats.org/presentationml/2006/main">
  <p:tag name="AS_UNIQUEID" val="1484"/>
</p:tagLst>
</file>

<file path=ppt/tags/tag197.xml><?xml version="1.0" encoding="utf-8"?>
<p:tagLst xmlns:a="http://schemas.openxmlformats.org/drawingml/2006/main" xmlns:r="http://schemas.openxmlformats.org/officeDocument/2006/relationships" xmlns:p="http://schemas.openxmlformats.org/presentationml/2006/main">
  <p:tag name="AS_UNIQUEID" val="1485"/>
</p:tagLst>
</file>

<file path=ppt/tags/tag198.xml><?xml version="1.0" encoding="utf-8"?>
<p:tagLst xmlns:a="http://schemas.openxmlformats.org/drawingml/2006/main" xmlns:r="http://schemas.openxmlformats.org/officeDocument/2006/relationships" xmlns:p="http://schemas.openxmlformats.org/presentationml/2006/main">
  <p:tag name="AS_UNIQUEID" val="1486"/>
</p:tagLst>
</file>

<file path=ppt/tags/tag199.xml><?xml version="1.0" encoding="utf-8"?>
<p:tagLst xmlns:a="http://schemas.openxmlformats.org/drawingml/2006/main" xmlns:r="http://schemas.openxmlformats.org/officeDocument/2006/relationships" xmlns:p="http://schemas.openxmlformats.org/presentationml/2006/main">
  <p:tag name="AS_UNIQUEID" val="1487"/>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488"/>
</p:tagLst>
</file>

<file path=ppt/tags/tag201.xml><?xml version="1.0" encoding="utf-8"?>
<p:tagLst xmlns:a="http://schemas.openxmlformats.org/drawingml/2006/main" xmlns:r="http://schemas.openxmlformats.org/officeDocument/2006/relationships" xmlns:p="http://schemas.openxmlformats.org/presentationml/2006/main">
  <p:tag name="AS_UNIQUEID" val="1489"/>
</p:tagLst>
</file>

<file path=ppt/tags/tag202.xml><?xml version="1.0" encoding="utf-8"?>
<p:tagLst xmlns:a="http://schemas.openxmlformats.org/drawingml/2006/main" xmlns:r="http://schemas.openxmlformats.org/officeDocument/2006/relationships" xmlns:p="http://schemas.openxmlformats.org/presentationml/2006/main">
  <p:tag name="AS_UNIQUEID" val="1490"/>
</p:tagLst>
</file>

<file path=ppt/tags/tag203.xml><?xml version="1.0" encoding="utf-8"?>
<p:tagLst xmlns:a="http://schemas.openxmlformats.org/drawingml/2006/main" xmlns:r="http://schemas.openxmlformats.org/officeDocument/2006/relationships" xmlns:p="http://schemas.openxmlformats.org/presentationml/2006/main">
  <p:tag name="AS_UNIQUEID" val="1491"/>
</p:tagLst>
</file>

<file path=ppt/tags/tag204.xml><?xml version="1.0" encoding="utf-8"?>
<p:tagLst xmlns:a="http://schemas.openxmlformats.org/drawingml/2006/main" xmlns:r="http://schemas.openxmlformats.org/officeDocument/2006/relationships" xmlns:p="http://schemas.openxmlformats.org/presentationml/2006/main">
  <p:tag name="AS_UNIQUEID" val="1492"/>
</p:tagLst>
</file>

<file path=ppt/tags/tag205.xml><?xml version="1.0" encoding="utf-8"?>
<p:tagLst xmlns:a="http://schemas.openxmlformats.org/drawingml/2006/main" xmlns:r="http://schemas.openxmlformats.org/officeDocument/2006/relationships" xmlns:p="http://schemas.openxmlformats.org/presentationml/2006/main">
  <p:tag name="AS_UNIQUEID" val="1493"/>
</p:tagLst>
</file>

<file path=ppt/tags/tag206.xml><?xml version="1.0" encoding="utf-8"?>
<p:tagLst xmlns:a="http://schemas.openxmlformats.org/drawingml/2006/main" xmlns:r="http://schemas.openxmlformats.org/officeDocument/2006/relationships" xmlns:p="http://schemas.openxmlformats.org/presentationml/2006/main">
  <p:tag name="AS_UNIQUEID" val="1494"/>
</p:tagLst>
</file>

<file path=ppt/tags/tag207.xml><?xml version="1.0" encoding="utf-8"?>
<p:tagLst xmlns:a="http://schemas.openxmlformats.org/drawingml/2006/main" xmlns:r="http://schemas.openxmlformats.org/officeDocument/2006/relationships" xmlns:p="http://schemas.openxmlformats.org/presentationml/2006/main">
  <p:tag name="AS_UNIQUEID" val="1495"/>
</p:tagLst>
</file>

<file path=ppt/tags/tag208.xml><?xml version="1.0" encoding="utf-8"?>
<p:tagLst xmlns:a="http://schemas.openxmlformats.org/drawingml/2006/main" xmlns:r="http://schemas.openxmlformats.org/officeDocument/2006/relationships" xmlns:p="http://schemas.openxmlformats.org/presentationml/2006/main">
  <p:tag name="AS_UNIQUEID" val="1496"/>
</p:tagLst>
</file>

<file path=ppt/tags/tag209.xml><?xml version="1.0" encoding="utf-8"?>
<p:tagLst xmlns:a="http://schemas.openxmlformats.org/drawingml/2006/main" xmlns:r="http://schemas.openxmlformats.org/officeDocument/2006/relationships" xmlns:p="http://schemas.openxmlformats.org/presentationml/2006/main">
  <p:tag name="AS_UNIQUEID" val="1497"/>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498"/>
</p:tagLst>
</file>

<file path=ppt/tags/tag211.xml><?xml version="1.0" encoding="utf-8"?>
<p:tagLst xmlns:a="http://schemas.openxmlformats.org/drawingml/2006/main" xmlns:r="http://schemas.openxmlformats.org/officeDocument/2006/relationships" xmlns:p="http://schemas.openxmlformats.org/presentationml/2006/main">
  <p:tag name="AS_UNIQUEID" val="1499"/>
</p:tagLst>
</file>

<file path=ppt/tags/tag212.xml><?xml version="1.0" encoding="utf-8"?>
<p:tagLst xmlns:a="http://schemas.openxmlformats.org/drawingml/2006/main" xmlns:r="http://schemas.openxmlformats.org/officeDocument/2006/relationships" xmlns:p="http://schemas.openxmlformats.org/presentationml/2006/main">
  <p:tag name="AS_UNIQUEID" val="1500"/>
</p:tagLst>
</file>

<file path=ppt/tags/tag213.xml><?xml version="1.0" encoding="utf-8"?>
<p:tagLst xmlns:a="http://schemas.openxmlformats.org/drawingml/2006/main" xmlns:r="http://schemas.openxmlformats.org/officeDocument/2006/relationships" xmlns:p="http://schemas.openxmlformats.org/presentationml/2006/main">
  <p:tag name="AS_UNIQUEID" val="1501"/>
</p:tagLst>
</file>

<file path=ppt/tags/tag214.xml><?xml version="1.0" encoding="utf-8"?>
<p:tagLst xmlns:a="http://schemas.openxmlformats.org/drawingml/2006/main" xmlns:r="http://schemas.openxmlformats.org/officeDocument/2006/relationships" xmlns:p="http://schemas.openxmlformats.org/presentationml/2006/main">
  <p:tag name="AS_UNIQUEID" val="1502"/>
</p:tagLst>
</file>

<file path=ppt/tags/tag215.xml><?xml version="1.0" encoding="utf-8"?>
<p:tagLst xmlns:a="http://schemas.openxmlformats.org/drawingml/2006/main" xmlns:r="http://schemas.openxmlformats.org/officeDocument/2006/relationships" xmlns:p="http://schemas.openxmlformats.org/presentationml/2006/main">
  <p:tag name="AS_UNIQUEID" val="1503"/>
</p:tagLst>
</file>

<file path=ppt/tags/tag216.xml><?xml version="1.0" encoding="utf-8"?>
<p:tagLst xmlns:a="http://schemas.openxmlformats.org/drawingml/2006/main" xmlns:r="http://schemas.openxmlformats.org/officeDocument/2006/relationships" xmlns:p="http://schemas.openxmlformats.org/presentationml/2006/main">
  <p:tag name="AS_UNIQUEID" val="1504"/>
</p:tagLst>
</file>

<file path=ppt/tags/tag217.xml><?xml version="1.0" encoding="utf-8"?>
<p:tagLst xmlns:a="http://schemas.openxmlformats.org/drawingml/2006/main" xmlns:r="http://schemas.openxmlformats.org/officeDocument/2006/relationships" xmlns:p="http://schemas.openxmlformats.org/presentationml/2006/main">
  <p:tag name="AS_UNIQUEID" val="1505"/>
</p:tagLst>
</file>

<file path=ppt/tags/tag218.xml><?xml version="1.0" encoding="utf-8"?>
<p:tagLst xmlns:a="http://schemas.openxmlformats.org/drawingml/2006/main" xmlns:r="http://schemas.openxmlformats.org/officeDocument/2006/relationships" xmlns:p="http://schemas.openxmlformats.org/presentationml/2006/main">
  <p:tag name="AS_UNIQUEID" val="1506"/>
</p:tagLst>
</file>

<file path=ppt/tags/tag219.xml><?xml version="1.0" encoding="utf-8"?>
<p:tagLst xmlns:a="http://schemas.openxmlformats.org/drawingml/2006/main" xmlns:r="http://schemas.openxmlformats.org/officeDocument/2006/relationships" xmlns:p="http://schemas.openxmlformats.org/presentationml/2006/main">
  <p:tag name="AS_UNIQUEID" val="1507"/>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508"/>
</p:tagLst>
</file>

<file path=ppt/tags/tag221.xml><?xml version="1.0" encoding="utf-8"?>
<p:tagLst xmlns:a="http://schemas.openxmlformats.org/drawingml/2006/main" xmlns:r="http://schemas.openxmlformats.org/officeDocument/2006/relationships" xmlns:p="http://schemas.openxmlformats.org/presentationml/2006/main">
  <p:tag name="AS_UNIQUEID" val="1509"/>
</p:tagLst>
</file>

<file path=ppt/tags/tag222.xml><?xml version="1.0" encoding="utf-8"?>
<p:tagLst xmlns:a="http://schemas.openxmlformats.org/drawingml/2006/main" xmlns:r="http://schemas.openxmlformats.org/officeDocument/2006/relationships" xmlns:p="http://schemas.openxmlformats.org/presentationml/2006/main">
  <p:tag name="AS_UNIQUEID" val="1510"/>
</p:tagLst>
</file>

<file path=ppt/tags/tag223.xml><?xml version="1.0" encoding="utf-8"?>
<p:tagLst xmlns:a="http://schemas.openxmlformats.org/drawingml/2006/main" xmlns:r="http://schemas.openxmlformats.org/officeDocument/2006/relationships" xmlns:p="http://schemas.openxmlformats.org/presentationml/2006/main">
  <p:tag name="AS_UNIQUEID" val="1511"/>
</p:tagLst>
</file>

<file path=ppt/tags/tag224.xml><?xml version="1.0" encoding="utf-8"?>
<p:tagLst xmlns:a="http://schemas.openxmlformats.org/drawingml/2006/main" xmlns:r="http://schemas.openxmlformats.org/officeDocument/2006/relationships" xmlns:p="http://schemas.openxmlformats.org/presentationml/2006/main">
  <p:tag name="AS_UNIQUEID" val="1512"/>
</p:tagLst>
</file>

<file path=ppt/tags/tag225.xml><?xml version="1.0" encoding="utf-8"?>
<p:tagLst xmlns:a="http://schemas.openxmlformats.org/drawingml/2006/main" xmlns:r="http://schemas.openxmlformats.org/officeDocument/2006/relationships" xmlns:p="http://schemas.openxmlformats.org/presentationml/2006/main">
  <p:tag name="AS_UNIQUEID" val="1513"/>
</p:tagLst>
</file>

<file path=ppt/tags/tag226.xml><?xml version="1.0" encoding="utf-8"?>
<p:tagLst xmlns:a="http://schemas.openxmlformats.org/drawingml/2006/main" xmlns:r="http://schemas.openxmlformats.org/officeDocument/2006/relationships" xmlns:p="http://schemas.openxmlformats.org/presentationml/2006/main">
  <p:tag name="AS_UNIQUEID" val="1479"/>
</p:tagLst>
</file>

<file path=ppt/tags/tag227.xml><?xml version="1.0" encoding="utf-8"?>
<p:tagLst xmlns:a="http://schemas.openxmlformats.org/drawingml/2006/main" xmlns:r="http://schemas.openxmlformats.org/officeDocument/2006/relationships" xmlns:p="http://schemas.openxmlformats.org/presentationml/2006/main">
  <p:tag name="AS_UNIQUEID" val="1480"/>
</p:tagLst>
</file>

<file path=ppt/tags/tag228.xml><?xml version="1.0" encoding="utf-8"?>
<p:tagLst xmlns:a="http://schemas.openxmlformats.org/drawingml/2006/main" xmlns:r="http://schemas.openxmlformats.org/officeDocument/2006/relationships" xmlns:p="http://schemas.openxmlformats.org/presentationml/2006/main">
  <p:tag name="AS_UNIQUEID" val="1481"/>
</p:tagLst>
</file>

<file path=ppt/tags/tag229.xml><?xml version="1.0" encoding="utf-8"?>
<p:tagLst xmlns:a="http://schemas.openxmlformats.org/drawingml/2006/main" xmlns:r="http://schemas.openxmlformats.org/officeDocument/2006/relationships" xmlns:p="http://schemas.openxmlformats.org/presentationml/2006/main">
  <p:tag name="AS_UNIQUEID" val="1519"/>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520"/>
</p:tagLst>
</file>

<file path=ppt/tags/tag231.xml><?xml version="1.0" encoding="utf-8"?>
<p:tagLst xmlns:a="http://schemas.openxmlformats.org/drawingml/2006/main" xmlns:r="http://schemas.openxmlformats.org/officeDocument/2006/relationships" xmlns:p="http://schemas.openxmlformats.org/presentationml/2006/main">
  <p:tag name="AS_UNIQUEID" val="1521"/>
</p:tagLst>
</file>

<file path=ppt/tags/tag232.xml><?xml version="1.0" encoding="utf-8"?>
<p:tagLst xmlns:a="http://schemas.openxmlformats.org/drawingml/2006/main" xmlns:r="http://schemas.openxmlformats.org/officeDocument/2006/relationships" xmlns:p="http://schemas.openxmlformats.org/presentationml/2006/main">
  <p:tag name="AS_UNIQUEID" val="1522"/>
</p:tagLst>
</file>

<file path=ppt/tags/tag233.xml><?xml version="1.0" encoding="utf-8"?>
<p:tagLst xmlns:a="http://schemas.openxmlformats.org/drawingml/2006/main" xmlns:r="http://schemas.openxmlformats.org/officeDocument/2006/relationships" xmlns:p="http://schemas.openxmlformats.org/presentationml/2006/main">
  <p:tag name="AS_UNIQUEID" val="1523"/>
</p:tagLst>
</file>

<file path=ppt/tags/tag234.xml><?xml version="1.0" encoding="utf-8"?>
<p:tagLst xmlns:a="http://schemas.openxmlformats.org/drawingml/2006/main" xmlns:r="http://schemas.openxmlformats.org/officeDocument/2006/relationships" xmlns:p="http://schemas.openxmlformats.org/presentationml/2006/main">
  <p:tag name="AS_UNIQUEID" val="1524"/>
</p:tagLst>
</file>

<file path=ppt/tags/tag235.xml><?xml version="1.0" encoding="utf-8"?>
<p:tagLst xmlns:a="http://schemas.openxmlformats.org/drawingml/2006/main" xmlns:r="http://schemas.openxmlformats.org/officeDocument/2006/relationships" xmlns:p="http://schemas.openxmlformats.org/presentationml/2006/main">
  <p:tag name="AS_UNIQUEID" val="1530"/>
</p:tagLst>
</file>

<file path=ppt/tags/tag236.xml><?xml version="1.0" encoding="utf-8"?>
<p:tagLst xmlns:a="http://schemas.openxmlformats.org/drawingml/2006/main" xmlns:r="http://schemas.openxmlformats.org/officeDocument/2006/relationships" xmlns:p="http://schemas.openxmlformats.org/presentationml/2006/main">
  <p:tag name="AS_UNIQUEID" val="1525"/>
</p:tagLst>
</file>

<file path=ppt/tags/tag237.xml><?xml version="1.0" encoding="utf-8"?>
<p:tagLst xmlns:a="http://schemas.openxmlformats.org/drawingml/2006/main" xmlns:r="http://schemas.openxmlformats.org/officeDocument/2006/relationships" xmlns:p="http://schemas.openxmlformats.org/presentationml/2006/main">
  <p:tag name="AS_UNIQUEID" val="1526"/>
</p:tagLst>
</file>

<file path=ppt/tags/tag238.xml><?xml version="1.0" encoding="utf-8"?>
<p:tagLst xmlns:a="http://schemas.openxmlformats.org/drawingml/2006/main" xmlns:r="http://schemas.openxmlformats.org/officeDocument/2006/relationships" xmlns:p="http://schemas.openxmlformats.org/presentationml/2006/main">
  <p:tag name="AS_UNIQUEID" val="1527"/>
</p:tagLst>
</file>

<file path=ppt/tags/tag239.xml><?xml version="1.0" encoding="utf-8"?>
<p:tagLst xmlns:a="http://schemas.openxmlformats.org/drawingml/2006/main" xmlns:r="http://schemas.openxmlformats.org/officeDocument/2006/relationships" xmlns:p="http://schemas.openxmlformats.org/presentationml/2006/main">
  <p:tag name="AS_UNIQUEID" val="1528"/>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529"/>
</p:tagLst>
</file>

<file path=ppt/tags/tag241.xml><?xml version="1.0" encoding="utf-8"?>
<p:tagLst xmlns:a="http://schemas.openxmlformats.org/drawingml/2006/main" xmlns:r="http://schemas.openxmlformats.org/officeDocument/2006/relationships" xmlns:p="http://schemas.openxmlformats.org/presentationml/2006/main">
  <p:tag name="AS_UNIQUEID" val="1515"/>
</p:tagLst>
</file>

<file path=ppt/tags/tag242.xml><?xml version="1.0" encoding="utf-8"?>
<p:tagLst xmlns:a="http://schemas.openxmlformats.org/drawingml/2006/main" xmlns:r="http://schemas.openxmlformats.org/officeDocument/2006/relationships" xmlns:p="http://schemas.openxmlformats.org/presentationml/2006/main">
  <p:tag name="AS_UNIQUEID" val="1516"/>
</p:tagLst>
</file>

<file path=ppt/tags/tag243.xml><?xml version="1.0" encoding="utf-8"?>
<p:tagLst xmlns:a="http://schemas.openxmlformats.org/drawingml/2006/main" xmlns:r="http://schemas.openxmlformats.org/officeDocument/2006/relationships" xmlns:p="http://schemas.openxmlformats.org/presentationml/2006/main">
  <p:tag name="AS_UNIQUEID" val="1517"/>
</p:tagLst>
</file>

<file path=ppt/tags/tag244.xml><?xml version="1.0" encoding="utf-8"?>
<p:tagLst xmlns:a="http://schemas.openxmlformats.org/drawingml/2006/main" xmlns:r="http://schemas.openxmlformats.org/officeDocument/2006/relationships" xmlns:p="http://schemas.openxmlformats.org/presentationml/2006/main">
  <p:tag name="AS_UNIQUEID" val="1532"/>
</p:tagLst>
</file>

<file path=ppt/tags/tag245.xml><?xml version="1.0" encoding="utf-8"?>
<p:tagLst xmlns:a="http://schemas.openxmlformats.org/drawingml/2006/main" xmlns:r="http://schemas.openxmlformats.org/officeDocument/2006/relationships" xmlns:p="http://schemas.openxmlformats.org/presentationml/2006/main">
  <p:tag name="AS_UNIQUEID" val="1533"/>
</p:tagLst>
</file>

<file path=ppt/tags/tag246.xml><?xml version="1.0" encoding="utf-8"?>
<p:tagLst xmlns:a="http://schemas.openxmlformats.org/drawingml/2006/main" xmlns:r="http://schemas.openxmlformats.org/officeDocument/2006/relationships" xmlns:p="http://schemas.openxmlformats.org/presentationml/2006/main">
  <p:tag name="AS_UNIQUEID" val="1534"/>
</p:tagLst>
</file>

<file path=ppt/tags/tag247.xml><?xml version="1.0" encoding="utf-8"?>
<p:tagLst xmlns:a="http://schemas.openxmlformats.org/drawingml/2006/main" xmlns:r="http://schemas.openxmlformats.org/officeDocument/2006/relationships" xmlns:p="http://schemas.openxmlformats.org/presentationml/2006/main">
  <p:tag name="AS_UNIQUEID" val="1535"/>
</p:tagLst>
</file>

<file path=ppt/tags/tag248.xml><?xml version="1.0" encoding="utf-8"?>
<p:tagLst xmlns:a="http://schemas.openxmlformats.org/drawingml/2006/main" xmlns:r="http://schemas.openxmlformats.org/officeDocument/2006/relationships" xmlns:p="http://schemas.openxmlformats.org/presentationml/2006/main">
  <p:tag name="AS_UNIQUEID" val="1536"/>
</p:tagLst>
</file>

<file path=ppt/tags/tag249.xml><?xml version="1.0" encoding="utf-8"?>
<p:tagLst xmlns:a="http://schemas.openxmlformats.org/drawingml/2006/main" xmlns:r="http://schemas.openxmlformats.org/officeDocument/2006/relationships" xmlns:p="http://schemas.openxmlformats.org/presentationml/2006/main">
  <p:tag name="AS_UNIQUEID" val="1542"/>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43"/>
</p:tagLst>
</file>

<file path=ppt/tags/tag251.xml><?xml version="1.0" encoding="utf-8"?>
<p:tagLst xmlns:a="http://schemas.openxmlformats.org/drawingml/2006/main" xmlns:r="http://schemas.openxmlformats.org/officeDocument/2006/relationships" xmlns:p="http://schemas.openxmlformats.org/presentationml/2006/main">
  <p:tag name="AS_UNIQUEID" val="1544"/>
</p:tagLst>
</file>

<file path=ppt/tags/tag252.xml><?xml version="1.0" encoding="utf-8"?>
<p:tagLst xmlns:a="http://schemas.openxmlformats.org/drawingml/2006/main" xmlns:r="http://schemas.openxmlformats.org/officeDocument/2006/relationships" xmlns:p="http://schemas.openxmlformats.org/presentationml/2006/main">
  <p:tag name="AS_UNIQUEID" val="1545"/>
</p:tagLst>
</file>

<file path=ppt/tags/tag253.xml><?xml version="1.0" encoding="utf-8"?>
<p:tagLst xmlns:a="http://schemas.openxmlformats.org/drawingml/2006/main" xmlns:r="http://schemas.openxmlformats.org/officeDocument/2006/relationships" xmlns:p="http://schemas.openxmlformats.org/presentationml/2006/main">
  <p:tag name="AS_UNIQUEID" val="1546"/>
</p:tagLst>
</file>

<file path=ppt/tags/tag254.xml><?xml version="1.0" encoding="utf-8"?>
<p:tagLst xmlns:a="http://schemas.openxmlformats.org/drawingml/2006/main" xmlns:r="http://schemas.openxmlformats.org/officeDocument/2006/relationships" xmlns:p="http://schemas.openxmlformats.org/presentationml/2006/main">
  <p:tag name="AS_UNIQUEID" val="1538"/>
</p:tagLst>
</file>

<file path=ppt/tags/tag255.xml><?xml version="1.0" encoding="utf-8"?>
<p:tagLst xmlns:a="http://schemas.openxmlformats.org/drawingml/2006/main" xmlns:r="http://schemas.openxmlformats.org/officeDocument/2006/relationships" xmlns:p="http://schemas.openxmlformats.org/presentationml/2006/main">
  <p:tag name="AS_UNIQUEID" val="1539"/>
</p:tagLst>
</file>

<file path=ppt/tags/tag256.xml><?xml version="1.0" encoding="utf-8"?>
<p:tagLst xmlns:a="http://schemas.openxmlformats.org/drawingml/2006/main" xmlns:r="http://schemas.openxmlformats.org/officeDocument/2006/relationships" xmlns:p="http://schemas.openxmlformats.org/presentationml/2006/main">
  <p:tag name="AS_UNIQUEID" val="1540"/>
</p:tagLst>
</file>

<file path=ppt/tags/tag257.xml><?xml version="1.0" encoding="utf-8"?>
<p:tagLst xmlns:a="http://schemas.openxmlformats.org/drawingml/2006/main" xmlns:r="http://schemas.openxmlformats.org/officeDocument/2006/relationships" xmlns:p="http://schemas.openxmlformats.org/presentationml/2006/main">
  <p:tag name="AS_UNIQUEID" val="1548"/>
</p:tagLst>
</file>

<file path=ppt/tags/tag258.xml><?xml version="1.0" encoding="utf-8"?>
<p:tagLst xmlns:a="http://schemas.openxmlformats.org/drawingml/2006/main" xmlns:r="http://schemas.openxmlformats.org/officeDocument/2006/relationships" xmlns:p="http://schemas.openxmlformats.org/presentationml/2006/main">
  <p:tag name="AS_UNIQUEID" val="1549"/>
</p:tagLst>
</file>

<file path=ppt/tags/tag259.xml><?xml version="1.0" encoding="utf-8"?>
<p:tagLst xmlns:a="http://schemas.openxmlformats.org/drawingml/2006/main" xmlns:r="http://schemas.openxmlformats.org/officeDocument/2006/relationships" xmlns:p="http://schemas.openxmlformats.org/presentationml/2006/main">
  <p:tag name="AS_UNIQUEID" val="1550"/>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51"/>
</p:tagLst>
</file>

<file path=ppt/tags/tag261.xml><?xml version="1.0" encoding="utf-8"?>
<p:tagLst xmlns:a="http://schemas.openxmlformats.org/drawingml/2006/main" xmlns:r="http://schemas.openxmlformats.org/officeDocument/2006/relationships" xmlns:p="http://schemas.openxmlformats.org/presentationml/2006/main">
  <p:tag name="AS_UNIQUEID" val="1553"/>
</p:tagLst>
</file>

<file path=ppt/tags/tag262.xml><?xml version="1.0" encoding="utf-8"?>
<p:tagLst xmlns:a="http://schemas.openxmlformats.org/drawingml/2006/main" xmlns:r="http://schemas.openxmlformats.org/officeDocument/2006/relationships" xmlns:p="http://schemas.openxmlformats.org/presentationml/2006/main">
  <p:tag name="AS_UNIQUEID" val="1575"/>
</p:tagLst>
</file>

<file path=ppt/tags/tag263.xml><?xml version="1.0" encoding="utf-8"?>
<p:tagLst xmlns:a="http://schemas.openxmlformats.org/drawingml/2006/main" xmlns:r="http://schemas.openxmlformats.org/officeDocument/2006/relationships" xmlns:p="http://schemas.openxmlformats.org/presentationml/2006/main">
  <p:tag name="AS_UNIQUEID" val="1584"/>
</p:tagLst>
</file>

<file path=ppt/tags/tag264.xml><?xml version="1.0" encoding="utf-8"?>
<p:tagLst xmlns:a="http://schemas.openxmlformats.org/drawingml/2006/main" xmlns:r="http://schemas.openxmlformats.org/officeDocument/2006/relationships" xmlns:p="http://schemas.openxmlformats.org/presentationml/2006/main">
  <p:tag name="AS_UNIQUEID" val="1595"/>
</p:tagLst>
</file>

<file path=ppt/tags/tag265.xml><?xml version="1.0" encoding="utf-8"?>
<p:tagLst xmlns:a="http://schemas.openxmlformats.org/drawingml/2006/main" xmlns:r="http://schemas.openxmlformats.org/officeDocument/2006/relationships" xmlns:p="http://schemas.openxmlformats.org/presentationml/2006/main">
  <p:tag name="AS_UNIQUEID" val="1596"/>
</p:tagLst>
</file>

<file path=ppt/tags/tag266.xml><?xml version="1.0" encoding="utf-8"?>
<p:tagLst xmlns:a="http://schemas.openxmlformats.org/drawingml/2006/main" xmlns:r="http://schemas.openxmlformats.org/officeDocument/2006/relationships" xmlns:p="http://schemas.openxmlformats.org/presentationml/2006/main">
  <p:tag name="AS_UNIQUEID" val="1585"/>
</p:tagLst>
</file>

<file path=ppt/tags/tag267.xml><?xml version="1.0" encoding="utf-8"?>
<p:tagLst xmlns:a="http://schemas.openxmlformats.org/drawingml/2006/main" xmlns:r="http://schemas.openxmlformats.org/officeDocument/2006/relationships" xmlns:p="http://schemas.openxmlformats.org/presentationml/2006/main">
  <p:tag name="AS_UNIQUEID" val="1588"/>
</p:tagLst>
</file>

<file path=ppt/tags/tag268.xml><?xml version="1.0" encoding="utf-8"?>
<p:tagLst xmlns:a="http://schemas.openxmlformats.org/drawingml/2006/main" xmlns:r="http://schemas.openxmlformats.org/officeDocument/2006/relationships" xmlns:p="http://schemas.openxmlformats.org/presentationml/2006/main">
  <p:tag name="AS_UNIQUEID" val="1589"/>
</p:tagLst>
</file>

<file path=ppt/tags/tag269.xml><?xml version="1.0" encoding="utf-8"?>
<p:tagLst xmlns:a="http://schemas.openxmlformats.org/drawingml/2006/main" xmlns:r="http://schemas.openxmlformats.org/officeDocument/2006/relationships" xmlns:p="http://schemas.openxmlformats.org/presentationml/2006/main">
  <p:tag name="AS_UNIQUEID" val="1592"/>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a="http://schemas.openxmlformats.org/drawingml/2006/main" xmlns:r="http://schemas.openxmlformats.org/officeDocument/2006/relationships" xmlns:p="http://schemas.openxmlformats.org/presentationml/2006/main">
  <p:tag name="AS_UNIQUEID" val="1593"/>
</p:tagLst>
</file>

<file path=ppt/tags/tag271.xml><?xml version="1.0" encoding="utf-8"?>
<p:tagLst xmlns:a="http://schemas.openxmlformats.org/drawingml/2006/main" xmlns:r="http://schemas.openxmlformats.org/officeDocument/2006/relationships" xmlns:p="http://schemas.openxmlformats.org/presentationml/2006/main">
  <p:tag name="AS_UNIQUEID" val="1594"/>
</p:tagLst>
</file>

<file path=ppt/tags/tag272.xml><?xml version="1.0" encoding="utf-8"?>
<p:tagLst xmlns:a="http://schemas.openxmlformats.org/drawingml/2006/main" xmlns:r="http://schemas.openxmlformats.org/officeDocument/2006/relationships" xmlns:p="http://schemas.openxmlformats.org/presentationml/2006/main">
  <p:tag name="AS_UNIQUEID" val="1590"/>
</p:tagLst>
</file>

<file path=ppt/tags/tag273.xml><?xml version="1.0" encoding="utf-8"?>
<p:tagLst xmlns:a="http://schemas.openxmlformats.org/drawingml/2006/main" xmlns:r="http://schemas.openxmlformats.org/officeDocument/2006/relationships" xmlns:p="http://schemas.openxmlformats.org/presentationml/2006/main">
  <p:tag name="AS_UNIQUEID" val="1591"/>
</p:tagLst>
</file>

<file path=ppt/tags/tag274.xml><?xml version="1.0" encoding="utf-8"?>
<p:tagLst xmlns:a="http://schemas.openxmlformats.org/drawingml/2006/main" xmlns:r="http://schemas.openxmlformats.org/officeDocument/2006/relationships" xmlns:p="http://schemas.openxmlformats.org/presentationml/2006/main">
  <p:tag name="AS_UNIQUEID" val="1586"/>
</p:tagLst>
</file>

<file path=ppt/tags/tag275.xml><?xml version="1.0" encoding="utf-8"?>
<p:tagLst xmlns:a="http://schemas.openxmlformats.org/drawingml/2006/main" xmlns:r="http://schemas.openxmlformats.org/officeDocument/2006/relationships" xmlns:p="http://schemas.openxmlformats.org/presentationml/2006/main">
  <p:tag name="AS_UNIQUEID" val="1587"/>
</p:tagLst>
</file>

<file path=ppt/tags/tag276.xml><?xml version="1.0" encoding="utf-8"?>
<p:tagLst xmlns:a="http://schemas.openxmlformats.org/drawingml/2006/main" xmlns:r="http://schemas.openxmlformats.org/officeDocument/2006/relationships" xmlns:p="http://schemas.openxmlformats.org/presentationml/2006/main">
  <p:tag name="AS_UNIQUEID" val="1576"/>
</p:tagLst>
</file>

<file path=ppt/tags/tag277.xml><?xml version="1.0" encoding="utf-8"?>
<p:tagLst xmlns:a="http://schemas.openxmlformats.org/drawingml/2006/main" xmlns:r="http://schemas.openxmlformats.org/officeDocument/2006/relationships" xmlns:p="http://schemas.openxmlformats.org/presentationml/2006/main">
  <p:tag name="AS_UNIQUEID" val="1577"/>
</p:tagLst>
</file>

<file path=ppt/tags/tag278.xml><?xml version="1.0" encoding="utf-8"?>
<p:tagLst xmlns:a="http://schemas.openxmlformats.org/drawingml/2006/main" xmlns:r="http://schemas.openxmlformats.org/officeDocument/2006/relationships" xmlns:p="http://schemas.openxmlformats.org/presentationml/2006/main">
  <p:tag name="AS_UNIQUEID" val="1580"/>
</p:tagLst>
</file>

<file path=ppt/tags/tag279.xml><?xml version="1.0" encoding="utf-8"?>
<p:tagLst xmlns:a="http://schemas.openxmlformats.org/drawingml/2006/main" xmlns:r="http://schemas.openxmlformats.org/officeDocument/2006/relationships" xmlns:p="http://schemas.openxmlformats.org/presentationml/2006/main">
  <p:tag name="AS_UNIQUEID" val="1581"/>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a="http://schemas.openxmlformats.org/drawingml/2006/main" xmlns:r="http://schemas.openxmlformats.org/officeDocument/2006/relationships" xmlns:p="http://schemas.openxmlformats.org/presentationml/2006/main">
  <p:tag name="AS_UNIQUEID" val="1582"/>
</p:tagLst>
</file>

<file path=ppt/tags/tag281.xml><?xml version="1.0" encoding="utf-8"?>
<p:tagLst xmlns:a="http://schemas.openxmlformats.org/drawingml/2006/main" xmlns:r="http://schemas.openxmlformats.org/officeDocument/2006/relationships" xmlns:p="http://schemas.openxmlformats.org/presentationml/2006/main">
  <p:tag name="AS_UNIQUEID" val="1583"/>
</p:tagLst>
</file>

<file path=ppt/tags/tag282.xml><?xml version="1.0" encoding="utf-8"?>
<p:tagLst xmlns:a="http://schemas.openxmlformats.org/drawingml/2006/main" xmlns:r="http://schemas.openxmlformats.org/officeDocument/2006/relationships" xmlns:p="http://schemas.openxmlformats.org/presentationml/2006/main">
  <p:tag name="AS_UNIQUEID" val="1578"/>
</p:tagLst>
</file>

<file path=ppt/tags/tag283.xml><?xml version="1.0" encoding="utf-8"?>
<p:tagLst xmlns:a="http://schemas.openxmlformats.org/drawingml/2006/main" xmlns:r="http://schemas.openxmlformats.org/officeDocument/2006/relationships" xmlns:p="http://schemas.openxmlformats.org/presentationml/2006/main">
  <p:tag name="AS_UNIQUEID" val="1579"/>
</p:tagLst>
</file>

<file path=ppt/tags/tag284.xml><?xml version="1.0" encoding="utf-8"?>
<p:tagLst xmlns:a="http://schemas.openxmlformats.org/drawingml/2006/main" xmlns:r="http://schemas.openxmlformats.org/officeDocument/2006/relationships" xmlns:p="http://schemas.openxmlformats.org/presentationml/2006/main">
  <p:tag name="AS_UNIQUEID" val="1554"/>
</p:tagLst>
</file>

<file path=ppt/tags/tag285.xml><?xml version="1.0" encoding="utf-8"?>
<p:tagLst xmlns:a="http://schemas.openxmlformats.org/drawingml/2006/main" xmlns:r="http://schemas.openxmlformats.org/officeDocument/2006/relationships" xmlns:p="http://schemas.openxmlformats.org/presentationml/2006/main">
  <p:tag name="AS_UNIQUEID" val="1555"/>
</p:tagLst>
</file>

<file path=ppt/tags/tag286.xml><?xml version="1.0" encoding="utf-8"?>
<p:tagLst xmlns:a="http://schemas.openxmlformats.org/drawingml/2006/main" xmlns:r="http://schemas.openxmlformats.org/officeDocument/2006/relationships" xmlns:p="http://schemas.openxmlformats.org/presentationml/2006/main">
  <p:tag name="AS_UNIQUEID" val="1556"/>
</p:tagLst>
</file>

<file path=ppt/tags/tag287.xml><?xml version="1.0" encoding="utf-8"?>
<p:tagLst xmlns:a="http://schemas.openxmlformats.org/drawingml/2006/main" xmlns:r="http://schemas.openxmlformats.org/officeDocument/2006/relationships" xmlns:p="http://schemas.openxmlformats.org/presentationml/2006/main">
  <p:tag name="AS_UNIQUEID" val="1557"/>
</p:tagLst>
</file>

<file path=ppt/tags/tag288.xml><?xml version="1.0" encoding="utf-8"?>
<p:tagLst xmlns:a="http://schemas.openxmlformats.org/drawingml/2006/main" xmlns:r="http://schemas.openxmlformats.org/officeDocument/2006/relationships" xmlns:p="http://schemas.openxmlformats.org/presentationml/2006/main">
  <p:tag name="AS_UNIQUEID" val="1558"/>
</p:tagLst>
</file>

<file path=ppt/tags/tag289.xml><?xml version="1.0" encoding="utf-8"?>
<p:tagLst xmlns:a="http://schemas.openxmlformats.org/drawingml/2006/main" xmlns:r="http://schemas.openxmlformats.org/officeDocument/2006/relationships" xmlns:p="http://schemas.openxmlformats.org/presentationml/2006/main">
  <p:tag name="AS_UNIQUEID" val="1559"/>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1560"/>
</p:tagLst>
</file>

<file path=ppt/tags/tag291.xml><?xml version="1.0" encoding="utf-8"?>
<p:tagLst xmlns:a="http://schemas.openxmlformats.org/drawingml/2006/main" xmlns:r="http://schemas.openxmlformats.org/officeDocument/2006/relationships" xmlns:p="http://schemas.openxmlformats.org/presentationml/2006/main">
  <p:tag name="AS_UNIQUEID" val="1561"/>
</p:tagLst>
</file>

<file path=ppt/tags/tag292.xml><?xml version="1.0" encoding="utf-8"?>
<p:tagLst xmlns:a="http://schemas.openxmlformats.org/drawingml/2006/main" xmlns:r="http://schemas.openxmlformats.org/officeDocument/2006/relationships" xmlns:p="http://schemas.openxmlformats.org/presentationml/2006/main">
  <p:tag name="AS_UNIQUEID" val="1562"/>
</p:tagLst>
</file>

<file path=ppt/tags/tag293.xml><?xml version="1.0" encoding="utf-8"?>
<p:tagLst xmlns:a="http://schemas.openxmlformats.org/drawingml/2006/main" xmlns:r="http://schemas.openxmlformats.org/officeDocument/2006/relationships" xmlns:p="http://schemas.openxmlformats.org/presentationml/2006/main">
  <p:tag name="AS_UNIQUEID" val="1563"/>
</p:tagLst>
</file>

<file path=ppt/tags/tag294.xml><?xml version="1.0" encoding="utf-8"?>
<p:tagLst xmlns:a="http://schemas.openxmlformats.org/drawingml/2006/main" xmlns:r="http://schemas.openxmlformats.org/officeDocument/2006/relationships" xmlns:p="http://schemas.openxmlformats.org/presentationml/2006/main">
  <p:tag name="AS_UNIQUEID" val="1564"/>
</p:tagLst>
</file>

<file path=ppt/tags/tag295.xml><?xml version="1.0" encoding="utf-8"?>
<p:tagLst xmlns:a="http://schemas.openxmlformats.org/drawingml/2006/main" xmlns:r="http://schemas.openxmlformats.org/officeDocument/2006/relationships" xmlns:p="http://schemas.openxmlformats.org/presentationml/2006/main">
  <p:tag name="AS_UNIQUEID" val="1565"/>
</p:tagLst>
</file>

<file path=ppt/tags/tag296.xml><?xml version="1.0" encoding="utf-8"?>
<p:tagLst xmlns:a="http://schemas.openxmlformats.org/drawingml/2006/main" xmlns:r="http://schemas.openxmlformats.org/officeDocument/2006/relationships" xmlns:p="http://schemas.openxmlformats.org/presentationml/2006/main">
  <p:tag name="AS_UNIQUEID" val="1566"/>
</p:tagLst>
</file>

<file path=ppt/tags/tag297.xml><?xml version="1.0" encoding="utf-8"?>
<p:tagLst xmlns:a="http://schemas.openxmlformats.org/drawingml/2006/main" xmlns:r="http://schemas.openxmlformats.org/officeDocument/2006/relationships" xmlns:p="http://schemas.openxmlformats.org/presentationml/2006/main">
  <p:tag name="AS_UNIQUEID" val="1567"/>
</p:tagLst>
</file>

<file path=ppt/tags/tag298.xml><?xml version="1.0" encoding="utf-8"?>
<p:tagLst xmlns:a="http://schemas.openxmlformats.org/drawingml/2006/main" xmlns:r="http://schemas.openxmlformats.org/officeDocument/2006/relationships" xmlns:p="http://schemas.openxmlformats.org/presentationml/2006/main">
  <p:tag name="AS_UNIQUEID" val="1572"/>
</p:tagLst>
</file>

<file path=ppt/tags/tag299.xml><?xml version="1.0" encoding="utf-8"?>
<p:tagLst xmlns:a="http://schemas.openxmlformats.org/drawingml/2006/main" xmlns:r="http://schemas.openxmlformats.org/officeDocument/2006/relationships" xmlns:p="http://schemas.openxmlformats.org/presentationml/2006/main">
  <p:tag name="AS_UNIQUEID" val="1573"/>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a="http://schemas.openxmlformats.org/drawingml/2006/main" xmlns:r="http://schemas.openxmlformats.org/officeDocument/2006/relationships" xmlns:p="http://schemas.openxmlformats.org/presentationml/2006/main">
  <p:tag name="AS_UNIQUEID" val="1574"/>
</p:tagLst>
</file>

<file path=ppt/tags/tag301.xml><?xml version="1.0" encoding="utf-8"?>
<p:tagLst xmlns:a="http://schemas.openxmlformats.org/drawingml/2006/main" xmlns:r="http://schemas.openxmlformats.org/officeDocument/2006/relationships" xmlns:p="http://schemas.openxmlformats.org/presentationml/2006/main">
  <p:tag name="AS_UNIQUEID" val="1568"/>
</p:tagLst>
</file>

<file path=ppt/tags/tag302.xml><?xml version="1.0" encoding="utf-8"?>
<p:tagLst xmlns:a="http://schemas.openxmlformats.org/drawingml/2006/main" xmlns:r="http://schemas.openxmlformats.org/officeDocument/2006/relationships" xmlns:p="http://schemas.openxmlformats.org/presentationml/2006/main">
  <p:tag name="AS_UNIQUEID" val="1569"/>
</p:tagLst>
</file>

<file path=ppt/tags/tag303.xml><?xml version="1.0" encoding="utf-8"?>
<p:tagLst xmlns:a="http://schemas.openxmlformats.org/drawingml/2006/main" xmlns:r="http://schemas.openxmlformats.org/officeDocument/2006/relationships" xmlns:p="http://schemas.openxmlformats.org/presentationml/2006/main">
  <p:tag name="AS_UNIQUEID" val="1570"/>
</p:tagLst>
</file>

<file path=ppt/tags/tag304.xml><?xml version="1.0" encoding="utf-8"?>
<p:tagLst xmlns:a="http://schemas.openxmlformats.org/drawingml/2006/main" xmlns:r="http://schemas.openxmlformats.org/officeDocument/2006/relationships" xmlns:p="http://schemas.openxmlformats.org/presentationml/2006/main">
  <p:tag name="AS_UNIQUEID" val="1571"/>
</p:tagLst>
</file>

<file path=ppt/tags/tag305.xml><?xml version="1.0" encoding="utf-8"?>
<p:tagLst xmlns:a="http://schemas.openxmlformats.org/drawingml/2006/main" xmlns:r="http://schemas.openxmlformats.org/officeDocument/2006/relationships" xmlns:p="http://schemas.openxmlformats.org/presentationml/2006/main">
  <p:tag name="AS_UNIQUEID" val="1598"/>
</p:tagLst>
</file>

<file path=ppt/tags/tag306.xml><?xml version="1.0" encoding="utf-8"?>
<p:tagLst xmlns:a="http://schemas.openxmlformats.org/drawingml/2006/main" xmlns:r="http://schemas.openxmlformats.org/officeDocument/2006/relationships" xmlns:p="http://schemas.openxmlformats.org/presentationml/2006/main">
  <p:tag name="AS_UNIQUEID" val="1599"/>
</p:tagLst>
</file>

<file path=ppt/tags/tag307.xml><?xml version="1.0" encoding="utf-8"?>
<p:tagLst xmlns:a="http://schemas.openxmlformats.org/drawingml/2006/main" xmlns:r="http://schemas.openxmlformats.org/officeDocument/2006/relationships" xmlns:p="http://schemas.openxmlformats.org/presentationml/2006/main">
  <p:tag name="AS_UNIQUEID" val="1600"/>
</p:tagLst>
</file>

<file path=ppt/tags/tag308.xml><?xml version="1.0" encoding="utf-8"?>
<p:tagLst xmlns:a="http://schemas.openxmlformats.org/drawingml/2006/main" xmlns:r="http://schemas.openxmlformats.org/officeDocument/2006/relationships" xmlns:p="http://schemas.openxmlformats.org/presentationml/2006/main">
  <p:tag name="AS_UNIQUEID" val="1601"/>
</p:tagLst>
</file>

<file path=ppt/tags/tag309.xml><?xml version="1.0" encoding="utf-8"?>
<p:tagLst xmlns:a="http://schemas.openxmlformats.org/drawingml/2006/main" xmlns:r="http://schemas.openxmlformats.org/officeDocument/2006/relationships" xmlns:p="http://schemas.openxmlformats.org/presentationml/2006/main">
  <p:tag name="AS_UNIQUEID" val="1607"/>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10.xml><?xml version="1.0" encoding="utf-8"?>
<p:tagLst xmlns:a="http://schemas.openxmlformats.org/drawingml/2006/main" xmlns:r="http://schemas.openxmlformats.org/officeDocument/2006/relationships" xmlns:p="http://schemas.openxmlformats.org/presentationml/2006/main">
  <p:tag name="AS_UNIQUEID" val="1608"/>
</p:tagLst>
</file>

<file path=ppt/tags/tag311.xml><?xml version="1.0" encoding="utf-8"?>
<p:tagLst xmlns:a="http://schemas.openxmlformats.org/drawingml/2006/main" xmlns:r="http://schemas.openxmlformats.org/officeDocument/2006/relationships" xmlns:p="http://schemas.openxmlformats.org/presentationml/2006/main">
  <p:tag name="AS_UNIQUEID" val="1609"/>
</p:tagLst>
</file>

<file path=ppt/tags/tag312.xml><?xml version="1.0" encoding="utf-8"?>
<p:tagLst xmlns:a="http://schemas.openxmlformats.org/drawingml/2006/main" xmlns:r="http://schemas.openxmlformats.org/officeDocument/2006/relationships" xmlns:p="http://schemas.openxmlformats.org/presentationml/2006/main">
  <p:tag name="AS_UNIQUEID" val="1610"/>
</p:tagLst>
</file>

<file path=ppt/tags/tag313.xml><?xml version="1.0" encoding="utf-8"?>
<p:tagLst xmlns:a="http://schemas.openxmlformats.org/drawingml/2006/main" xmlns:r="http://schemas.openxmlformats.org/officeDocument/2006/relationships" xmlns:p="http://schemas.openxmlformats.org/presentationml/2006/main">
  <p:tag name="AS_UNIQUEID" val="1611"/>
</p:tagLst>
</file>

<file path=ppt/tags/tag314.xml><?xml version="1.0" encoding="utf-8"?>
<p:tagLst xmlns:a="http://schemas.openxmlformats.org/drawingml/2006/main" xmlns:r="http://schemas.openxmlformats.org/officeDocument/2006/relationships" xmlns:p="http://schemas.openxmlformats.org/presentationml/2006/main">
  <p:tag name="AS_UNIQUEID" val="1612"/>
</p:tagLst>
</file>

<file path=ppt/tags/tag315.xml><?xml version="1.0" encoding="utf-8"?>
<p:tagLst xmlns:a="http://schemas.openxmlformats.org/drawingml/2006/main" xmlns:r="http://schemas.openxmlformats.org/officeDocument/2006/relationships" xmlns:p="http://schemas.openxmlformats.org/presentationml/2006/main">
  <p:tag name="AS_UNIQUEID" val="1613"/>
</p:tagLst>
</file>

<file path=ppt/tags/tag316.xml><?xml version="1.0" encoding="utf-8"?>
<p:tagLst xmlns:a="http://schemas.openxmlformats.org/drawingml/2006/main" xmlns:r="http://schemas.openxmlformats.org/officeDocument/2006/relationships" xmlns:p="http://schemas.openxmlformats.org/presentationml/2006/main">
  <p:tag name="AS_UNIQUEID" val="1614"/>
</p:tagLst>
</file>

<file path=ppt/tags/tag317.xml><?xml version="1.0" encoding="utf-8"?>
<p:tagLst xmlns:a="http://schemas.openxmlformats.org/drawingml/2006/main" xmlns:r="http://schemas.openxmlformats.org/officeDocument/2006/relationships" xmlns:p="http://schemas.openxmlformats.org/presentationml/2006/main">
  <p:tag name="AS_UNIQUEID" val="1615"/>
</p:tagLst>
</file>

<file path=ppt/tags/tag318.xml><?xml version="1.0" encoding="utf-8"?>
<p:tagLst xmlns:a="http://schemas.openxmlformats.org/drawingml/2006/main" xmlns:r="http://schemas.openxmlformats.org/officeDocument/2006/relationships" xmlns:p="http://schemas.openxmlformats.org/presentationml/2006/main">
  <p:tag name="AS_UNIQUEID" val="1616"/>
</p:tagLst>
</file>

<file path=ppt/tags/tag319.xml><?xml version="1.0" encoding="utf-8"?>
<p:tagLst xmlns:a="http://schemas.openxmlformats.org/drawingml/2006/main" xmlns:r="http://schemas.openxmlformats.org/officeDocument/2006/relationships" xmlns:p="http://schemas.openxmlformats.org/presentationml/2006/main">
  <p:tag name="AS_UNIQUEID" val="1617"/>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0.xml><?xml version="1.0" encoding="utf-8"?>
<p:tagLst xmlns:a="http://schemas.openxmlformats.org/drawingml/2006/main" xmlns:r="http://schemas.openxmlformats.org/officeDocument/2006/relationships" xmlns:p="http://schemas.openxmlformats.org/presentationml/2006/main">
  <p:tag name="AS_UNIQUEID" val="1603"/>
</p:tagLst>
</file>

<file path=ppt/tags/tag321.xml><?xml version="1.0" encoding="utf-8"?>
<p:tagLst xmlns:a="http://schemas.openxmlformats.org/drawingml/2006/main" xmlns:r="http://schemas.openxmlformats.org/officeDocument/2006/relationships" xmlns:p="http://schemas.openxmlformats.org/presentationml/2006/main">
  <p:tag name="AS_UNIQUEID" val="1604"/>
</p:tagLst>
</file>

<file path=ppt/tags/tag322.xml><?xml version="1.0" encoding="utf-8"?>
<p:tagLst xmlns:a="http://schemas.openxmlformats.org/drawingml/2006/main" xmlns:r="http://schemas.openxmlformats.org/officeDocument/2006/relationships" xmlns:p="http://schemas.openxmlformats.org/presentationml/2006/main">
  <p:tag name="AS_UNIQUEID" val="1605"/>
</p:tagLst>
</file>

<file path=ppt/tags/tag323.xml><?xml version="1.0" encoding="utf-8"?>
<p:tagLst xmlns:a="http://schemas.openxmlformats.org/drawingml/2006/main" xmlns:r="http://schemas.openxmlformats.org/officeDocument/2006/relationships" xmlns:p="http://schemas.openxmlformats.org/presentationml/2006/main">
  <p:tag name="AS_UNIQUEID" val="1623"/>
</p:tagLst>
</file>

<file path=ppt/tags/tag324.xml><?xml version="1.0" encoding="utf-8"?>
<p:tagLst xmlns:a="http://schemas.openxmlformats.org/drawingml/2006/main" xmlns:r="http://schemas.openxmlformats.org/officeDocument/2006/relationships" xmlns:p="http://schemas.openxmlformats.org/presentationml/2006/main">
  <p:tag name="AS_UNIQUEID" val="1625"/>
</p:tagLst>
</file>

<file path=ppt/tags/tag325.xml><?xml version="1.0" encoding="utf-8"?>
<p:tagLst xmlns:a="http://schemas.openxmlformats.org/drawingml/2006/main" xmlns:r="http://schemas.openxmlformats.org/officeDocument/2006/relationships" xmlns:p="http://schemas.openxmlformats.org/presentationml/2006/main">
  <p:tag name="AS_UNIQUEID" val="1619"/>
</p:tagLst>
</file>

<file path=ppt/tags/tag326.xml><?xml version="1.0" encoding="utf-8"?>
<p:tagLst xmlns:a="http://schemas.openxmlformats.org/drawingml/2006/main" xmlns:r="http://schemas.openxmlformats.org/officeDocument/2006/relationships" xmlns:p="http://schemas.openxmlformats.org/presentationml/2006/main">
  <p:tag name="AS_UNIQUEID" val="1620"/>
</p:tagLst>
</file>

<file path=ppt/tags/tag327.xml><?xml version="1.0" encoding="utf-8"?>
<p:tagLst xmlns:a="http://schemas.openxmlformats.org/drawingml/2006/main" xmlns:r="http://schemas.openxmlformats.org/officeDocument/2006/relationships" xmlns:p="http://schemas.openxmlformats.org/presentationml/2006/main">
  <p:tag name="AS_UNIQUEID" val="1621"/>
</p:tagLst>
</file>

<file path=ppt/tags/tag328.xml><?xml version="1.0" encoding="utf-8"?>
<p:tagLst xmlns:a="http://schemas.openxmlformats.org/drawingml/2006/main" xmlns:r="http://schemas.openxmlformats.org/officeDocument/2006/relationships" xmlns:p="http://schemas.openxmlformats.org/presentationml/2006/main">
  <p:tag name="AS_UNIQUEID" val="1631"/>
</p:tagLst>
</file>

<file path=ppt/tags/tag329.xml><?xml version="1.0" encoding="utf-8"?>
<p:tagLst xmlns:a="http://schemas.openxmlformats.org/drawingml/2006/main" xmlns:r="http://schemas.openxmlformats.org/officeDocument/2006/relationships" xmlns:p="http://schemas.openxmlformats.org/presentationml/2006/main">
  <p:tag name="AS_UNIQUEID" val="1633"/>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34"/>
</p:tagLst>
</file>

<file path=ppt/tags/tag331.xml><?xml version="1.0" encoding="utf-8"?>
<p:tagLst xmlns:a="http://schemas.openxmlformats.org/drawingml/2006/main" xmlns:r="http://schemas.openxmlformats.org/officeDocument/2006/relationships" xmlns:p="http://schemas.openxmlformats.org/presentationml/2006/main">
  <p:tag name="AS_UNIQUEID" val="1627"/>
</p:tagLst>
</file>

<file path=ppt/tags/tag332.xml><?xml version="1.0" encoding="utf-8"?>
<p:tagLst xmlns:a="http://schemas.openxmlformats.org/drawingml/2006/main" xmlns:r="http://schemas.openxmlformats.org/officeDocument/2006/relationships" xmlns:p="http://schemas.openxmlformats.org/presentationml/2006/main">
  <p:tag name="AS_UNIQUEID" val="1628"/>
</p:tagLst>
</file>

<file path=ppt/tags/tag333.xml><?xml version="1.0" encoding="utf-8"?>
<p:tagLst xmlns:a="http://schemas.openxmlformats.org/drawingml/2006/main" xmlns:r="http://schemas.openxmlformats.org/officeDocument/2006/relationships" xmlns:p="http://schemas.openxmlformats.org/presentationml/2006/main">
  <p:tag name="AS_UNIQUEID" val="1629"/>
</p:tagLst>
</file>

<file path=ppt/tags/tag334.xml><?xml version="1.0" encoding="utf-8"?>
<p:tagLst xmlns:a="http://schemas.openxmlformats.org/drawingml/2006/main" xmlns:r="http://schemas.openxmlformats.org/officeDocument/2006/relationships" xmlns:p="http://schemas.openxmlformats.org/presentationml/2006/main">
  <p:tag name="AS_UNIQUEID" val="1641"/>
</p:tagLst>
</file>

<file path=ppt/tags/tag335.xml><?xml version="1.0" encoding="utf-8"?>
<p:tagLst xmlns:a="http://schemas.openxmlformats.org/drawingml/2006/main" xmlns:r="http://schemas.openxmlformats.org/officeDocument/2006/relationships" xmlns:p="http://schemas.openxmlformats.org/presentationml/2006/main">
  <p:tag name="AS_UNIQUEID" val="1643"/>
</p:tagLst>
</file>

<file path=ppt/tags/tag336.xml><?xml version="1.0" encoding="utf-8"?>
<p:tagLst xmlns:a="http://schemas.openxmlformats.org/drawingml/2006/main" xmlns:r="http://schemas.openxmlformats.org/officeDocument/2006/relationships" xmlns:p="http://schemas.openxmlformats.org/presentationml/2006/main">
  <p:tag name="AS_UNIQUEID" val="1637"/>
</p:tagLst>
</file>

<file path=ppt/tags/tag337.xml><?xml version="1.0" encoding="utf-8"?>
<p:tagLst xmlns:a="http://schemas.openxmlformats.org/drawingml/2006/main" xmlns:r="http://schemas.openxmlformats.org/officeDocument/2006/relationships" xmlns:p="http://schemas.openxmlformats.org/presentationml/2006/main">
  <p:tag name="AS_UNIQUEID" val="1638"/>
</p:tagLst>
</file>

<file path=ppt/tags/tag338.xml><?xml version="1.0" encoding="utf-8"?>
<p:tagLst xmlns:a="http://schemas.openxmlformats.org/drawingml/2006/main" xmlns:r="http://schemas.openxmlformats.org/officeDocument/2006/relationships" xmlns:p="http://schemas.openxmlformats.org/presentationml/2006/main">
  <p:tag name="AS_UNIQUEID" val="1639"/>
</p:tagLst>
</file>

<file path=ppt/tags/tag339.xml><?xml version="1.0" encoding="utf-8"?>
<p:tagLst xmlns:a="http://schemas.openxmlformats.org/drawingml/2006/main" xmlns:r="http://schemas.openxmlformats.org/officeDocument/2006/relationships" xmlns:p="http://schemas.openxmlformats.org/presentationml/2006/main">
  <p:tag name="AS_UNIQUEID" val="1649"/>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40.xml><?xml version="1.0" encoding="utf-8"?>
<p:tagLst xmlns:a="http://schemas.openxmlformats.org/drawingml/2006/main" xmlns:r="http://schemas.openxmlformats.org/officeDocument/2006/relationships" xmlns:p="http://schemas.openxmlformats.org/presentationml/2006/main">
  <p:tag name="AS_UNIQUEID" val="1650"/>
</p:tagLst>
</file>

<file path=ppt/tags/tag341.xml><?xml version="1.0" encoding="utf-8"?>
<p:tagLst xmlns:a="http://schemas.openxmlformats.org/drawingml/2006/main" xmlns:r="http://schemas.openxmlformats.org/officeDocument/2006/relationships" xmlns:p="http://schemas.openxmlformats.org/presentationml/2006/main">
  <p:tag name="AS_UNIQUEID" val="1651"/>
</p:tagLst>
</file>

<file path=ppt/tags/tag342.xml><?xml version="1.0" encoding="utf-8"?>
<p:tagLst xmlns:a="http://schemas.openxmlformats.org/drawingml/2006/main" xmlns:r="http://schemas.openxmlformats.org/officeDocument/2006/relationships" xmlns:p="http://schemas.openxmlformats.org/presentationml/2006/main">
  <p:tag name="AS_UNIQUEID" val="1652"/>
</p:tagLst>
</file>

<file path=ppt/tags/tag343.xml><?xml version="1.0" encoding="utf-8"?>
<p:tagLst xmlns:a="http://schemas.openxmlformats.org/drawingml/2006/main" xmlns:r="http://schemas.openxmlformats.org/officeDocument/2006/relationships" xmlns:p="http://schemas.openxmlformats.org/presentationml/2006/main">
  <p:tag name="AS_UNIQUEID" val="1653"/>
</p:tagLst>
</file>

<file path=ppt/tags/tag344.xml><?xml version="1.0" encoding="utf-8"?>
<p:tagLst xmlns:a="http://schemas.openxmlformats.org/drawingml/2006/main" xmlns:r="http://schemas.openxmlformats.org/officeDocument/2006/relationships" xmlns:p="http://schemas.openxmlformats.org/presentationml/2006/main">
  <p:tag name="AS_UNIQUEID" val="1645"/>
</p:tagLst>
</file>

<file path=ppt/tags/tag345.xml><?xml version="1.0" encoding="utf-8"?>
<p:tagLst xmlns:a="http://schemas.openxmlformats.org/drawingml/2006/main" xmlns:r="http://schemas.openxmlformats.org/officeDocument/2006/relationships" xmlns:p="http://schemas.openxmlformats.org/presentationml/2006/main">
  <p:tag name="AS_UNIQUEID" val="1646"/>
</p:tagLst>
</file>

<file path=ppt/tags/tag346.xml><?xml version="1.0" encoding="utf-8"?>
<p:tagLst xmlns:a="http://schemas.openxmlformats.org/drawingml/2006/main" xmlns:r="http://schemas.openxmlformats.org/officeDocument/2006/relationships" xmlns:p="http://schemas.openxmlformats.org/presentationml/2006/main">
  <p:tag name="AS_UNIQUEID" val="1647"/>
</p:tagLst>
</file>

<file path=ppt/tags/tag347.xml><?xml version="1.0" encoding="utf-8"?>
<p:tagLst xmlns:a="http://schemas.openxmlformats.org/drawingml/2006/main" xmlns:r="http://schemas.openxmlformats.org/officeDocument/2006/relationships" xmlns:p="http://schemas.openxmlformats.org/presentationml/2006/main">
  <p:tag name="AS_UNIQUEID" val="1659"/>
</p:tagLst>
</file>

<file path=ppt/tags/tag348.xml><?xml version="1.0" encoding="utf-8"?>
<p:tagLst xmlns:a="http://schemas.openxmlformats.org/drawingml/2006/main" xmlns:r="http://schemas.openxmlformats.org/officeDocument/2006/relationships" xmlns:p="http://schemas.openxmlformats.org/presentationml/2006/main">
  <p:tag name="AS_UNIQUEID" val="1660"/>
</p:tagLst>
</file>

<file path=ppt/tags/tag349.xml><?xml version="1.0" encoding="utf-8"?>
<p:tagLst xmlns:a="http://schemas.openxmlformats.org/drawingml/2006/main" xmlns:r="http://schemas.openxmlformats.org/officeDocument/2006/relationships" xmlns:p="http://schemas.openxmlformats.org/presentationml/2006/main">
  <p:tag name="AS_UNIQUEID" val="1661"/>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1662"/>
</p:tagLst>
</file>

<file path=ppt/tags/tag351.xml><?xml version="1.0" encoding="utf-8"?>
<p:tagLst xmlns:a="http://schemas.openxmlformats.org/drawingml/2006/main" xmlns:r="http://schemas.openxmlformats.org/officeDocument/2006/relationships" xmlns:p="http://schemas.openxmlformats.org/presentationml/2006/main">
  <p:tag name="AS_UNIQUEID" val="1663"/>
</p:tagLst>
</file>

<file path=ppt/tags/tag352.xml><?xml version="1.0" encoding="utf-8"?>
<p:tagLst xmlns:a="http://schemas.openxmlformats.org/drawingml/2006/main" xmlns:r="http://schemas.openxmlformats.org/officeDocument/2006/relationships" xmlns:p="http://schemas.openxmlformats.org/presentationml/2006/main">
  <p:tag name="AS_UNIQUEID" val="1655"/>
</p:tagLst>
</file>

<file path=ppt/tags/tag353.xml><?xml version="1.0" encoding="utf-8"?>
<p:tagLst xmlns:a="http://schemas.openxmlformats.org/drawingml/2006/main" xmlns:r="http://schemas.openxmlformats.org/officeDocument/2006/relationships" xmlns:p="http://schemas.openxmlformats.org/presentationml/2006/main">
  <p:tag name="AS_UNIQUEID" val="1656"/>
</p:tagLst>
</file>

<file path=ppt/tags/tag354.xml><?xml version="1.0" encoding="utf-8"?>
<p:tagLst xmlns:a="http://schemas.openxmlformats.org/drawingml/2006/main" xmlns:r="http://schemas.openxmlformats.org/officeDocument/2006/relationships" xmlns:p="http://schemas.openxmlformats.org/presentationml/2006/main">
  <p:tag name="AS_UNIQUEID" val="1657"/>
</p:tagLst>
</file>

<file path=ppt/tags/tag355.xml><?xml version="1.0" encoding="utf-8"?>
<p:tagLst xmlns:a="http://schemas.openxmlformats.org/drawingml/2006/main" xmlns:r="http://schemas.openxmlformats.org/officeDocument/2006/relationships" xmlns:p="http://schemas.openxmlformats.org/presentationml/2006/main">
  <p:tag name="AS_UNIQUEID" val="1669"/>
</p:tagLst>
</file>

<file path=ppt/tags/tag356.xml><?xml version="1.0" encoding="utf-8"?>
<p:tagLst xmlns:p="http://schemas.openxmlformats.org/presentationml/2006/main">
  <p:tag name="AS_UNIQUEID" val="1624"/>
</p:tagLst>
</file>

<file path=ppt/tags/tag357.xml><?xml version="1.0" encoding="utf-8"?>
<p:tagLst xmlns:a="http://schemas.openxmlformats.org/drawingml/2006/main" xmlns:r="http://schemas.openxmlformats.org/officeDocument/2006/relationships" xmlns:p="http://schemas.openxmlformats.org/presentationml/2006/main">
  <p:tag name="AS_UNIQUEID" val="1670"/>
</p:tagLst>
</file>

<file path=ppt/tags/tag358.xml><?xml version="1.0" encoding="utf-8"?>
<p:tagLst xmlns:a="http://schemas.openxmlformats.org/drawingml/2006/main" xmlns:r="http://schemas.openxmlformats.org/officeDocument/2006/relationships" xmlns:p="http://schemas.openxmlformats.org/presentationml/2006/main">
  <p:tag name="AS_UNIQUEID" val="1671"/>
</p:tagLst>
</file>

<file path=ppt/tags/tag359.xml><?xml version="1.0" encoding="utf-8"?>
<p:tagLst xmlns:a="http://schemas.openxmlformats.org/drawingml/2006/main" xmlns:r="http://schemas.openxmlformats.org/officeDocument/2006/relationships" xmlns:p="http://schemas.openxmlformats.org/presentationml/2006/main">
  <p:tag name="AS_UNIQUEID" val="1665"/>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666"/>
</p:tagLst>
</file>

<file path=ppt/tags/tag361.xml><?xml version="1.0" encoding="utf-8"?>
<p:tagLst xmlns:a="http://schemas.openxmlformats.org/drawingml/2006/main" xmlns:r="http://schemas.openxmlformats.org/officeDocument/2006/relationships" xmlns:p="http://schemas.openxmlformats.org/presentationml/2006/main">
  <p:tag name="AS_UNIQUEID" val="1667"/>
</p:tagLst>
</file>

<file path=ppt/tags/tag362.xml><?xml version="1.0" encoding="utf-8"?>
<p:tagLst xmlns:a="http://schemas.openxmlformats.org/drawingml/2006/main" xmlns:r="http://schemas.openxmlformats.org/officeDocument/2006/relationships" xmlns:p="http://schemas.openxmlformats.org/presentationml/2006/main">
  <p:tag name="AS_UNIQUEID" val="1677"/>
</p:tagLst>
</file>

<file path=ppt/tags/tag363.xml><?xml version="1.0" encoding="utf-8"?>
<p:tagLst xmlns:a="http://schemas.openxmlformats.org/drawingml/2006/main" xmlns:r="http://schemas.openxmlformats.org/officeDocument/2006/relationships" xmlns:p="http://schemas.openxmlformats.org/presentationml/2006/main">
  <p:tag name="AS_UNIQUEID" val="1678"/>
</p:tagLst>
</file>

<file path=ppt/tags/tag364.xml><?xml version="1.0" encoding="utf-8"?>
<p:tagLst xmlns:p="http://schemas.openxmlformats.org/presentationml/2006/main">
  <p:tag name="AS_UNIQUEID" val="1632"/>
</p:tagLst>
</file>

<file path=ppt/tags/tag365.xml><?xml version="1.0" encoding="utf-8"?>
<p:tagLst xmlns:a="http://schemas.openxmlformats.org/drawingml/2006/main" xmlns:r="http://schemas.openxmlformats.org/officeDocument/2006/relationships" xmlns:p="http://schemas.openxmlformats.org/presentationml/2006/main">
  <p:tag name="AS_UNIQUEID" val="1679"/>
</p:tagLst>
</file>

<file path=ppt/tags/tag366.xml><?xml version="1.0" encoding="utf-8"?>
<p:tagLst xmlns:a="http://schemas.openxmlformats.org/drawingml/2006/main" xmlns:r="http://schemas.openxmlformats.org/officeDocument/2006/relationships" xmlns:p="http://schemas.openxmlformats.org/presentationml/2006/main">
  <p:tag name="AS_UNIQUEID" val="1680"/>
</p:tagLst>
</file>

<file path=ppt/tags/tag367.xml><?xml version="1.0" encoding="utf-8"?>
<p:tagLst xmlns:p="http://schemas.openxmlformats.org/presentationml/2006/main">
  <p:tag name="AS_UNIQUEID" val="1635"/>
</p:tagLst>
</file>

<file path=ppt/tags/tag368.xml><?xml version="1.0" encoding="utf-8"?>
<p:tagLst xmlns:a="http://schemas.openxmlformats.org/drawingml/2006/main" xmlns:r="http://schemas.openxmlformats.org/officeDocument/2006/relationships" xmlns:p="http://schemas.openxmlformats.org/presentationml/2006/main">
  <p:tag name="AS_UNIQUEID" val="1673"/>
</p:tagLst>
</file>

<file path=ppt/tags/tag369.xml><?xml version="1.0" encoding="utf-8"?>
<p:tagLst xmlns:a="http://schemas.openxmlformats.org/drawingml/2006/main" xmlns:r="http://schemas.openxmlformats.org/officeDocument/2006/relationships" xmlns:p="http://schemas.openxmlformats.org/presentationml/2006/main">
  <p:tag name="AS_UNIQUEID" val="1674"/>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675"/>
</p:tagLst>
</file>

<file path=ppt/tags/tag371.xml><?xml version="1.0" encoding="utf-8"?>
<p:tagLst xmlns:a="http://schemas.openxmlformats.org/drawingml/2006/main" xmlns:r="http://schemas.openxmlformats.org/officeDocument/2006/relationships" xmlns:p="http://schemas.openxmlformats.org/presentationml/2006/main">
  <p:tag name="AS_UNIQUEID" val="1686"/>
</p:tagLst>
</file>

<file path=ppt/tags/tag372.xml><?xml version="1.0" encoding="utf-8"?>
<p:tagLst xmlns:a="http://schemas.openxmlformats.org/drawingml/2006/main" xmlns:r="http://schemas.openxmlformats.org/officeDocument/2006/relationships" xmlns:p="http://schemas.openxmlformats.org/presentationml/2006/main">
  <p:tag name="AS_UNIQUEID" val="1687"/>
</p:tagLst>
</file>

<file path=ppt/tags/tag373.xml><?xml version="1.0" encoding="utf-8"?>
<p:tagLst xmlns:a="http://schemas.openxmlformats.org/drawingml/2006/main" xmlns:r="http://schemas.openxmlformats.org/officeDocument/2006/relationships" xmlns:p="http://schemas.openxmlformats.org/presentationml/2006/main">
  <p:tag name="AS_UNIQUEID" val="1688"/>
</p:tagLst>
</file>

<file path=ppt/tags/tag374.xml><?xml version="1.0" encoding="utf-8"?>
<p:tagLst xmlns:p="http://schemas.openxmlformats.org/presentationml/2006/main">
  <p:tag name="AS_UNIQUEID" val="1642"/>
</p:tagLst>
</file>

<file path=ppt/tags/tag375.xml><?xml version="1.0" encoding="utf-8"?>
<p:tagLst xmlns:a="http://schemas.openxmlformats.org/drawingml/2006/main" xmlns:r="http://schemas.openxmlformats.org/officeDocument/2006/relationships" xmlns:p="http://schemas.openxmlformats.org/presentationml/2006/main">
  <p:tag name="AS_UNIQUEID" val="1689"/>
</p:tagLst>
</file>

<file path=ppt/tags/tag376.xml><?xml version="1.0" encoding="utf-8"?>
<p:tagLst xmlns:a="http://schemas.openxmlformats.org/drawingml/2006/main" xmlns:r="http://schemas.openxmlformats.org/officeDocument/2006/relationships" xmlns:p="http://schemas.openxmlformats.org/presentationml/2006/main">
  <p:tag name="AS_UNIQUEID" val="1690"/>
</p:tagLst>
</file>

<file path=ppt/tags/tag377.xml><?xml version="1.0" encoding="utf-8"?>
<p:tagLst xmlns:a="http://schemas.openxmlformats.org/drawingml/2006/main" xmlns:r="http://schemas.openxmlformats.org/officeDocument/2006/relationships" xmlns:p="http://schemas.openxmlformats.org/presentationml/2006/main">
  <p:tag name="AS_UNIQUEID" val="1682"/>
</p:tagLst>
</file>

<file path=ppt/tags/tag378.xml><?xml version="1.0" encoding="utf-8"?>
<p:tagLst xmlns:a="http://schemas.openxmlformats.org/drawingml/2006/main" xmlns:r="http://schemas.openxmlformats.org/officeDocument/2006/relationships" xmlns:p="http://schemas.openxmlformats.org/presentationml/2006/main">
  <p:tag name="AS_UNIQUEID" val="1683"/>
</p:tagLst>
</file>

<file path=ppt/tags/tag379.xml><?xml version="1.0" encoding="utf-8"?>
<p:tagLst xmlns:a="http://schemas.openxmlformats.org/drawingml/2006/main" xmlns:r="http://schemas.openxmlformats.org/officeDocument/2006/relationships" xmlns:p="http://schemas.openxmlformats.org/presentationml/2006/main">
  <p:tag name="AS_UNIQUEID" val="1684"/>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80.xml><?xml version="1.0" encoding="utf-8"?>
<p:tagLst xmlns:a="http://schemas.openxmlformats.org/drawingml/2006/main" xmlns:r="http://schemas.openxmlformats.org/officeDocument/2006/relationships" xmlns:p="http://schemas.openxmlformats.org/presentationml/2006/main">
  <p:tag name="AS_UNIQUEID" val="1696"/>
</p:tagLst>
</file>

<file path=ppt/tags/tag381.xml><?xml version="1.0" encoding="utf-8"?>
<p:tagLst xmlns:a="http://schemas.openxmlformats.org/drawingml/2006/main" xmlns:r="http://schemas.openxmlformats.org/officeDocument/2006/relationships" xmlns:p="http://schemas.openxmlformats.org/presentationml/2006/main">
  <p:tag name="AS_UNIQUEID" val="1697"/>
</p:tagLst>
</file>

<file path=ppt/tags/tag382.xml><?xml version="1.0" encoding="utf-8"?>
<p:tagLst xmlns:a="http://schemas.openxmlformats.org/drawingml/2006/main" xmlns:r="http://schemas.openxmlformats.org/officeDocument/2006/relationships" xmlns:p="http://schemas.openxmlformats.org/presentationml/2006/main">
  <p:tag name="AS_UNIQUEID" val="1698"/>
</p:tagLst>
</file>

<file path=ppt/tags/tag383.xml><?xml version="1.0" encoding="utf-8"?>
<p:tagLst xmlns:a="http://schemas.openxmlformats.org/drawingml/2006/main" xmlns:r="http://schemas.openxmlformats.org/officeDocument/2006/relationships" xmlns:p="http://schemas.openxmlformats.org/presentationml/2006/main">
  <p:tag name="AS_UNIQUEID" val="1699"/>
</p:tagLst>
</file>

<file path=ppt/tags/tag384.xml><?xml version="1.0" encoding="utf-8"?>
<p:tagLst xmlns:a="http://schemas.openxmlformats.org/drawingml/2006/main" xmlns:r="http://schemas.openxmlformats.org/officeDocument/2006/relationships" xmlns:p="http://schemas.openxmlformats.org/presentationml/2006/main">
  <p:tag name="AS_UNIQUEID" val="1700"/>
</p:tagLst>
</file>

<file path=ppt/tags/tag385.xml><?xml version="1.0" encoding="utf-8"?>
<p:tagLst xmlns:a="http://schemas.openxmlformats.org/drawingml/2006/main" xmlns:r="http://schemas.openxmlformats.org/officeDocument/2006/relationships" xmlns:p="http://schemas.openxmlformats.org/presentationml/2006/main">
  <p:tag name="AS_UNIQUEID" val="1701"/>
</p:tagLst>
</file>

<file path=ppt/tags/tag386.xml><?xml version="1.0" encoding="utf-8"?>
<p:tagLst xmlns:a="http://schemas.openxmlformats.org/drawingml/2006/main" xmlns:r="http://schemas.openxmlformats.org/officeDocument/2006/relationships" xmlns:p="http://schemas.openxmlformats.org/presentationml/2006/main">
  <p:tag name="AS_UNIQUEID" val="1702"/>
</p:tagLst>
</file>

<file path=ppt/tags/tag387.xml><?xml version="1.0" encoding="utf-8"?>
<p:tagLst xmlns:a="http://schemas.openxmlformats.org/drawingml/2006/main" xmlns:r="http://schemas.openxmlformats.org/officeDocument/2006/relationships" xmlns:p="http://schemas.openxmlformats.org/presentationml/2006/main">
  <p:tag name="AS_UNIQUEID" val="1703"/>
</p:tagLst>
</file>

<file path=ppt/tags/tag388.xml><?xml version="1.0" encoding="utf-8"?>
<p:tagLst xmlns:a="http://schemas.openxmlformats.org/drawingml/2006/main" xmlns:r="http://schemas.openxmlformats.org/officeDocument/2006/relationships" xmlns:p="http://schemas.openxmlformats.org/presentationml/2006/main">
  <p:tag name="AS_UNIQUEID" val="1692"/>
</p:tagLst>
</file>

<file path=ppt/tags/tag389.xml><?xml version="1.0" encoding="utf-8"?>
<p:tagLst xmlns:a="http://schemas.openxmlformats.org/drawingml/2006/main" xmlns:r="http://schemas.openxmlformats.org/officeDocument/2006/relationships" xmlns:p="http://schemas.openxmlformats.org/presentationml/2006/main">
  <p:tag name="AS_UNIQUEID" val="1693"/>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1694"/>
</p:tagLst>
</file>

<file path=ppt/tags/tag391.xml><?xml version="1.0" encoding="utf-8"?>
<p:tagLst xmlns:a="http://schemas.openxmlformats.org/drawingml/2006/main" xmlns:r="http://schemas.openxmlformats.org/officeDocument/2006/relationships" xmlns:p="http://schemas.openxmlformats.org/presentationml/2006/main">
  <p:tag name="AS_UNIQUEID" val="1709"/>
</p:tagLst>
</file>

<file path=ppt/tags/tag392.xml><?xml version="1.0" encoding="utf-8"?>
<p:tagLst xmlns:a="http://schemas.openxmlformats.org/drawingml/2006/main" xmlns:r="http://schemas.openxmlformats.org/officeDocument/2006/relationships" xmlns:p="http://schemas.openxmlformats.org/presentationml/2006/main">
  <p:tag name="AS_UNIQUEID" val="1710"/>
</p:tagLst>
</file>

<file path=ppt/tags/tag393.xml><?xml version="1.0" encoding="utf-8"?>
<p:tagLst xmlns:a="http://schemas.openxmlformats.org/drawingml/2006/main" xmlns:r="http://schemas.openxmlformats.org/officeDocument/2006/relationships" xmlns:p="http://schemas.openxmlformats.org/presentationml/2006/main">
  <p:tag name="AS_UNIQUEID" val="1711"/>
</p:tagLst>
</file>

<file path=ppt/tags/tag394.xml><?xml version="1.0" encoding="utf-8"?>
<p:tagLst xmlns:a="http://schemas.openxmlformats.org/drawingml/2006/main" xmlns:r="http://schemas.openxmlformats.org/officeDocument/2006/relationships" xmlns:p="http://schemas.openxmlformats.org/presentationml/2006/main">
  <p:tag name="AS_UNIQUEID" val="1705"/>
</p:tagLst>
</file>

<file path=ppt/tags/tag395.xml><?xml version="1.0" encoding="utf-8"?>
<p:tagLst xmlns:a="http://schemas.openxmlformats.org/drawingml/2006/main" xmlns:r="http://schemas.openxmlformats.org/officeDocument/2006/relationships" xmlns:p="http://schemas.openxmlformats.org/presentationml/2006/main">
  <p:tag name="AS_UNIQUEID" val="1706"/>
</p:tagLst>
</file>

<file path=ppt/tags/tag396.xml><?xml version="1.0" encoding="utf-8"?>
<p:tagLst xmlns:a="http://schemas.openxmlformats.org/drawingml/2006/main" xmlns:r="http://schemas.openxmlformats.org/officeDocument/2006/relationships" xmlns:p="http://schemas.openxmlformats.org/presentationml/2006/main">
  <p:tag name="AS_UNIQUEID" val="1707"/>
</p:tagLst>
</file>

<file path=ppt/tags/tag397.xml><?xml version="1.0" encoding="utf-8"?>
<p:tagLst xmlns:a="http://schemas.openxmlformats.org/drawingml/2006/main" xmlns:r="http://schemas.openxmlformats.org/officeDocument/2006/relationships" xmlns:p="http://schemas.openxmlformats.org/presentationml/2006/main">
  <p:tag name="AS_UNIQUEID" val="1717"/>
</p:tagLst>
</file>

<file path=ppt/tags/tag398.xml><?xml version="1.0" encoding="utf-8"?>
<p:tagLst xmlns:a="http://schemas.openxmlformats.org/drawingml/2006/main" xmlns:r="http://schemas.openxmlformats.org/officeDocument/2006/relationships" xmlns:p="http://schemas.openxmlformats.org/presentationml/2006/main">
  <p:tag name="AS_UNIQUEID" val="1718"/>
</p:tagLst>
</file>

<file path=ppt/tags/tag399.xml><?xml version="1.0" encoding="utf-8"?>
<p:tagLst xmlns:a="http://schemas.openxmlformats.org/drawingml/2006/main" xmlns:r="http://schemas.openxmlformats.org/officeDocument/2006/relationships" xmlns:p="http://schemas.openxmlformats.org/presentationml/2006/main">
  <p:tag name="AS_UNIQUEID" val="1719"/>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720"/>
</p:tagLst>
</file>

<file path=ppt/tags/tag401.xml><?xml version="1.0" encoding="utf-8"?>
<p:tagLst xmlns:a="http://schemas.openxmlformats.org/drawingml/2006/main" xmlns:r="http://schemas.openxmlformats.org/officeDocument/2006/relationships" xmlns:p="http://schemas.openxmlformats.org/presentationml/2006/main">
  <p:tag name="AS_UNIQUEID" val="1721"/>
</p:tagLst>
</file>

<file path=ppt/tags/tag402.xml><?xml version="1.0" encoding="utf-8"?>
<p:tagLst xmlns:a="http://schemas.openxmlformats.org/drawingml/2006/main" xmlns:r="http://schemas.openxmlformats.org/officeDocument/2006/relationships" xmlns:p="http://schemas.openxmlformats.org/presentationml/2006/main">
  <p:tag name="AS_UNIQUEID" val="1713"/>
</p:tagLst>
</file>

<file path=ppt/tags/tag403.xml><?xml version="1.0" encoding="utf-8"?>
<p:tagLst xmlns:a="http://schemas.openxmlformats.org/drawingml/2006/main" xmlns:r="http://schemas.openxmlformats.org/officeDocument/2006/relationships" xmlns:p="http://schemas.openxmlformats.org/presentationml/2006/main">
  <p:tag name="AS_UNIQUEID" val="1714"/>
</p:tagLst>
</file>

<file path=ppt/tags/tag404.xml><?xml version="1.0" encoding="utf-8"?>
<p:tagLst xmlns:a="http://schemas.openxmlformats.org/drawingml/2006/main" xmlns:r="http://schemas.openxmlformats.org/officeDocument/2006/relationships" xmlns:p="http://schemas.openxmlformats.org/presentationml/2006/main">
  <p:tag name="AS_UNIQUEID" val="1715"/>
</p:tagLst>
</file>

<file path=ppt/tags/tag405.xml><?xml version="1.0" encoding="utf-8"?>
<p:tagLst xmlns:a="http://schemas.openxmlformats.org/drawingml/2006/main" xmlns:r="http://schemas.openxmlformats.org/officeDocument/2006/relationships" xmlns:p="http://schemas.openxmlformats.org/presentationml/2006/main">
  <p:tag name="AS_UNIQUEID" val="1727"/>
</p:tagLst>
</file>

<file path=ppt/tags/tag406.xml><?xml version="1.0" encoding="utf-8"?>
<p:tagLst xmlns:a="http://schemas.openxmlformats.org/drawingml/2006/main" xmlns:r="http://schemas.openxmlformats.org/officeDocument/2006/relationships" xmlns:p="http://schemas.openxmlformats.org/presentationml/2006/main">
  <p:tag name="AS_UNIQUEID" val="1728"/>
</p:tagLst>
</file>

<file path=ppt/tags/tag407.xml><?xml version="1.0" encoding="utf-8"?>
<p:tagLst xmlns:a="http://schemas.openxmlformats.org/drawingml/2006/main" xmlns:r="http://schemas.openxmlformats.org/officeDocument/2006/relationships" xmlns:p="http://schemas.openxmlformats.org/presentationml/2006/main">
  <p:tag name="AS_UNIQUEID" val="1729"/>
</p:tagLst>
</file>

<file path=ppt/tags/tag408.xml><?xml version="1.0" encoding="utf-8"?>
<p:tagLst xmlns:a="http://schemas.openxmlformats.org/drawingml/2006/main" xmlns:r="http://schemas.openxmlformats.org/officeDocument/2006/relationships" xmlns:p="http://schemas.openxmlformats.org/presentationml/2006/main">
  <p:tag name="AS_UNIQUEID" val="1731"/>
</p:tagLst>
</file>

<file path=ppt/tags/tag409.xml><?xml version="1.0" encoding="utf-8"?>
<p:tagLst xmlns:a="http://schemas.openxmlformats.org/drawingml/2006/main" xmlns:r="http://schemas.openxmlformats.org/officeDocument/2006/relationships" xmlns:p="http://schemas.openxmlformats.org/presentationml/2006/main">
  <p:tag name="AS_UNIQUEID" val="1723"/>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10.xml><?xml version="1.0" encoding="utf-8"?>
<p:tagLst xmlns:a="http://schemas.openxmlformats.org/drawingml/2006/main" xmlns:r="http://schemas.openxmlformats.org/officeDocument/2006/relationships" xmlns:p="http://schemas.openxmlformats.org/presentationml/2006/main">
  <p:tag name="AS_UNIQUEID" val="1724"/>
</p:tagLst>
</file>

<file path=ppt/tags/tag411.xml><?xml version="1.0" encoding="utf-8"?>
<p:tagLst xmlns:a="http://schemas.openxmlformats.org/drawingml/2006/main" xmlns:r="http://schemas.openxmlformats.org/officeDocument/2006/relationships" xmlns:p="http://schemas.openxmlformats.org/presentationml/2006/main">
  <p:tag name="AS_UNIQUEID" val="1725"/>
</p:tagLst>
</file>

<file path=ppt/tags/tag412.xml><?xml version="1.0" encoding="utf-8"?>
<p:tagLst xmlns:a="http://schemas.openxmlformats.org/drawingml/2006/main" xmlns:r="http://schemas.openxmlformats.org/officeDocument/2006/relationships" xmlns:p="http://schemas.openxmlformats.org/presentationml/2006/main">
  <p:tag name="AS_UNIQUEID" val="1737"/>
</p:tagLst>
</file>

<file path=ppt/tags/tag413.xml><?xml version="1.0" encoding="utf-8"?>
<p:tagLst xmlns:a="http://schemas.openxmlformats.org/drawingml/2006/main" xmlns:r="http://schemas.openxmlformats.org/officeDocument/2006/relationships" xmlns:p="http://schemas.openxmlformats.org/presentationml/2006/main">
  <p:tag name="AS_UNIQUEID" val="1738"/>
</p:tagLst>
</file>

<file path=ppt/tags/tag414.xml><?xml version="1.0" encoding="utf-8"?>
<p:tagLst xmlns:a="http://schemas.openxmlformats.org/drawingml/2006/main" xmlns:r="http://schemas.openxmlformats.org/officeDocument/2006/relationships" xmlns:p="http://schemas.openxmlformats.org/presentationml/2006/main">
  <p:tag name="AS_UNIQUEID" val="1739"/>
</p:tagLst>
</file>

<file path=ppt/tags/tag415.xml><?xml version="1.0" encoding="utf-8"?>
<p:tagLst xmlns:a="http://schemas.openxmlformats.org/drawingml/2006/main" xmlns:r="http://schemas.openxmlformats.org/officeDocument/2006/relationships" xmlns:p="http://schemas.openxmlformats.org/presentationml/2006/main">
  <p:tag name="AS_UNIQUEID" val="1740"/>
</p:tagLst>
</file>

<file path=ppt/tags/tag416.xml><?xml version="1.0" encoding="utf-8"?>
<p:tagLst xmlns:a="http://schemas.openxmlformats.org/drawingml/2006/main" xmlns:r="http://schemas.openxmlformats.org/officeDocument/2006/relationships" xmlns:p="http://schemas.openxmlformats.org/presentationml/2006/main">
  <p:tag name="AS_UNIQUEID" val="1741"/>
</p:tagLst>
</file>

<file path=ppt/tags/tag417.xml><?xml version="1.0" encoding="utf-8"?>
<p:tagLst xmlns:a="http://schemas.openxmlformats.org/drawingml/2006/main" xmlns:r="http://schemas.openxmlformats.org/officeDocument/2006/relationships" xmlns:p="http://schemas.openxmlformats.org/presentationml/2006/main">
  <p:tag name="AS_UNIQUEID" val="1733"/>
</p:tagLst>
</file>

<file path=ppt/tags/tag418.xml><?xml version="1.0" encoding="utf-8"?>
<p:tagLst xmlns:a="http://schemas.openxmlformats.org/drawingml/2006/main" xmlns:r="http://schemas.openxmlformats.org/officeDocument/2006/relationships" xmlns:p="http://schemas.openxmlformats.org/presentationml/2006/main">
  <p:tag name="AS_UNIQUEID" val="1734"/>
</p:tagLst>
</file>

<file path=ppt/tags/tag419.xml><?xml version="1.0" encoding="utf-8"?>
<p:tagLst xmlns:a="http://schemas.openxmlformats.org/drawingml/2006/main" xmlns:r="http://schemas.openxmlformats.org/officeDocument/2006/relationships" xmlns:p="http://schemas.openxmlformats.org/presentationml/2006/main">
  <p:tag name="AS_UNIQUEID" val="1735"/>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20.xml><?xml version="1.0" encoding="utf-8"?>
<p:tagLst xmlns:a="http://schemas.openxmlformats.org/drawingml/2006/main" xmlns:r="http://schemas.openxmlformats.org/officeDocument/2006/relationships" xmlns:p="http://schemas.openxmlformats.org/presentationml/2006/main">
  <p:tag name="AS_UNIQUEID" val="1747"/>
</p:tagLst>
</file>

<file path=ppt/tags/tag421.xml><?xml version="1.0" encoding="utf-8"?>
<p:tagLst xmlns:a="http://schemas.openxmlformats.org/drawingml/2006/main" xmlns:r="http://schemas.openxmlformats.org/officeDocument/2006/relationships" xmlns:p="http://schemas.openxmlformats.org/presentationml/2006/main">
  <p:tag name="AS_UNIQUEID" val="1748"/>
</p:tagLst>
</file>

<file path=ppt/tags/tag422.xml><?xml version="1.0" encoding="utf-8"?>
<p:tagLst xmlns:a="http://schemas.openxmlformats.org/drawingml/2006/main" xmlns:r="http://schemas.openxmlformats.org/officeDocument/2006/relationships" xmlns:p="http://schemas.openxmlformats.org/presentationml/2006/main">
  <p:tag name="AS_UNIQUEID" val="1749"/>
</p:tagLst>
</file>

<file path=ppt/tags/tag423.xml><?xml version="1.0" encoding="utf-8"?>
<p:tagLst xmlns:a="http://schemas.openxmlformats.org/drawingml/2006/main" xmlns:r="http://schemas.openxmlformats.org/officeDocument/2006/relationships" xmlns:p="http://schemas.openxmlformats.org/presentationml/2006/main">
  <p:tag name="AS_UNIQUEID" val="1750"/>
</p:tagLst>
</file>

<file path=ppt/tags/tag424.xml><?xml version="1.0" encoding="utf-8"?>
<p:tagLst xmlns:a="http://schemas.openxmlformats.org/drawingml/2006/main" xmlns:r="http://schemas.openxmlformats.org/officeDocument/2006/relationships" xmlns:p="http://schemas.openxmlformats.org/presentationml/2006/main">
  <p:tag name="AS_UNIQUEID" val="1743"/>
</p:tagLst>
</file>

<file path=ppt/tags/tag425.xml><?xml version="1.0" encoding="utf-8"?>
<p:tagLst xmlns:a="http://schemas.openxmlformats.org/drawingml/2006/main" xmlns:r="http://schemas.openxmlformats.org/officeDocument/2006/relationships" xmlns:p="http://schemas.openxmlformats.org/presentationml/2006/main">
  <p:tag name="AS_UNIQUEID" val="1744"/>
</p:tagLst>
</file>

<file path=ppt/tags/tag426.xml><?xml version="1.0" encoding="utf-8"?>
<p:tagLst xmlns:a="http://schemas.openxmlformats.org/drawingml/2006/main" xmlns:r="http://schemas.openxmlformats.org/officeDocument/2006/relationships" xmlns:p="http://schemas.openxmlformats.org/presentationml/2006/main">
  <p:tag name="AS_UNIQUEID" val="1745"/>
</p:tagLst>
</file>

<file path=ppt/tags/tag427.xml><?xml version="1.0" encoding="utf-8"?>
<p:tagLst xmlns:a="http://schemas.openxmlformats.org/drawingml/2006/main" xmlns:r="http://schemas.openxmlformats.org/officeDocument/2006/relationships" xmlns:p="http://schemas.openxmlformats.org/presentationml/2006/main">
  <p:tag name="AS_UNIQUEID" val="1752"/>
</p:tagLst>
</file>

<file path=ppt/tags/tag428.xml><?xml version="1.0" encoding="utf-8"?>
<p:tagLst xmlns:a="http://schemas.openxmlformats.org/drawingml/2006/main" xmlns:r="http://schemas.openxmlformats.org/officeDocument/2006/relationships" xmlns:p="http://schemas.openxmlformats.org/presentationml/2006/main">
  <p:tag name="AS_UNIQUEID" val="1753"/>
</p:tagLst>
</file>

<file path=ppt/tags/tag429.xml><?xml version="1.0" encoding="utf-8"?>
<p:tagLst xmlns:a="http://schemas.openxmlformats.org/drawingml/2006/main" xmlns:r="http://schemas.openxmlformats.org/officeDocument/2006/relationships" xmlns:p="http://schemas.openxmlformats.org/presentationml/2006/main">
  <p:tag name="AS_UNIQUEID" val="1754"/>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30.xml><?xml version="1.0" encoding="utf-8"?>
<p:tagLst xmlns:a="http://schemas.openxmlformats.org/drawingml/2006/main" xmlns:r="http://schemas.openxmlformats.org/officeDocument/2006/relationships" xmlns:p="http://schemas.openxmlformats.org/presentationml/2006/main">
  <p:tag name="AS_UNIQUEID" val="1755"/>
</p:tagLst>
</file>

<file path=ppt/tags/tag431.xml><?xml version="1.0" encoding="utf-8"?>
<p:tagLst xmlns:a="http://schemas.openxmlformats.org/drawingml/2006/main" xmlns:r="http://schemas.openxmlformats.org/officeDocument/2006/relationships" xmlns:p="http://schemas.openxmlformats.org/presentationml/2006/main">
  <p:tag name="AS_UNIQUEID" val="1756"/>
</p:tagLst>
</file>

<file path=ppt/tags/tag432.xml><?xml version="1.0" encoding="utf-8"?>
<p:tagLst xmlns:a="http://schemas.openxmlformats.org/drawingml/2006/main" xmlns:r="http://schemas.openxmlformats.org/officeDocument/2006/relationships" xmlns:p="http://schemas.openxmlformats.org/presentationml/2006/main">
  <p:tag name="AS_UNIQUEID" val="1757"/>
</p:tagLst>
</file>

<file path=ppt/tags/tag433.xml><?xml version="1.0" encoding="utf-8"?>
<p:tagLst xmlns:a="http://schemas.openxmlformats.org/drawingml/2006/main" xmlns:r="http://schemas.openxmlformats.org/officeDocument/2006/relationships" xmlns:p="http://schemas.openxmlformats.org/presentationml/2006/main">
  <p:tag name="AS_UNIQUEID" val="1758"/>
</p:tagLst>
</file>

<file path=ppt/tags/tag434.xml><?xml version="1.0" encoding="utf-8"?>
<p:tagLst xmlns:a="http://schemas.openxmlformats.org/drawingml/2006/main" xmlns:r="http://schemas.openxmlformats.org/officeDocument/2006/relationships" xmlns:p="http://schemas.openxmlformats.org/presentationml/2006/main">
  <p:tag name="AS_UNIQUEID" val="1759"/>
</p:tagLst>
</file>

<file path=ppt/tags/tag435.xml><?xml version="1.0" encoding="utf-8"?>
<p:tagLst xmlns:a="http://schemas.openxmlformats.org/drawingml/2006/main" xmlns:r="http://schemas.openxmlformats.org/officeDocument/2006/relationships" xmlns:p="http://schemas.openxmlformats.org/presentationml/2006/main">
  <p:tag name="AS_UNIQUEID" val="1760"/>
</p:tagLst>
</file>

<file path=ppt/tags/tag436.xml><?xml version="1.0" encoding="utf-8"?>
<p:tagLst xmlns:a="http://schemas.openxmlformats.org/drawingml/2006/main" xmlns:r="http://schemas.openxmlformats.org/officeDocument/2006/relationships" xmlns:p="http://schemas.openxmlformats.org/presentationml/2006/main">
  <p:tag name="AS_UNIQUEID" val="1761"/>
</p:tagLst>
</file>

<file path=ppt/tags/tag437.xml><?xml version="1.0" encoding="utf-8"?>
<p:tagLst xmlns:a="http://schemas.openxmlformats.org/drawingml/2006/main" xmlns:r="http://schemas.openxmlformats.org/officeDocument/2006/relationships" xmlns:p="http://schemas.openxmlformats.org/presentationml/2006/main">
  <p:tag name="AS_UNIQUEID" val="1762"/>
</p:tagLst>
</file>

<file path=ppt/tags/tag438.xml><?xml version="1.0" encoding="utf-8"?>
<p:tagLst xmlns:a="http://schemas.openxmlformats.org/drawingml/2006/main" xmlns:r="http://schemas.openxmlformats.org/officeDocument/2006/relationships" xmlns:p="http://schemas.openxmlformats.org/presentationml/2006/main">
  <p:tag name="AS_UNIQUEID" val="1763"/>
</p:tagLst>
</file>

<file path=ppt/tags/tag439.xml><?xml version="1.0" encoding="utf-8"?>
<p:tagLst xmlns:a="http://schemas.openxmlformats.org/drawingml/2006/main" xmlns:r="http://schemas.openxmlformats.org/officeDocument/2006/relationships" xmlns:p="http://schemas.openxmlformats.org/presentationml/2006/main">
  <p:tag name="AS_UNIQUEID" val="1764"/>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40.xml><?xml version="1.0" encoding="utf-8"?>
<p:tagLst xmlns:a="http://schemas.openxmlformats.org/drawingml/2006/main" xmlns:r="http://schemas.openxmlformats.org/officeDocument/2006/relationships" xmlns:p="http://schemas.openxmlformats.org/presentationml/2006/main">
  <p:tag name="AS_UNIQUEID" val="1765"/>
</p:tagLst>
</file>

<file path=ppt/tags/tag441.xml><?xml version="1.0" encoding="utf-8"?>
<p:tagLst xmlns:a="http://schemas.openxmlformats.org/drawingml/2006/main" xmlns:r="http://schemas.openxmlformats.org/officeDocument/2006/relationships" xmlns:p="http://schemas.openxmlformats.org/presentationml/2006/main">
  <p:tag name="AS_UNIQUEID" val="1766"/>
</p:tagLst>
</file>

<file path=ppt/tags/tag442.xml><?xml version="1.0" encoding="utf-8"?>
<p:tagLst xmlns:a="http://schemas.openxmlformats.org/drawingml/2006/main" xmlns:r="http://schemas.openxmlformats.org/officeDocument/2006/relationships" xmlns:p="http://schemas.openxmlformats.org/presentationml/2006/main">
  <p:tag name="AS_UNIQUEID" val="1243"/>
</p:tagLst>
</file>

<file path=ppt/tags/tag443.xml><?xml version="1.0" encoding="utf-8"?>
<p:tagLst xmlns:a="http://schemas.openxmlformats.org/drawingml/2006/main" xmlns:r="http://schemas.openxmlformats.org/officeDocument/2006/relationships" xmlns:p="http://schemas.openxmlformats.org/presentationml/2006/main">
  <p:tag name="AS_UNIQUEID" val="690"/>
</p:tagLst>
</file>

<file path=ppt/tags/tag444.xml><?xml version="1.0" encoding="utf-8"?>
<p:tagLst xmlns:a="http://schemas.openxmlformats.org/drawingml/2006/main" xmlns:r="http://schemas.openxmlformats.org/officeDocument/2006/relationships" xmlns:p="http://schemas.openxmlformats.org/presentationml/2006/main">
  <p:tag name="AS_UNIQUEID" val="691"/>
</p:tagLst>
</file>

<file path=ppt/tags/tag445.xml><?xml version="1.0" encoding="utf-8"?>
<p:tagLst xmlns:a="http://schemas.openxmlformats.org/drawingml/2006/main" xmlns:r="http://schemas.openxmlformats.org/officeDocument/2006/relationships" xmlns:p="http://schemas.openxmlformats.org/presentationml/2006/main">
  <p:tag name="AS_UNIQUEID" val="692"/>
</p:tagLst>
</file>

<file path=ppt/tags/tag446.xml><?xml version="1.0" encoding="utf-8"?>
<p:tagLst xmlns:a="http://schemas.openxmlformats.org/drawingml/2006/main" xmlns:r="http://schemas.openxmlformats.org/officeDocument/2006/relationships" xmlns:p="http://schemas.openxmlformats.org/presentationml/2006/main">
  <p:tag name="AS_UNIQUEID" val="693"/>
</p:tagLst>
</file>

<file path=ppt/tags/tag447.xml><?xml version="1.0" encoding="utf-8"?>
<p:tagLst xmlns:a="http://schemas.openxmlformats.org/drawingml/2006/main" xmlns:r="http://schemas.openxmlformats.org/officeDocument/2006/relationships" xmlns:p="http://schemas.openxmlformats.org/presentationml/2006/main">
  <p:tag name="AS_UNIQUEID" val="696"/>
</p:tagLst>
</file>

<file path=ppt/tags/tag448.xml><?xml version="1.0" encoding="utf-8"?>
<p:tagLst xmlns:a="http://schemas.openxmlformats.org/drawingml/2006/main" xmlns:r="http://schemas.openxmlformats.org/officeDocument/2006/relationships" xmlns:p="http://schemas.openxmlformats.org/presentationml/2006/main">
  <p:tag name="AS_UNIQUEID" val="697"/>
</p:tagLst>
</file>

<file path=ppt/tags/tag449.xml><?xml version="1.0" encoding="utf-8"?>
<p:tagLst xmlns:a="http://schemas.openxmlformats.org/drawingml/2006/main" xmlns:r="http://schemas.openxmlformats.org/officeDocument/2006/relationships" xmlns:p="http://schemas.openxmlformats.org/presentationml/2006/main">
  <p:tag name="AS_UNIQUEID" val="698"/>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50.xml><?xml version="1.0" encoding="utf-8"?>
<p:tagLst xmlns:a="http://schemas.openxmlformats.org/drawingml/2006/main" xmlns:r="http://schemas.openxmlformats.org/officeDocument/2006/relationships" xmlns:p="http://schemas.openxmlformats.org/presentationml/2006/main">
  <p:tag name="AS_UNIQUEID" val="699"/>
</p:tagLst>
</file>

<file path=ppt/tags/tag451.xml><?xml version="1.0" encoding="utf-8"?>
<p:tagLst xmlns:a="http://schemas.openxmlformats.org/drawingml/2006/main" xmlns:r="http://schemas.openxmlformats.org/officeDocument/2006/relationships" xmlns:p="http://schemas.openxmlformats.org/presentationml/2006/main">
  <p:tag name="AS_UNIQUEID" val="700"/>
</p:tagLst>
</file>

<file path=ppt/tags/tag452.xml><?xml version="1.0" encoding="utf-8"?>
<p:tagLst xmlns:a="http://schemas.openxmlformats.org/drawingml/2006/main" xmlns:r="http://schemas.openxmlformats.org/officeDocument/2006/relationships" xmlns:p="http://schemas.openxmlformats.org/presentationml/2006/main">
  <p:tag name="AS_UNIQUEID" val="701"/>
</p:tagLst>
</file>

<file path=ppt/tags/tag453.xml><?xml version="1.0" encoding="utf-8"?>
<p:tagLst xmlns:a="http://schemas.openxmlformats.org/drawingml/2006/main" xmlns:r="http://schemas.openxmlformats.org/officeDocument/2006/relationships" xmlns:p="http://schemas.openxmlformats.org/presentationml/2006/main">
  <p:tag name="AS_UNIQUEID" val="702"/>
</p:tagLst>
</file>

<file path=ppt/tags/tag454.xml><?xml version="1.0" encoding="utf-8"?>
<p:tagLst xmlns:a="http://schemas.openxmlformats.org/drawingml/2006/main" xmlns:r="http://schemas.openxmlformats.org/officeDocument/2006/relationships" xmlns:p="http://schemas.openxmlformats.org/presentationml/2006/main">
  <p:tag name="AS_UNIQUEID" val="703"/>
</p:tagLst>
</file>

<file path=ppt/tags/tag455.xml><?xml version="1.0" encoding="utf-8"?>
<p:tagLst xmlns:a="http://schemas.openxmlformats.org/drawingml/2006/main" xmlns:r="http://schemas.openxmlformats.org/officeDocument/2006/relationships" xmlns:p="http://schemas.openxmlformats.org/presentationml/2006/main">
  <p:tag name="AS_UNIQUEID" val="704"/>
</p:tagLst>
</file>

<file path=ppt/tags/tag456.xml><?xml version="1.0" encoding="utf-8"?>
<p:tagLst xmlns:a="http://schemas.openxmlformats.org/drawingml/2006/main" xmlns:r="http://schemas.openxmlformats.org/officeDocument/2006/relationships" xmlns:p="http://schemas.openxmlformats.org/presentationml/2006/main">
  <p:tag name="AS_UNIQUEID" val="705"/>
</p:tagLst>
</file>

<file path=ppt/tags/tag457.xml><?xml version="1.0" encoding="utf-8"?>
<p:tagLst xmlns:a="http://schemas.openxmlformats.org/drawingml/2006/main" xmlns:r="http://schemas.openxmlformats.org/officeDocument/2006/relationships" xmlns:p="http://schemas.openxmlformats.org/presentationml/2006/main">
  <p:tag name="AS_UNIQUEID" val="706"/>
</p:tagLst>
</file>

<file path=ppt/tags/tag458.xml><?xml version="1.0" encoding="utf-8"?>
<p:tagLst xmlns:a="http://schemas.openxmlformats.org/drawingml/2006/main" xmlns:r="http://schemas.openxmlformats.org/officeDocument/2006/relationships" xmlns:p="http://schemas.openxmlformats.org/presentationml/2006/main">
  <p:tag name="AS_UNIQUEID" val="707"/>
</p:tagLst>
</file>

<file path=ppt/tags/tag459.xml><?xml version="1.0" encoding="utf-8"?>
<p:tagLst xmlns:a="http://schemas.openxmlformats.org/drawingml/2006/main" xmlns:r="http://schemas.openxmlformats.org/officeDocument/2006/relationships" xmlns:p="http://schemas.openxmlformats.org/presentationml/2006/main">
  <p:tag name="AS_UNIQUEID" val="708"/>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60.xml><?xml version="1.0" encoding="utf-8"?>
<p:tagLst xmlns:a="http://schemas.openxmlformats.org/drawingml/2006/main" xmlns:r="http://schemas.openxmlformats.org/officeDocument/2006/relationships" xmlns:p="http://schemas.openxmlformats.org/presentationml/2006/main">
  <p:tag name="AS_UNIQUEID" val="709"/>
</p:tagLst>
</file>

<file path=ppt/tags/tag461.xml><?xml version="1.0" encoding="utf-8"?>
<p:tagLst xmlns:a="http://schemas.openxmlformats.org/drawingml/2006/main" xmlns:r="http://schemas.openxmlformats.org/officeDocument/2006/relationships" xmlns:p="http://schemas.openxmlformats.org/presentationml/2006/main">
  <p:tag name="AS_UNIQUEID" val="1244"/>
</p:tagLst>
</file>

<file path=ppt/tags/tag462.xml><?xml version="1.0" encoding="utf-8"?>
<p:tagLst xmlns:p="http://schemas.openxmlformats.org/presentationml/2006/main">
  <p:tag name="AS_UNIQUEID" val="1730"/>
</p:tagLst>
</file>

<file path=ppt/tags/tag463.xml><?xml version="1.0" encoding="utf-8"?>
<p:tagLst xmlns:a="http://schemas.openxmlformats.org/drawingml/2006/main" xmlns:r="http://schemas.openxmlformats.org/officeDocument/2006/relationships" xmlns:p="http://schemas.openxmlformats.org/presentationml/2006/main">
  <p:tag name="AS_UNIQUEID" val="1245"/>
</p:tagLst>
</file>

<file path=ppt/tags/tag464.xml><?xml version="1.0" encoding="utf-8"?>
<p:tagLst xmlns:a="http://schemas.openxmlformats.org/drawingml/2006/main" xmlns:r="http://schemas.openxmlformats.org/officeDocument/2006/relationships" xmlns:p="http://schemas.openxmlformats.org/presentationml/2006/main">
  <p:tag name="AS_UNIQUEID" val="694"/>
</p:tagLst>
</file>

<file path=ppt/tags/tag465.xml><?xml version="1.0" encoding="utf-8"?>
<p:tagLst xmlns:a="http://schemas.openxmlformats.org/drawingml/2006/main" xmlns:r="http://schemas.openxmlformats.org/officeDocument/2006/relationships" xmlns:p="http://schemas.openxmlformats.org/presentationml/2006/main">
  <p:tag name="AS_UNIQUEID" val="695"/>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7.xml><?xml version="1.0" encoding="utf-8"?>
<p:tagLst xmlns:a="http://schemas.openxmlformats.org/drawingml/2006/main" xmlns:r="http://schemas.openxmlformats.org/officeDocument/2006/relationships" xmlns:p="http://schemas.openxmlformats.org/presentationml/2006/main">
  <p:tag name="AS_UNIQUEID" val="1344"/>
</p:tagLst>
</file>

<file path=ppt/tags/tag68.xml><?xml version="1.0" encoding="utf-8"?>
<p:tagLst xmlns:a="http://schemas.openxmlformats.org/drawingml/2006/main" xmlns:r="http://schemas.openxmlformats.org/officeDocument/2006/relationships" xmlns:p="http://schemas.openxmlformats.org/presentationml/2006/main">
  <p:tag name="AS_UNIQUEID" val="1345"/>
</p:tagLst>
</file>

<file path=ppt/tags/tag69.xml><?xml version="1.0" encoding="utf-8"?>
<p:tagLst xmlns:a="http://schemas.openxmlformats.org/drawingml/2006/main" xmlns:r="http://schemas.openxmlformats.org/officeDocument/2006/relationships" xmlns:p="http://schemas.openxmlformats.org/presentationml/2006/main">
  <p:tag name="AS_UNIQUEID" val="1346"/>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7"/>
</p:tagLst>
</file>

<file path=ppt/tags/tag71.xml><?xml version="1.0" encoding="utf-8"?>
<p:tagLst xmlns:a="http://schemas.openxmlformats.org/drawingml/2006/main" xmlns:r="http://schemas.openxmlformats.org/officeDocument/2006/relationships" xmlns:p="http://schemas.openxmlformats.org/presentationml/2006/main">
  <p:tag name="AS_UNIQUEID" val="1350"/>
</p:tagLst>
</file>

<file path=ppt/tags/tag72.xml><?xml version="1.0" encoding="utf-8"?>
<p:tagLst xmlns:a="http://schemas.openxmlformats.org/drawingml/2006/main" xmlns:r="http://schemas.openxmlformats.org/officeDocument/2006/relationships" xmlns:p="http://schemas.openxmlformats.org/presentationml/2006/main">
  <p:tag name="AS_UNIQUEID" val="1353"/>
</p:tagLst>
</file>

<file path=ppt/tags/tag73.xml><?xml version="1.0" encoding="utf-8"?>
<p:tagLst xmlns:a="http://schemas.openxmlformats.org/drawingml/2006/main" xmlns:r="http://schemas.openxmlformats.org/officeDocument/2006/relationships" xmlns:p="http://schemas.openxmlformats.org/presentationml/2006/main">
  <p:tag name="AS_UNIQUEID" val="1354"/>
</p:tagLst>
</file>

<file path=ppt/tags/tag74.xml><?xml version="1.0" encoding="utf-8"?>
<p:tagLst xmlns:a="http://schemas.openxmlformats.org/drawingml/2006/main" xmlns:r="http://schemas.openxmlformats.org/officeDocument/2006/relationships" xmlns:p="http://schemas.openxmlformats.org/presentationml/2006/main">
  <p:tag name="AS_UNIQUEID" val="1357"/>
</p:tagLst>
</file>

<file path=ppt/tags/tag75.xml><?xml version="1.0" encoding="utf-8"?>
<p:tagLst xmlns:a="http://schemas.openxmlformats.org/drawingml/2006/main" xmlns:r="http://schemas.openxmlformats.org/officeDocument/2006/relationships" xmlns:p="http://schemas.openxmlformats.org/presentationml/2006/main">
  <p:tag name="AS_UNIQUEID" val="1360"/>
</p:tagLst>
</file>

<file path=ppt/tags/tag76.xml><?xml version="1.0" encoding="utf-8"?>
<p:tagLst xmlns:a="http://schemas.openxmlformats.org/drawingml/2006/main" xmlns:r="http://schemas.openxmlformats.org/officeDocument/2006/relationships" xmlns:p="http://schemas.openxmlformats.org/presentationml/2006/main">
  <p:tag name="AS_UNIQUEID" val="1363"/>
</p:tagLst>
</file>

<file path=ppt/tags/tag77.xml><?xml version="1.0" encoding="utf-8"?>
<p:tagLst xmlns:a="http://schemas.openxmlformats.org/drawingml/2006/main" xmlns:r="http://schemas.openxmlformats.org/officeDocument/2006/relationships" xmlns:p="http://schemas.openxmlformats.org/presentationml/2006/main">
  <p:tag name="AS_UNIQUEID" val="1366"/>
</p:tagLst>
</file>

<file path=ppt/tags/tag78.xml><?xml version="1.0" encoding="utf-8"?>
<p:tagLst xmlns:a="http://schemas.openxmlformats.org/drawingml/2006/main" xmlns:r="http://schemas.openxmlformats.org/officeDocument/2006/relationships" xmlns:p="http://schemas.openxmlformats.org/presentationml/2006/main">
  <p:tag name="AS_UNIQUEID" val="1369"/>
</p:tagLst>
</file>

<file path=ppt/tags/tag79.xml><?xml version="1.0" encoding="utf-8"?>
<p:tagLst xmlns:a="http://schemas.openxmlformats.org/drawingml/2006/main" xmlns:r="http://schemas.openxmlformats.org/officeDocument/2006/relationships" xmlns:p="http://schemas.openxmlformats.org/presentationml/2006/main">
  <p:tag name="AS_UNIQUEID" val="1372"/>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73"/>
</p:tagLst>
</file>

<file path=ppt/tags/tag81.xml><?xml version="1.0" encoding="utf-8"?>
<p:tagLst xmlns:a="http://schemas.openxmlformats.org/drawingml/2006/main" xmlns:r="http://schemas.openxmlformats.org/officeDocument/2006/relationships" xmlns:p="http://schemas.openxmlformats.org/presentationml/2006/main">
  <p:tag name="AS_UNIQUEID" val="1374"/>
</p:tagLst>
</file>

<file path=ppt/tags/tag82.xml><?xml version="1.0" encoding="utf-8"?>
<p:tagLst xmlns:a="http://schemas.openxmlformats.org/drawingml/2006/main" xmlns:r="http://schemas.openxmlformats.org/officeDocument/2006/relationships" xmlns:p="http://schemas.openxmlformats.org/presentationml/2006/main">
  <p:tag name="AS_UNIQUEID" val="1375"/>
</p:tagLst>
</file>

<file path=ppt/tags/tag83.xml><?xml version="1.0" encoding="utf-8"?>
<p:tagLst xmlns:a="http://schemas.openxmlformats.org/drawingml/2006/main" xmlns:r="http://schemas.openxmlformats.org/officeDocument/2006/relationships" xmlns:p="http://schemas.openxmlformats.org/presentationml/2006/main">
  <p:tag name="AS_UNIQUEID" val="1376"/>
</p:tagLst>
</file>

<file path=ppt/tags/tag84.xml><?xml version="1.0" encoding="utf-8"?>
<p:tagLst xmlns:a="http://schemas.openxmlformats.org/drawingml/2006/main" xmlns:r="http://schemas.openxmlformats.org/officeDocument/2006/relationships" xmlns:p="http://schemas.openxmlformats.org/presentationml/2006/main">
  <p:tag name="AS_UNIQUEID" val="1377"/>
</p:tagLst>
</file>

<file path=ppt/tags/tag85.xml><?xml version="1.0" encoding="utf-8"?>
<p:tagLst xmlns:a="http://schemas.openxmlformats.org/drawingml/2006/main" xmlns:r="http://schemas.openxmlformats.org/officeDocument/2006/relationships" xmlns:p="http://schemas.openxmlformats.org/presentationml/2006/main">
  <p:tag name="AS_UNIQUEID" val="1378"/>
</p:tagLst>
</file>

<file path=ppt/tags/tag86.xml><?xml version="1.0" encoding="utf-8"?>
<p:tagLst xmlns:a="http://schemas.openxmlformats.org/drawingml/2006/main" xmlns:r="http://schemas.openxmlformats.org/officeDocument/2006/relationships" xmlns:p="http://schemas.openxmlformats.org/presentationml/2006/main">
  <p:tag name="AS_UNIQUEID" val="1379"/>
</p:tagLst>
</file>

<file path=ppt/tags/tag87.xml><?xml version="1.0" encoding="utf-8"?>
<p:tagLst xmlns:a="http://schemas.openxmlformats.org/drawingml/2006/main" xmlns:r="http://schemas.openxmlformats.org/officeDocument/2006/relationships" xmlns:p="http://schemas.openxmlformats.org/presentationml/2006/main">
  <p:tag name="AS_UNIQUEID" val="1380"/>
</p:tagLst>
</file>

<file path=ppt/tags/tag88.xml><?xml version="1.0" encoding="utf-8"?>
<p:tagLst xmlns:a="http://schemas.openxmlformats.org/drawingml/2006/main" xmlns:r="http://schemas.openxmlformats.org/officeDocument/2006/relationships" xmlns:p="http://schemas.openxmlformats.org/presentationml/2006/main">
  <p:tag name="AS_UNIQUEID" val="1381"/>
</p:tagLst>
</file>

<file path=ppt/tags/tag89.xml><?xml version="1.0" encoding="utf-8"?>
<p:tagLst xmlns:a="http://schemas.openxmlformats.org/drawingml/2006/main" xmlns:r="http://schemas.openxmlformats.org/officeDocument/2006/relationships" xmlns:p="http://schemas.openxmlformats.org/presentationml/2006/main">
  <p:tag name="AS_UNIQUEID" val="1768"/>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70"/>
</p:tagLst>
</file>

<file path=ppt/tags/tag91.xml><?xml version="1.0" encoding="utf-8"?>
<p:tagLst xmlns:a="http://schemas.openxmlformats.org/drawingml/2006/main" xmlns:r="http://schemas.openxmlformats.org/officeDocument/2006/relationships" xmlns:p="http://schemas.openxmlformats.org/presentationml/2006/main">
  <p:tag name="AS_UNIQUEID" val="1371"/>
</p:tagLst>
</file>

<file path=ppt/tags/tag92.xml><?xml version="1.0" encoding="utf-8"?>
<p:tagLst xmlns:a="http://schemas.openxmlformats.org/drawingml/2006/main" xmlns:r="http://schemas.openxmlformats.org/officeDocument/2006/relationships" xmlns:p="http://schemas.openxmlformats.org/presentationml/2006/main">
  <p:tag name="AS_UNIQUEID" val="1367"/>
</p:tagLst>
</file>

<file path=ppt/tags/tag93.xml><?xml version="1.0" encoding="utf-8"?>
<p:tagLst xmlns:a="http://schemas.openxmlformats.org/drawingml/2006/main" xmlns:r="http://schemas.openxmlformats.org/officeDocument/2006/relationships" xmlns:p="http://schemas.openxmlformats.org/presentationml/2006/main">
  <p:tag name="AS_UNIQUEID" val="1368"/>
</p:tagLst>
</file>

<file path=ppt/tags/tag94.xml><?xml version="1.0" encoding="utf-8"?>
<p:tagLst xmlns:a="http://schemas.openxmlformats.org/drawingml/2006/main" xmlns:r="http://schemas.openxmlformats.org/officeDocument/2006/relationships" xmlns:p="http://schemas.openxmlformats.org/presentationml/2006/main">
  <p:tag name="AS_UNIQUEID" val="1364"/>
</p:tagLst>
</file>

<file path=ppt/tags/tag95.xml><?xml version="1.0" encoding="utf-8"?>
<p:tagLst xmlns:a="http://schemas.openxmlformats.org/drawingml/2006/main" xmlns:r="http://schemas.openxmlformats.org/officeDocument/2006/relationships" xmlns:p="http://schemas.openxmlformats.org/presentationml/2006/main">
  <p:tag name="AS_UNIQUEID" val="1365"/>
</p:tagLst>
</file>

<file path=ppt/tags/tag96.xml><?xml version="1.0" encoding="utf-8"?>
<p:tagLst xmlns:a="http://schemas.openxmlformats.org/drawingml/2006/main" xmlns:r="http://schemas.openxmlformats.org/officeDocument/2006/relationships" xmlns:p="http://schemas.openxmlformats.org/presentationml/2006/main">
  <p:tag name="AS_UNIQUEID" val="1361"/>
</p:tagLst>
</file>

<file path=ppt/tags/tag97.xml><?xml version="1.0" encoding="utf-8"?>
<p:tagLst xmlns:a="http://schemas.openxmlformats.org/drawingml/2006/main" xmlns:r="http://schemas.openxmlformats.org/officeDocument/2006/relationships" xmlns:p="http://schemas.openxmlformats.org/presentationml/2006/main">
  <p:tag name="AS_UNIQUEID" val="1362"/>
</p:tagLst>
</file>

<file path=ppt/tags/tag98.xml><?xml version="1.0" encoding="utf-8"?>
<p:tagLst xmlns:a="http://schemas.openxmlformats.org/drawingml/2006/main" xmlns:r="http://schemas.openxmlformats.org/officeDocument/2006/relationships" xmlns:p="http://schemas.openxmlformats.org/presentationml/2006/main">
  <p:tag name="AS_UNIQUEID" val="1358"/>
</p:tagLst>
</file>

<file path=ppt/tags/tag99.xml><?xml version="1.0" encoding="utf-8"?>
<p:tagLst xmlns:a="http://schemas.openxmlformats.org/drawingml/2006/main" xmlns:r="http://schemas.openxmlformats.org/officeDocument/2006/relationships" xmlns:p="http://schemas.openxmlformats.org/presentationml/2006/main">
  <p:tag name="AS_UNIQUEID" val="1359"/>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宽屏</PresentationFormat>
  <Paragraphs>308</Paragraphs>
  <Slides>32</Slides>
  <Notes>21</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32</vt:i4>
      </vt:variant>
    </vt:vector>
  </HeadingPairs>
  <TitlesOfParts>
    <vt:vector size="49" baseType="lpstr">
      <vt:lpstr>方正粗黑宋简体</vt:lpstr>
      <vt:lpstr>仿宋</vt:lpstr>
      <vt:lpstr>黑体</vt:lpstr>
      <vt:lpstr>楷体</vt:lpstr>
      <vt:lpstr>思源宋体 CN</vt:lpstr>
      <vt:lpstr>SimSun</vt:lpstr>
      <vt:lpstr>SimSun</vt:lpstr>
      <vt:lpstr>微软雅黑</vt:lpstr>
      <vt:lpstr>Arial</vt:lpstr>
      <vt:lpstr>Calibri</vt:lpstr>
      <vt:lpstr>Cambria Math</vt:lpstr>
      <vt:lpstr>Times New Roman</vt:lpstr>
      <vt:lpstr>Verdana</vt:lpstr>
      <vt:lpstr>Wingdings</vt:lpstr>
      <vt:lpstr>2_自定义设计方案</vt:lpstr>
      <vt:lpstr>6_自定义设计方案</vt:lpstr>
      <vt:lpstr>Flash.Movie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2025-04-06T22:18:22Z</cp:lastPrinted>
  <dcterms:created xsi:type="dcterms:W3CDTF">2025-04-06T22:18:22Z</dcterms:created>
  <dcterms:modified xsi:type="dcterms:W3CDTF">2025-04-22T14:13:24Z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