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png" ContentType="image/png"/>
  <Default Extension="mp4" ContentType="video/mp4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257" r:id="rId4"/>
    <p:sldId id="693" r:id="rId5"/>
    <p:sldId id="258" r:id="rId6"/>
    <p:sldId id="779" r:id="rId7"/>
    <p:sldId id="780" r:id="rId8"/>
    <p:sldId id="781" r:id="rId9"/>
    <p:sldId id="782" r:id="rId10"/>
    <p:sldId id="783" r:id="rId11"/>
    <p:sldId id="784" r:id="rId12"/>
    <p:sldId id="789" r:id="rId13"/>
    <p:sldId id="672" r:id="rId14"/>
    <p:sldId id="790" r:id="rId15"/>
    <p:sldId id="791" r:id="rId16"/>
    <p:sldId id="792" r:id="rId17"/>
    <p:sldId id="793" r:id="rId18"/>
    <p:sldId id="794" r:id="rId19"/>
    <p:sldId id="795" r:id="rId20"/>
    <p:sldId id="797" r:id="rId21"/>
    <p:sldId id="798" r:id="rId22"/>
    <p:sldId id="578" r:id="rId23"/>
    <p:sldId id="618" r:id="rId24"/>
    <p:sldId id="799" r:id="rId25"/>
    <p:sldId id="617" r:id="rId26"/>
    <p:sldId id="802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75" userDrawn="1">
          <p15:clr>
            <a:srgbClr val="A4A3A4"/>
          </p15:clr>
        </p15:guide>
        <p15:guide id="2" pos="389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tudou" initials="t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375"/>
        <p:guide pos="389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tags" Target="tags/tag592.xml" /><Relationship Id="rId29" Type="http://schemas.openxmlformats.org/officeDocument/2006/relationships/presProps" Target="presProps.xml" /><Relationship Id="rId3" Type="http://schemas.openxmlformats.org/officeDocument/2006/relationships/notesMaster" Target="notesMasters/notesMaster1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5.xml" /><Relationship Id="rId2" Type="http://schemas.openxmlformats.org/officeDocument/2006/relationships/tags" Target="../tags/tag96.xml" /><Relationship Id="rId3" Type="http://schemas.openxmlformats.org/officeDocument/2006/relationships/tags" Target="../tags/tag97.xml" /><Relationship Id="rId4" Type="http://schemas.openxmlformats.org/officeDocument/2006/relationships/tags" Target="../tags/tag98.xml" /><Relationship Id="rId5" Type="http://schemas.openxmlformats.org/officeDocument/2006/relationships/tags" Target="../tags/tag99.xml" /><Relationship Id="rId6" Type="http://schemas.openxmlformats.org/officeDocument/2006/relationships/tags" Target="../tags/tag100.xml" /><Relationship Id="rId7" Type="http://schemas.openxmlformats.org/officeDocument/2006/relationships/tags" Target="../tags/tag101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23.xml" /><Relationship Id="rId4" Type="http://schemas.openxmlformats.org/officeDocument/2006/relationships/tags" Target="../tags/tag224.xml" /><Relationship Id="rId5" Type="http://schemas.openxmlformats.org/officeDocument/2006/relationships/tags" Target="../tags/tag225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.xml" /><Relationship Id="rId10" Type="http://schemas.openxmlformats.org/officeDocument/2006/relationships/tags" Target="../tags/tag77.xml" /><Relationship Id="rId11" Type="http://schemas.openxmlformats.org/officeDocument/2006/relationships/tags" Target="../tags/tag78.xml" /><Relationship Id="rId12" Type="http://schemas.openxmlformats.org/officeDocument/2006/relationships/tags" Target="../tags/tag79.xml" /><Relationship Id="rId13" Type="http://schemas.openxmlformats.org/officeDocument/2006/relationships/tags" Target="../tags/tag80.xml" /><Relationship Id="rId14" Type="http://schemas.openxmlformats.org/officeDocument/2006/relationships/tags" Target="../tags/tag81.xml" /><Relationship Id="rId15" Type="http://schemas.openxmlformats.org/officeDocument/2006/relationships/tags" Target="../tags/tag82.xml" /><Relationship Id="rId16" Type="http://schemas.openxmlformats.org/officeDocument/2006/relationships/tags" Target="../tags/tag83.xml" /><Relationship Id="rId17" Type="http://schemas.openxmlformats.org/officeDocument/2006/relationships/tags" Target="../tags/tag84.xml" /><Relationship Id="rId18" Type="http://schemas.openxmlformats.org/officeDocument/2006/relationships/slideMaster" Target="../slideMasters/slideMaster1.xml" /><Relationship Id="rId2" Type="http://schemas.openxmlformats.org/officeDocument/2006/relationships/tags" Target="../tags/tag69.xml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tags" Target="../tags/tag72.xml" /><Relationship Id="rId6" Type="http://schemas.openxmlformats.org/officeDocument/2006/relationships/tags" Target="../tags/tag73.xml" /><Relationship Id="rId7" Type="http://schemas.openxmlformats.org/officeDocument/2006/relationships/tags" Target="../tags/tag74.xml" /><Relationship Id="rId8" Type="http://schemas.openxmlformats.org/officeDocument/2006/relationships/tags" Target="../tags/tag75.xml" /><Relationship Id="rId9" Type="http://schemas.openxmlformats.org/officeDocument/2006/relationships/tags" Target="../tags/tag76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宫格文本-6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2"/>
            </p:custDataLst>
          </p:nvPr>
        </p:nvSpPr>
        <p:spPr>
          <a:xfrm>
            <a:off x="609600" y="609600"/>
            <a:ext cx="10972800" cy="7620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spcBef>
                <a:spcPct val="0"/>
              </a:spcBef>
              <a:spcAft>
                <a:spcPct val="0"/>
              </a:spcAft>
              <a:buNone/>
              <a:defRPr sz="44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51446017" hasCustomPrompt="1"/>
            <p:custDataLst>
              <p:tags r:id="rId3"/>
            </p:custDataLst>
          </p:nvPr>
        </p:nvSpPr>
        <p:spPr>
          <a:xfrm>
            <a:off x="609600" y="21336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8" name="文本占位符 7"/>
          <p:cNvSpPr>
            <a:spLocks noGrp="1"/>
          </p:cNvSpPr>
          <p:nvPr>
            <p:ph type="body" idx="51446785" hasCustomPrompt="1"/>
            <p:custDataLst>
              <p:tags r:id="rId4"/>
            </p:custDataLst>
          </p:nvPr>
        </p:nvSpPr>
        <p:spPr>
          <a:xfrm>
            <a:off x="609600" y="26924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9" name="文本占位符 8"/>
          <p:cNvSpPr>
            <a:spLocks noGrp="1"/>
          </p:cNvSpPr>
          <p:nvPr>
            <p:ph type="body" idx="51511553" hasCustomPrompt="1"/>
            <p:custDataLst>
              <p:tags r:id="rId5"/>
            </p:custDataLst>
          </p:nvPr>
        </p:nvSpPr>
        <p:spPr>
          <a:xfrm>
            <a:off x="4419600" y="21336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0" name="文本占位符 9"/>
          <p:cNvSpPr>
            <a:spLocks noGrp="1"/>
          </p:cNvSpPr>
          <p:nvPr>
            <p:ph type="body" idx="51512321" hasCustomPrompt="1"/>
            <p:custDataLst>
              <p:tags r:id="rId6"/>
            </p:custDataLst>
          </p:nvPr>
        </p:nvSpPr>
        <p:spPr>
          <a:xfrm>
            <a:off x="4419600" y="26924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1" name="文本占位符 10"/>
          <p:cNvSpPr>
            <a:spLocks noGrp="1"/>
          </p:cNvSpPr>
          <p:nvPr>
            <p:ph type="body" idx="51577089" hasCustomPrompt="1"/>
            <p:custDataLst>
              <p:tags r:id="rId7"/>
            </p:custDataLst>
          </p:nvPr>
        </p:nvSpPr>
        <p:spPr>
          <a:xfrm>
            <a:off x="8229600" y="21336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2" name="文本占位符 11"/>
          <p:cNvSpPr>
            <a:spLocks noGrp="1"/>
          </p:cNvSpPr>
          <p:nvPr>
            <p:ph type="body" idx="51577857" hasCustomPrompt="1"/>
            <p:custDataLst>
              <p:tags r:id="rId8"/>
            </p:custDataLst>
          </p:nvPr>
        </p:nvSpPr>
        <p:spPr>
          <a:xfrm>
            <a:off x="8229600" y="26924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51642625" hasCustomPrompt="1"/>
            <p:custDataLst>
              <p:tags r:id="rId9"/>
            </p:custDataLst>
          </p:nvPr>
        </p:nvSpPr>
        <p:spPr>
          <a:xfrm>
            <a:off x="609600" y="43688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51643393" hasCustomPrompt="1"/>
            <p:custDataLst>
              <p:tags r:id="rId10"/>
            </p:custDataLst>
          </p:nvPr>
        </p:nvSpPr>
        <p:spPr>
          <a:xfrm>
            <a:off x="609600" y="49276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51708161" hasCustomPrompt="1"/>
            <p:custDataLst>
              <p:tags r:id="rId11"/>
            </p:custDataLst>
          </p:nvPr>
        </p:nvSpPr>
        <p:spPr>
          <a:xfrm>
            <a:off x="4419600" y="43688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51708929" hasCustomPrompt="1"/>
            <p:custDataLst>
              <p:tags r:id="rId12"/>
            </p:custDataLst>
          </p:nvPr>
        </p:nvSpPr>
        <p:spPr>
          <a:xfrm>
            <a:off x="4419600" y="49276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51773697" hasCustomPrompt="1"/>
            <p:custDataLst>
              <p:tags r:id="rId13"/>
            </p:custDataLst>
          </p:nvPr>
        </p:nvSpPr>
        <p:spPr>
          <a:xfrm>
            <a:off x="8229600" y="43688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51774465" hasCustomPrompt="1"/>
            <p:custDataLst>
              <p:tags r:id="rId14"/>
            </p:custDataLst>
          </p:nvPr>
        </p:nvSpPr>
        <p:spPr>
          <a:xfrm>
            <a:off x="8229600" y="49276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85.xml" /><Relationship Id="rId14" Type="http://schemas.openxmlformats.org/officeDocument/2006/relationships/tags" Target="../tags/tag86.xml" /><Relationship Id="rId15" Type="http://schemas.openxmlformats.org/officeDocument/2006/relationships/tags" Target="../tags/tag87.xml" /><Relationship Id="rId16" Type="http://schemas.openxmlformats.org/officeDocument/2006/relationships/tags" Target="../tags/tag88.xml" /><Relationship Id="rId17" Type="http://schemas.openxmlformats.org/officeDocument/2006/relationships/tags" Target="../tags/tag89.xml" /><Relationship Id="rId18" Type="http://schemas.openxmlformats.org/officeDocument/2006/relationships/tags" Target="../tags/tag90.xml" /><Relationship Id="rId19" Type="http://schemas.openxmlformats.org/officeDocument/2006/relationships/image" Target="file:///D:\qq&#25991;&#20214;\712321467\Image\C2C\Image2\%7b75232B38-A165-1FB7-499C-2E1C792CACB5%7d.png" TargetMode="External" /><Relationship Id="rId2" Type="http://schemas.openxmlformats.org/officeDocument/2006/relationships/slideLayout" Target="../slideLayouts/slideLayout2.xml" /><Relationship Id="rId20" Type="http://schemas.openxmlformats.org/officeDocument/2006/relationships/image" Target="../media/image1.png" /><Relationship Id="rId21" Type="http://schemas.openxmlformats.org/officeDocument/2006/relationships/tags" Target="../tags/tag91.xml" /><Relationship Id="rId22" Type="http://schemas.openxmlformats.org/officeDocument/2006/relationships/tags" Target="../tags/tag92.xml" /><Relationship Id="rId23" Type="http://schemas.openxmlformats.org/officeDocument/2006/relationships/tags" Target="../tags/tag93.xml" /><Relationship Id="rId24" Type="http://schemas.openxmlformats.org/officeDocument/2006/relationships/tags" Target="../tags/tag94.xml" /><Relationship Id="rId25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3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9" name="图片 1073743875" descr="学科网 zxxk.com" title="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24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09.xml" /><Relationship Id="rId11" Type="http://schemas.openxmlformats.org/officeDocument/2006/relationships/tags" Target="../tags/tag110.xml" /><Relationship Id="rId12" Type="http://schemas.openxmlformats.org/officeDocument/2006/relationships/tags" Target="../tags/tag111.xml" /><Relationship Id="rId2" Type="http://schemas.openxmlformats.org/officeDocument/2006/relationships/tags" Target="../tags/tag102.xml" /><Relationship Id="rId3" Type="http://schemas.openxmlformats.org/officeDocument/2006/relationships/tags" Target="../tags/tag103.xml" /><Relationship Id="rId4" Type="http://schemas.openxmlformats.org/officeDocument/2006/relationships/tags" Target="../tags/tag104.xml" /><Relationship Id="rId5" Type="http://schemas.openxmlformats.org/officeDocument/2006/relationships/tags" Target="../tags/tag105.xml" /><Relationship Id="rId6" Type="http://schemas.openxmlformats.org/officeDocument/2006/relationships/tags" Target="../tags/tag106.xml" /><Relationship Id="rId7" Type="http://schemas.openxmlformats.org/officeDocument/2006/relationships/image" Target="../media/image2.png" /><Relationship Id="rId8" Type="http://schemas.openxmlformats.org/officeDocument/2006/relationships/tags" Target="../tags/tag107.xml" /><Relationship Id="rId9" Type="http://schemas.openxmlformats.org/officeDocument/2006/relationships/tags" Target="../tags/tag10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9.png" /><Relationship Id="rId11" Type="http://schemas.openxmlformats.org/officeDocument/2006/relationships/tags" Target="../tags/tag279.xml" /><Relationship Id="rId12" Type="http://schemas.openxmlformats.org/officeDocument/2006/relationships/video" Target="../media/media2.mp4" /><Relationship Id="rId13" Type="http://schemas.microsoft.com/office/2007/relationships/media" Target="../media/media2.mp4" /><Relationship Id="rId14" Type="http://schemas.openxmlformats.org/officeDocument/2006/relationships/image" Target="../media/image10.png" /><Relationship Id="rId15" Type="http://schemas.openxmlformats.org/officeDocument/2006/relationships/tags" Target="../tags/tag280.xml" /><Relationship Id="rId16" Type="http://schemas.openxmlformats.org/officeDocument/2006/relationships/tags" Target="../tags/tag281.xml" /><Relationship Id="rId2" Type="http://schemas.openxmlformats.org/officeDocument/2006/relationships/tags" Target="../tags/tag271.xml" /><Relationship Id="rId3" Type="http://schemas.openxmlformats.org/officeDocument/2006/relationships/tags" Target="../tags/tag272.xml" /><Relationship Id="rId4" Type="http://schemas.openxmlformats.org/officeDocument/2006/relationships/tags" Target="../tags/tag273.xml" /><Relationship Id="rId5" Type="http://schemas.openxmlformats.org/officeDocument/2006/relationships/tags" Target="../tags/tag274.xml" /><Relationship Id="rId6" Type="http://schemas.openxmlformats.org/officeDocument/2006/relationships/tags" Target="../tags/tag275.xml" /><Relationship Id="rId7" Type="http://schemas.openxmlformats.org/officeDocument/2006/relationships/tags" Target="../tags/tag276.xml" /><Relationship Id="rId8" Type="http://schemas.openxmlformats.org/officeDocument/2006/relationships/tags" Target="../tags/tag277.xml" /><Relationship Id="rId9" Type="http://schemas.openxmlformats.org/officeDocument/2006/relationships/tags" Target="../tags/tag27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1.png" /><Relationship Id="rId11" Type="http://schemas.openxmlformats.org/officeDocument/2006/relationships/tags" Target="../tags/tag290.xml" /><Relationship Id="rId12" Type="http://schemas.openxmlformats.org/officeDocument/2006/relationships/tags" Target="../tags/tag291.xml" /><Relationship Id="rId13" Type="http://schemas.openxmlformats.org/officeDocument/2006/relationships/tags" Target="../tags/tag292.xml" /><Relationship Id="rId2" Type="http://schemas.openxmlformats.org/officeDocument/2006/relationships/tags" Target="../tags/tag282.xml" /><Relationship Id="rId3" Type="http://schemas.openxmlformats.org/officeDocument/2006/relationships/tags" Target="../tags/tag283.xml" /><Relationship Id="rId4" Type="http://schemas.openxmlformats.org/officeDocument/2006/relationships/tags" Target="../tags/tag284.xml" /><Relationship Id="rId5" Type="http://schemas.openxmlformats.org/officeDocument/2006/relationships/tags" Target="../tags/tag285.xml" /><Relationship Id="rId6" Type="http://schemas.openxmlformats.org/officeDocument/2006/relationships/tags" Target="../tags/tag286.xml" /><Relationship Id="rId7" Type="http://schemas.openxmlformats.org/officeDocument/2006/relationships/tags" Target="../tags/tag287.xml" /><Relationship Id="rId8" Type="http://schemas.openxmlformats.org/officeDocument/2006/relationships/tags" Target="../tags/tag288.xml" /><Relationship Id="rId9" Type="http://schemas.openxmlformats.org/officeDocument/2006/relationships/tags" Target="../tags/tag289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7.png" /><Relationship Id="rId11" Type="http://schemas.openxmlformats.org/officeDocument/2006/relationships/tags" Target="../tags/tag301.xml" /><Relationship Id="rId12" Type="http://schemas.openxmlformats.org/officeDocument/2006/relationships/tags" Target="../tags/tag302.xml" /><Relationship Id="rId13" Type="http://schemas.openxmlformats.org/officeDocument/2006/relationships/tags" Target="../tags/tag303.xml" /><Relationship Id="rId14" Type="http://schemas.openxmlformats.org/officeDocument/2006/relationships/tags" Target="../tags/tag304.xml" /><Relationship Id="rId15" Type="http://schemas.openxmlformats.org/officeDocument/2006/relationships/tags" Target="../tags/tag305.xml" /><Relationship Id="rId16" Type="http://schemas.openxmlformats.org/officeDocument/2006/relationships/tags" Target="../tags/tag306.xml" /><Relationship Id="rId17" Type="http://schemas.openxmlformats.org/officeDocument/2006/relationships/tags" Target="../tags/tag307.xml" /><Relationship Id="rId2" Type="http://schemas.openxmlformats.org/officeDocument/2006/relationships/tags" Target="../tags/tag293.xml" /><Relationship Id="rId3" Type="http://schemas.openxmlformats.org/officeDocument/2006/relationships/tags" Target="../tags/tag294.xml" /><Relationship Id="rId4" Type="http://schemas.openxmlformats.org/officeDocument/2006/relationships/tags" Target="../tags/tag295.xml" /><Relationship Id="rId5" Type="http://schemas.openxmlformats.org/officeDocument/2006/relationships/tags" Target="../tags/tag296.xml" /><Relationship Id="rId6" Type="http://schemas.openxmlformats.org/officeDocument/2006/relationships/tags" Target="../tags/tag297.xml" /><Relationship Id="rId7" Type="http://schemas.openxmlformats.org/officeDocument/2006/relationships/tags" Target="../tags/tag298.xml" /><Relationship Id="rId8" Type="http://schemas.openxmlformats.org/officeDocument/2006/relationships/tags" Target="../tags/tag299.xml" /><Relationship Id="rId9" Type="http://schemas.openxmlformats.org/officeDocument/2006/relationships/tags" Target="../tags/tag300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16.xml" /><Relationship Id="rId11" Type="http://schemas.openxmlformats.org/officeDocument/2006/relationships/tags" Target="../tags/tag317.xml" /><Relationship Id="rId12" Type="http://schemas.openxmlformats.org/officeDocument/2006/relationships/tags" Target="../tags/tag318.xml" /><Relationship Id="rId13" Type="http://schemas.openxmlformats.org/officeDocument/2006/relationships/tags" Target="../tags/tag319.xml" /><Relationship Id="rId14" Type="http://schemas.openxmlformats.org/officeDocument/2006/relationships/tags" Target="../tags/tag320.xml" /><Relationship Id="rId15" Type="http://schemas.openxmlformats.org/officeDocument/2006/relationships/tags" Target="../tags/tag321.xml" /><Relationship Id="rId16" Type="http://schemas.openxmlformats.org/officeDocument/2006/relationships/tags" Target="../tags/tag322.xml" /><Relationship Id="rId17" Type="http://schemas.openxmlformats.org/officeDocument/2006/relationships/tags" Target="../tags/tag323.xml" /><Relationship Id="rId18" Type="http://schemas.openxmlformats.org/officeDocument/2006/relationships/tags" Target="../tags/tag324.xml" /><Relationship Id="rId19" Type="http://schemas.openxmlformats.org/officeDocument/2006/relationships/tags" Target="../tags/tag325.xml" /><Relationship Id="rId2" Type="http://schemas.openxmlformats.org/officeDocument/2006/relationships/tags" Target="../tags/tag308.xml" /><Relationship Id="rId20" Type="http://schemas.openxmlformats.org/officeDocument/2006/relationships/tags" Target="../tags/tag326.xml" /><Relationship Id="rId21" Type="http://schemas.openxmlformats.org/officeDocument/2006/relationships/tags" Target="../tags/tag327.xml" /><Relationship Id="rId22" Type="http://schemas.openxmlformats.org/officeDocument/2006/relationships/tags" Target="../tags/tag328.xml" /><Relationship Id="rId23" Type="http://schemas.openxmlformats.org/officeDocument/2006/relationships/tags" Target="../tags/tag329.xml" /><Relationship Id="rId24" Type="http://schemas.openxmlformats.org/officeDocument/2006/relationships/tags" Target="../tags/tag330.xml" /><Relationship Id="rId25" Type="http://schemas.openxmlformats.org/officeDocument/2006/relationships/tags" Target="../tags/tag331.xml" /><Relationship Id="rId26" Type="http://schemas.openxmlformats.org/officeDocument/2006/relationships/tags" Target="../tags/tag332.xml" /><Relationship Id="rId27" Type="http://schemas.openxmlformats.org/officeDocument/2006/relationships/tags" Target="../tags/tag333.xml" /><Relationship Id="rId28" Type="http://schemas.openxmlformats.org/officeDocument/2006/relationships/tags" Target="../tags/tag334.xml" /><Relationship Id="rId29" Type="http://schemas.openxmlformats.org/officeDocument/2006/relationships/tags" Target="../tags/tag335.xml" /><Relationship Id="rId3" Type="http://schemas.openxmlformats.org/officeDocument/2006/relationships/tags" Target="../tags/tag309.xml" /><Relationship Id="rId30" Type="http://schemas.openxmlformats.org/officeDocument/2006/relationships/tags" Target="../tags/tag336.xml" /><Relationship Id="rId31" Type="http://schemas.openxmlformats.org/officeDocument/2006/relationships/tags" Target="../tags/tag337.xml" /><Relationship Id="rId32" Type="http://schemas.openxmlformats.org/officeDocument/2006/relationships/tags" Target="../tags/tag338.xml" /><Relationship Id="rId33" Type="http://schemas.openxmlformats.org/officeDocument/2006/relationships/tags" Target="../tags/tag339.xml" /><Relationship Id="rId34" Type="http://schemas.openxmlformats.org/officeDocument/2006/relationships/tags" Target="../tags/tag340.xml" /><Relationship Id="rId35" Type="http://schemas.openxmlformats.org/officeDocument/2006/relationships/tags" Target="../tags/tag341.xml" /><Relationship Id="rId36" Type="http://schemas.openxmlformats.org/officeDocument/2006/relationships/tags" Target="../tags/tag342.xml" /><Relationship Id="rId37" Type="http://schemas.openxmlformats.org/officeDocument/2006/relationships/tags" Target="../tags/tag343.xml" /><Relationship Id="rId38" Type="http://schemas.openxmlformats.org/officeDocument/2006/relationships/tags" Target="../tags/tag344.xml" /><Relationship Id="rId39" Type="http://schemas.openxmlformats.org/officeDocument/2006/relationships/tags" Target="../tags/tag345.xml" /><Relationship Id="rId4" Type="http://schemas.openxmlformats.org/officeDocument/2006/relationships/tags" Target="../tags/tag310.xml" /><Relationship Id="rId40" Type="http://schemas.openxmlformats.org/officeDocument/2006/relationships/tags" Target="../tags/tag346.xml" /><Relationship Id="rId41" Type="http://schemas.openxmlformats.org/officeDocument/2006/relationships/tags" Target="../tags/tag347.xml" /><Relationship Id="rId42" Type="http://schemas.openxmlformats.org/officeDocument/2006/relationships/tags" Target="../tags/tag348.xml" /><Relationship Id="rId43" Type="http://schemas.openxmlformats.org/officeDocument/2006/relationships/tags" Target="../tags/tag349.xml" /><Relationship Id="rId44" Type="http://schemas.openxmlformats.org/officeDocument/2006/relationships/tags" Target="../tags/tag350.xml" /><Relationship Id="rId45" Type="http://schemas.openxmlformats.org/officeDocument/2006/relationships/tags" Target="../tags/tag351.xml" /><Relationship Id="rId46" Type="http://schemas.openxmlformats.org/officeDocument/2006/relationships/tags" Target="../tags/tag352.xml" /><Relationship Id="rId47" Type="http://schemas.openxmlformats.org/officeDocument/2006/relationships/tags" Target="../tags/tag353.xml" /><Relationship Id="rId48" Type="http://schemas.openxmlformats.org/officeDocument/2006/relationships/tags" Target="../tags/tag354.xml" /><Relationship Id="rId49" Type="http://schemas.openxmlformats.org/officeDocument/2006/relationships/tags" Target="../tags/tag355.xml" /><Relationship Id="rId5" Type="http://schemas.openxmlformats.org/officeDocument/2006/relationships/tags" Target="../tags/tag311.xml" /><Relationship Id="rId50" Type="http://schemas.openxmlformats.org/officeDocument/2006/relationships/tags" Target="../tags/tag356.xml" /><Relationship Id="rId51" Type="http://schemas.openxmlformats.org/officeDocument/2006/relationships/tags" Target="../tags/tag357.xml" /><Relationship Id="rId52" Type="http://schemas.openxmlformats.org/officeDocument/2006/relationships/tags" Target="../tags/tag358.xml" /><Relationship Id="rId53" Type="http://schemas.openxmlformats.org/officeDocument/2006/relationships/tags" Target="../tags/tag359.xml" /><Relationship Id="rId54" Type="http://schemas.openxmlformats.org/officeDocument/2006/relationships/tags" Target="../tags/tag360.xml" /><Relationship Id="rId55" Type="http://schemas.openxmlformats.org/officeDocument/2006/relationships/tags" Target="../tags/tag361.xml" /><Relationship Id="rId56" Type="http://schemas.openxmlformats.org/officeDocument/2006/relationships/tags" Target="../tags/tag362.xml" /><Relationship Id="rId57" Type="http://schemas.openxmlformats.org/officeDocument/2006/relationships/tags" Target="../tags/tag363.xml" /><Relationship Id="rId58" Type="http://schemas.openxmlformats.org/officeDocument/2006/relationships/tags" Target="../tags/tag364.xml" /><Relationship Id="rId59" Type="http://schemas.openxmlformats.org/officeDocument/2006/relationships/tags" Target="../tags/tag365.xml" /><Relationship Id="rId6" Type="http://schemas.openxmlformats.org/officeDocument/2006/relationships/tags" Target="../tags/tag312.xml" /><Relationship Id="rId60" Type="http://schemas.openxmlformats.org/officeDocument/2006/relationships/tags" Target="../tags/tag366.xml" /><Relationship Id="rId61" Type="http://schemas.openxmlformats.org/officeDocument/2006/relationships/tags" Target="../tags/tag367.xml" /><Relationship Id="rId62" Type="http://schemas.openxmlformats.org/officeDocument/2006/relationships/tags" Target="../tags/tag368.xml" /><Relationship Id="rId63" Type="http://schemas.openxmlformats.org/officeDocument/2006/relationships/tags" Target="../tags/tag369.xml" /><Relationship Id="rId64" Type="http://schemas.openxmlformats.org/officeDocument/2006/relationships/tags" Target="../tags/tag370.xml" /><Relationship Id="rId65" Type="http://schemas.openxmlformats.org/officeDocument/2006/relationships/tags" Target="../tags/tag371.xml" /><Relationship Id="rId66" Type="http://schemas.openxmlformats.org/officeDocument/2006/relationships/tags" Target="../tags/tag372.xml" /><Relationship Id="rId67" Type="http://schemas.openxmlformats.org/officeDocument/2006/relationships/tags" Target="../tags/tag373.xml" /><Relationship Id="rId68" Type="http://schemas.openxmlformats.org/officeDocument/2006/relationships/tags" Target="../tags/tag374.xml" /><Relationship Id="rId69" Type="http://schemas.openxmlformats.org/officeDocument/2006/relationships/tags" Target="../tags/tag375.xml" /><Relationship Id="rId7" Type="http://schemas.openxmlformats.org/officeDocument/2006/relationships/tags" Target="../tags/tag313.xml" /><Relationship Id="rId70" Type="http://schemas.openxmlformats.org/officeDocument/2006/relationships/tags" Target="../tags/tag376.xml" /><Relationship Id="rId71" Type="http://schemas.openxmlformats.org/officeDocument/2006/relationships/tags" Target="../tags/tag377.xml" /><Relationship Id="rId72" Type="http://schemas.openxmlformats.org/officeDocument/2006/relationships/tags" Target="../tags/tag378.xml" /><Relationship Id="rId73" Type="http://schemas.openxmlformats.org/officeDocument/2006/relationships/tags" Target="../tags/tag379.xml" /><Relationship Id="rId74" Type="http://schemas.openxmlformats.org/officeDocument/2006/relationships/tags" Target="../tags/tag380.xml" /><Relationship Id="rId75" Type="http://schemas.openxmlformats.org/officeDocument/2006/relationships/tags" Target="../tags/tag381.xml" /><Relationship Id="rId76" Type="http://schemas.openxmlformats.org/officeDocument/2006/relationships/tags" Target="../tags/tag382.xml" /><Relationship Id="rId77" Type="http://schemas.openxmlformats.org/officeDocument/2006/relationships/tags" Target="../tags/tag383.xml" /><Relationship Id="rId8" Type="http://schemas.openxmlformats.org/officeDocument/2006/relationships/tags" Target="../tags/tag314.xml" /><Relationship Id="rId9" Type="http://schemas.openxmlformats.org/officeDocument/2006/relationships/tags" Target="../tags/tag31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92.xml" /><Relationship Id="rId11" Type="http://schemas.openxmlformats.org/officeDocument/2006/relationships/tags" Target="../tags/tag393.xml" /><Relationship Id="rId12" Type="http://schemas.openxmlformats.org/officeDocument/2006/relationships/tags" Target="../tags/tag394.xml" /><Relationship Id="rId13" Type="http://schemas.openxmlformats.org/officeDocument/2006/relationships/tags" Target="../tags/tag395.xml" /><Relationship Id="rId14" Type="http://schemas.openxmlformats.org/officeDocument/2006/relationships/tags" Target="../tags/tag396.xml" /><Relationship Id="rId15" Type="http://schemas.openxmlformats.org/officeDocument/2006/relationships/tags" Target="../tags/tag397.xml" /><Relationship Id="rId16" Type="http://schemas.openxmlformats.org/officeDocument/2006/relationships/tags" Target="../tags/tag398.xml" /><Relationship Id="rId17" Type="http://schemas.openxmlformats.org/officeDocument/2006/relationships/tags" Target="../tags/tag399.xml" /><Relationship Id="rId18" Type="http://schemas.openxmlformats.org/officeDocument/2006/relationships/tags" Target="../tags/tag400.xml" /><Relationship Id="rId19" Type="http://schemas.openxmlformats.org/officeDocument/2006/relationships/tags" Target="../tags/tag401.xml" /><Relationship Id="rId2" Type="http://schemas.openxmlformats.org/officeDocument/2006/relationships/tags" Target="../tags/tag384.xml" /><Relationship Id="rId20" Type="http://schemas.openxmlformats.org/officeDocument/2006/relationships/tags" Target="../tags/tag402.xml" /><Relationship Id="rId21" Type="http://schemas.openxmlformats.org/officeDocument/2006/relationships/tags" Target="../tags/tag403.xml" /><Relationship Id="rId22" Type="http://schemas.openxmlformats.org/officeDocument/2006/relationships/tags" Target="../tags/tag404.xml" /><Relationship Id="rId23" Type="http://schemas.openxmlformats.org/officeDocument/2006/relationships/tags" Target="../tags/tag405.xml" /><Relationship Id="rId24" Type="http://schemas.openxmlformats.org/officeDocument/2006/relationships/image" Target="../media/image12.png" /><Relationship Id="rId25" Type="http://schemas.openxmlformats.org/officeDocument/2006/relationships/tags" Target="../tags/tag406.xml" /><Relationship Id="rId26" Type="http://schemas.openxmlformats.org/officeDocument/2006/relationships/tags" Target="../tags/tag407.xml" /><Relationship Id="rId27" Type="http://schemas.openxmlformats.org/officeDocument/2006/relationships/tags" Target="../tags/tag408.xml" /><Relationship Id="rId28" Type="http://schemas.openxmlformats.org/officeDocument/2006/relationships/tags" Target="../tags/tag409.xml" /><Relationship Id="rId29" Type="http://schemas.openxmlformats.org/officeDocument/2006/relationships/tags" Target="../tags/tag410.xml" /><Relationship Id="rId3" Type="http://schemas.openxmlformats.org/officeDocument/2006/relationships/tags" Target="../tags/tag385.xml" /><Relationship Id="rId30" Type="http://schemas.openxmlformats.org/officeDocument/2006/relationships/tags" Target="../tags/tag411.xml" /><Relationship Id="rId31" Type="http://schemas.openxmlformats.org/officeDocument/2006/relationships/tags" Target="../tags/tag412.xml" /><Relationship Id="rId32" Type="http://schemas.openxmlformats.org/officeDocument/2006/relationships/tags" Target="../tags/tag413.xml" /><Relationship Id="rId33" Type="http://schemas.openxmlformats.org/officeDocument/2006/relationships/tags" Target="../tags/tag414.xml" /><Relationship Id="rId34" Type="http://schemas.openxmlformats.org/officeDocument/2006/relationships/tags" Target="../tags/tag415.xml" /><Relationship Id="rId35" Type="http://schemas.openxmlformats.org/officeDocument/2006/relationships/tags" Target="../tags/tag416.xml" /><Relationship Id="rId36" Type="http://schemas.openxmlformats.org/officeDocument/2006/relationships/tags" Target="../tags/tag417.xml" /><Relationship Id="rId37" Type="http://schemas.openxmlformats.org/officeDocument/2006/relationships/tags" Target="../tags/tag418.xml" /><Relationship Id="rId38" Type="http://schemas.openxmlformats.org/officeDocument/2006/relationships/tags" Target="../tags/tag419.xml" /><Relationship Id="rId39" Type="http://schemas.openxmlformats.org/officeDocument/2006/relationships/tags" Target="../tags/tag420.xml" /><Relationship Id="rId4" Type="http://schemas.openxmlformats.org/officeDocument/2006/relationships/tags" Target="../tags/tag386.xml" /><Relationship Id="rId40" Type="http://schemas.openxmlformats.org/officeDocument/2006/relationships/tags" Target="../tags/tag421.xml" /><Relationship Id="rId41" Type="http://schemas.openxmlformats.org/officeDocument/2006/relationships/tags" Target="../tags/tag422.xml" /><Relationship Id="rId42" Type="http://schemas.openxmlformats.org/officeDocument/2006/relationships/tags" Target="../tags/tag423.xml" /><Relationship Id="rId43" Type="http://schemas.openxmlformats.org/officeDocument/2006/relationships/tags" Target="../tags/tag424.xml" /><Relationship Id="rId44" Type="http://schemas.openxmlformats.org/officeDocument/2006/relationships/tags" Target="../tags/tag425.xml" /><Relationship Id="rId45" Type="http://schemas.openxmlformats.org/officeDocument/2006/relationships/tags" Target="../tags/tag426.xml" /><Relationship Id="rId46" Type="http://schemas.openxmlformats.org/officeDocument/2006/relationships/tags" Target="../tags/tag427.xml" /><Relationship Id="rId47" Type="http://schemas.openxmlformats.org/officeDocument/2006/relationships/tags" Target="../tags/tag428.xml" /><Relationship Id="rId48" Type="http://schemas.openxmlformats.org/officeDocument/2006/relationships/tags" Target="../tags/tag429.xml" /><Relationship Id="rId49" Type="http://schemas.openxmlformats.org/officeDocument/2006/relationships/tags" Target="../tags/tag430.xml" /><Relationship Id="rId5" Type="http://schemas.openxmlformats.org/officeDocument/2006/relationships/tags" Target="../tags/tag387.xml" /><Relationship Id="rId50" Type="http://schemas.openxmlformats.org/officeDocument/2006/relationships/tags" Target="../tags/tag431.xml" /><Relationship Id="rId51" Type="http://schemas.openxmlformats.org/officeDocument/2006/relationships/tags" Target="../tags/tag432.xml" /><Relationship Id="rId52" Type="http://schemas.openxmlformats.org/officeDocument/2006/relationships/tags" Target="../tags/tag433.xml" /><Relationship Id="rId53" Type="http://schemas.openxmlformats.org/officeDocument/2006/relationships/tags" Target="../tags/tag434.xml" /><Relationship Id="rId54" Type="http://schemas.openxmlformats.org/officeDocument/2006/relationships/tags" Target="../tags/tag435.xml" /><Relationship Id="rId55" Type="http://schemas.openxmlformats.org/officeDocument/2006/relationships/tags" Target="../tags/tag436.xml" /><Relationship Id="rId56" Type="http://schemas.openxmlformats.org/officeDocument/2006/relationships/tags" Target="../tags/tag437.xml" /><Relationship Id="rId57" Type="http://schemas.openxmlformats.org/officeDocument/2006/relationships/tags" Target="../tags/tag438.xml" /><Relationship Id="rId58" Type="http://schemas.openxmlformats.org/officeDocument/2006/relationships/tags" Target="../tags/tag439.xml" /><Relationship Id="rId59" Type="http://schemas.openxmlformats.org/officeDocument/2006/relationships/tags" Target="../tags/tag440.xml" /><Relationship Id="rId6" Type="http://schemas.openxmlformats.org/officeDocument/2006/relationships/tags" Target="../tags/tag388.xml" /><Relationship Id="rId60" Type="http://schemas.openxmlformats.org/officeDocument/2006/relationships/tags" Target="../tags/tag441.xml" /><Relationship Id="rId61" Type="http://schemas.openxmlformats.org/officeDocument/2006/relationships/tags" Target="../tags/tag442.xml" /><Relationship Id="rId62" Type="http://schemas.openxmlformats.org/officeDocument/2006/relationships/tags" Target="../tags/tag443.xml" /><Relationship Id="rId63" Type="http://schemas.openxmlformats.org/officeDocument/2006/relationships/tags" Target="../tags/tag444.xml" /><Relationship Id="rId64" Type="http://schemas.openxmlformats.org/officeDocument/2006/relationships/tags" Target="../tags/tag445.xml" /><Relationship Id="rId65" Type="http://schemas.openxmlformats.org/officeDocument/2006/relationships/tags" Target="../tags/tag446.xml" /><Relationship Id="rId66" Type="http://schemas.openxmlformats.org/officeDocument/2006/relationships/tags" Target="../tags/tag447.xml" /><Relationship Id="rId67" Type="http://schemas.openxmlformats.org/officeDocument/2006/relationships/tags" Target="../tags/tag448.xml" /><Relationship Id="rId68" Type="http://schemas.openxmlformats.org/officeDocument/2006/relationships/tags" Target="../tags/tag449.xml" /><Relationship Id="rId69" Type="http://schemas.openxmlformats.org/officeDocument/2006/relationships/tags" Target="../tags/tag450.xml" /><Relationship Id="rId7" Type="http://schemas.openxmlformats.org/officeDocument/2006/relationships/tags" Target="../tags/tag389.xml" /><Relationship Id="rId70" Type="http://schemas.openxmlformats.org/officeDocument/2006/relationships/tags" Target="../tags/tag451.xml" /><Relationship Id="rId71" Type="http://schemas.openxmlformats.org/officeDocument/2006/relationships/tags" Target="../tags/tag452.xml" /><Relationship Id="rId72" Type="http://schemas.openxmlformats.org/officeDocument/2006/relationships/tags" Target="../tags/tag453.xml" /><Relationship Id="rId73" Type="http://schemas.openxmlformats.org/officeDocument/2006/relationships/tags" Target="../tags/tag454.xml" /><Relationship Id="rId74" Type="http://schemas.openxmlformats.org/officeDocument/2006/relationships/tags" Target="../tags/tag455.xml" /><Relationship Id="rId75" Type="http://schemas.openxmlformats.org/officeDocument/2006/relationships/tags" Target="../tags/tag456.xml" /><Relationship Id="rId76" Type="http://schemas.openxmlformats.org/officeDocument/2006/relationships/tags" Target="../tags/tag457.xml" /><Relationship Id="rId77" Type="http://schemas.openxmlformats.org/officeDocument/2006/relationships/tags" Target="../tags/tag458.xml" /><Relationship Id="rId78" Type="http://schemas.openxmlformats.org/officeDocument/2006/relationships/tags" Target="../tags/tag459.xml" /><Relationship Id="rId79" Type="http://schemas.openxmlformats.org/officeDocument/2006/relationships/tags" Target="../tags/tag460.xml" /><Relationship Id="rId8" Type="http://schemas.openxmlformats.org/officeDocument/2006/relationships/tags" Target="../tags/tag390.xml" /><Relationship Id="rId80" Type="http://schemas.openxmlformats.org/officeDocument/2006/relationships/tags" Target="../tags/tag461.xml" /><Relationship Id="rId81" Type="http://schemas.openxmlformats.org/officeDocument/2006/relationships/tags" Target="../tags/tag462.xml" /><Relationship Id="rId9" Type="http://schemas.openxmlformats.org/officeDocument/2006/relationships/tags" Target="../tags/tag39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71.xml" /><Relationship Id="rId11" Type="http://schemas.openxmlformats.org/officeDocument/2006/relationships/tags" Target="../tags/tag472.xml" /><Relationship Id="rId12" Type="http://schemas.openxmlformats.org/officeDocument/2006/relationships/image" Target="../media/image13.png" /><Relationship Id="rId13" Type="http://schemas.openxmlformats.org/officeDocument/2006/relationships/tags" Target="../tags/tag473.xml" /><Relationship Id="rId14" Type="http://schemas.openxmlformats.org/officeDocument/2006/relationships/tags" Target="../tags/tag474.xml" /><Relationship Id="rId15" Type="http://schemas.openxmlformats.org/officeDocument/2006/relationships/tags" Target="../tags/tag475.xml" /><Relationship Id="rId2" Type="http://schemas.openxmlformats.org/officeDocument/2006/relationships/tags" Target="../tags/tag463.xml" /><Relationship Id="rId3" Type="http://schemas.openxmlformats.org/officeDocument/2006/relationships/tags" Target="../tags/tag464.xml" /><Relationship Id="rId4" Type="http://schemas.openxmlformats.org/officeDocument/2006/relationships/tags" Target="../tags/tag465.xml" /><Relationship Id="rId5" Type="http://schemas.openxmlformats.org/officeDocument/2006/relationships/tags" Target="../tags/tag466.xml" /><Relationship Id="rId6" Type="http://schemas.openxmlformats.org/officeDocument/2006/relationships/tags" Target="../tags/tag467.xml" /><Relationship Id="rId7" Type="http://schemas.openxmlformats.org/officeDocument/2006/relationships/tags" Target="../tags/tag468.xml" /><Relationship Id="rId8" Type="http://schemas.openxmlformats.org/officeDocument/2006/relationships/tags" Target="../tags/tag469.xml" /><Relationship Id="rId9" Type="http://schemas.openxmlformats.org/officeDocument/2006/relationships/tags" Target="../tags/tag470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84.xml" /><Relationship Id="rId11" Type="http://schemas.openxmlformats.org/officeDocument/2006/relationships/tags" Target="../tags/tag485.xml" /><Relationship Id="rId12" Type="http://schemas.openxmlformats.org/officeDocument/2006/relationships/tags" Target="../tags/tag486.xml" /><Relationship Id="rId13" Type="http://schemas.openxmlformats.org/officeDocument/2006/relationships/tags" Target="../tags/tag487.xml" /><Relationship Id="rId14" Type="http://schemas.openxmlformats.org/officeDocument/2006/relationships/tags" Target="../tags/tag488.xml" /><Relationship Id="rId2" Type="http://schemas.openxmlformats.org/officeDocument/2006/relationships/tags" Target="../tags/tag476.xml" /><Relationship Id="rId3" Type="http://schemas.openxmlformats.org/officeDocument/2006/relationships/tags" Target="../tags/tag477.xml" /><Relationship Id="rId4" Type="http://schemas.openxmlformats.org/officeDocument/2006/relationships/tags" Target="../tags/tag478.xml" /><Relationship Id="rId5" Type="http://schemas.openxmlformats.org/officeDocument/2006/relationships/tags" Target="../tags/tag479.xml" /><Relationship Id="rId6" Type="http://schemas.openxmlformats.org/officeDocument/2006/relationships/tags" Target="../tags/tag480.xml" /><Relationship Id="rId7" Type="http://schemas.openxmlformats.org/officeDocument/2006/relationships/tags" Target="../tags/tag481.xml" /><Relationship Id="rId8" Type="http://schemas.openxmlformats.org/officeDocument/2006/relationships/tags" Target="../tags/tag482.xml" /><Relationship Id="rId9" Type="http://schemas.openxmlformats.org/officeDocument/2006/relationships/tags" Target="../tags/tag483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4.png" /><Relationship Id="rId11" Type="http://schemas.openxmlformats.org/officeDocument/2006/relationships/tags" Target="../tags/tag497.xml" /><Relationship Id="rId12" Type="http://schemas.openxmlformats.org/officeDocument/2006/relationships/video" Target="../media/media3.mp4" /><Relationship Id="rId13" Type="http://schemas.microsoft.com/office/2007/relationships/media" Target="../media/media3.mp4" /><Relationship Id="rId14" Type="http://schemas.openxmlformats.org/officeDocument/2006/relationships/tags" Target="../tags/tag498.xml" /><Relationship Id="rId2" Type="http://schemas.openxmlformats.org/officeDocument/2006/relationships/tags" Target="../tags/tag489.xml" /><Relationship Id="rId3" Type="http://schemas.openxmlformats.org/officeDocument/2006/relationships/tags" Target="../tags/tag490.xml" /><Relationship Id="rId4" Type="http://schemas.openxmlformats.org/officeDocument/2006/relationships/tags" Target="../tags/tag491.xml" /><Relationship Id="rId5" Type="http://schemas.openxmlformats.org/officeDocument/2006/relationships/tags" Target="../tags/tag492.xml" /><Relationship Id="rId6" Type="http://schemas.openxmlformats.org/officeDocument/2006/relationships/tags" Target="../tags/tag493.xml" /><Relationship Id="rId7" Type="http://schemas.openxmlformats.org/officeDocument/2006/relationships/tags" Target="../tags/tag494.xml" /><Relationship Id="rId8" Type="http://schemas.openxmlformats.org/officeDocument/2006/relationships/tags" Target="../tags/tag495.xml" /><Relationship Id="rId9" Type="http://schemas.openxmlformats.org/officeDocument/2006/relationships/tags" Target="../tags/tag496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5.png" /><Relationship Id="rId11" Type="http://schemas.openxmlformats.org/officeDocument/2006/relationships/tags" Target="../tags/tag507.xml" /><Relationship Id="rId12" Type="http://schemas.openxmlformats.org/officeDocument/2006/relationships/video" Target="../media/media4.mp4" /><Relationship Id="rId13" Type="http://schemas.microsoft.com/office/2007/relationships/media" Target="../media/media4.mp4" /><Relationship Id="rId14" Type="http://schemas.openxmlformats.org/officeDocument/2006/relationships/tags" Target="../tags/tag508.xml" /><Relationship Id="rId2" Type="http://schemas.openxmlformats.org/officeDocument/2006/relationships/tags" Target="../tags/tag499.xml" /><Relationship Id="rId3" Type="http://schemas.openxmlformats.org/officeDocument/2006/relationships/tags" Target="../tags/tag500.xml" /><Relationship Id="rId4" Type="http://schemas.openxmlformats.org/officeDocument/2006/relationships/tags" Target="../tags/tag501.xml" /><Relationship Id="rId5" Type="http://schemas.openxmlformats.org/officeDocument/2006/relationships/tags" Target="../tags/tag502.xml" /><Relationship Id="rId6" Type="http://schemas.openxmlformats.org/officeDocument/2006/relationships/tags" Target="../tags/tag503.xml" /><Relationship Id="rId7" Type="http://schemas.openxmlformats.org/officeDocument/2006/relationships/tags" Target="../tags/tag504.xml" /><Relationship Id="rId8" Type="http://schemas.openxmlformats.org/officeDocument/2006/relationships/tags" Target="../tags/tag505.xml" /><Relationship Id="rId9" Type="http://schemas.openxmlformats.org/officeDocument/2006/relationships/tags" Target="../tags/tag506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6.png" /><Relationship Id="rId11" Type="http://schemas.openxmlformats.org/officeDocument/2006/relationships/tags" Target="../tags/tag517.xml" /><Relationship Id="rId12" Type="http://schemas.openxmlformats.org/officeDocument/2006/relationships/video" Target="../media/media5.mp4" /><Relationship Id="rId13" Type="http://schemas.microsoft.com/office/2007/relationships/media" Target="../media/media5.mp4" /><Relationship Id="rId14" Type="http://schemas.openxmlformats.org/officeDocument/2006/relationships/image" Target="../media/image10.png" /><Relationship Id="rId15" Type="http://schemas.openxmlformats.org/officeDocument/2006/relationships/tags" Target="../tags/tag518.xml" /><Relationship Id="rId16" Type="http://schemas.openxmlformats.org/officeDocument/2006/relationships/tags" Target="../tags/tag519.xml" /><Relationship Id="rId2" Type="http://schemas.openxmlformats.org/officeDocument/2006/relationships/tags" Target="../tags/tag509.xml" /><Relationship Id="rId3" Type="http://schemas.openxmlformats.org/officeDocument/2006/relationships/tags" Target="../tags/tag510.xml" /><Relationship Id="rId4" Type="http://schemas.openxmlformats.org/officeDocument/2006/relationships/tags" Target="../tags/tag511.xml" /><Relationship Id="rId5" Type="http://schemas.openxmlformats.org/officeDocument/2006/relationships/tags" Target="../tags/tag512.xml" /><Relationship Id="rId6" Type="http://schemas.openxmlformats.org/officeDocument/2006/relationships/tags" Target="../tags/tag513.xml" /><Relationship Id="rId7" Type="http://schemas.openxmlformats.org/officeDocument/2006/relationships/tags" Target="../tags/tag514.xml" /><Relationship Id="rId8" Type="http://schemas.openxmlformats.org/officeDocument/2006/relationships/tags" Target="../tags/tag515.xml" /><Relationship Id="rId9" Type="http://schemas.openxmlformats.org/officeDocument/2006/relationships/tags" Target="../tags/tag516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20.xml" /><Relationship Id="rId11" Type="http://schemas.openxmlformats.org/officeDocument/2006/relationships/tags" Target="../tags/tag121.xml" /><Relationship Id="rId12" Type="http://schemas.openxmlformats.org/officeDocument/2006/relationships/image" Target="../media/image3.png" /><Relationship Id="rId13" Type="http://schemas.openxmlformats.org/officeDocument/2006/relationships/tags" Target="../tags/tag122.xml" /><Relationship Id="rId14" Type="http://schemas.openxmlformats.org/officeDocument/2006/relationships/tags" Target="../tags/tag123.xml" /><Relationship Id="rId15" Type="http://schemas.openxmlformats.org/officeDocument/2006/relationships/tags" Target="../tags/tag124.xml" /><Relationship Id="rId2" Type="http://schemas.openxmlformats.org/officeDocument/2006/relationships/tags" Target="../tags/tag112.xml" /><Relationship Id="rId3" Type="http://schemas.openxmlformats.org/officeDocument/2006/relationships/tags" Target="../tags/tag113.xml" /><Relationship Id="rId4" Type="http://schemas.openxmlformats.org/officeDocument/2006/relationships/tags" Target="../tags/tag114.xml" /><Relationship Id="rId5" Type="http://schemas.openxmlformats.org/officeDocument/2006/relationships/tags" Target="../tags/tag115.xml" /><Relationship Id="rId6" Type="http://schemas.openxmlformats.org/officeDocument/2006/relationships/tags" Target="../tags/tag116.xml" /><Relationship Id="rId7" Type="http://schemas.openxmlformats.org/officeDocument/2006/relationships/tags" Target="../tags/tag117.xml" /><Relationship Id="rId8" Type="http://schemas.openxmlformats.org/officeDocument/2006/relationships/tags" Target="../tags/tag118.xml" /><Relationship Id="rId9" Type="http://schemas.openxmlformats.org/officeDocument/2006/relationships/tags" Target="../tags/tag119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7.png" /><Relationship Id="rId11" Type="http://schemas.openxmlformats.org/officeDocument/2006/relationships/tags" Target="../tags/tag528.xml" /><Relationship Id="rId12" Type="http://schemas.openxmlformats.org/officeDocument/2006/relationships/video" Target="../media/media6.mp4" /><Relationship Id="rId13" Type="http://schemas.microsoft.com/office/2007/relationships/media" Target="../media/media6.mp4" /><Relationship Id="rId2" Type="http://schemas.openxmlformats.org/officeDocument/2006/relationships/tags" Target="../tags/tag520.xml" /><Relationship Id="rId3" Type="http://schemas.openxmlformats.org/officeDocument/2006/relationships/tags" Target="../tags/tag521.xml" /><Relationship Id="rId4" Type="http://schemas.openxmlformats.org/officeDocument/2006/relationships/tags" Target="../tags/tag522.xml" /><Relationship Id="rId5" Type="http://schemas.openxmlformats.org/officeDocument/2006/relationships/tags" Target="../tags/tag523.xml" /><Relationship Id="rId6" Type="http://schemas.openxmlformats.org/officeDocument/2006/relationships/tags" Target="../tags/tag524.xml" /><Relationship Id="rId7" Type="http://schemas.openxmlformats.org/officeDocument/2006/relationships/tags" Target="../tags/tag525.xml" /><Relationship Id="rId8" Type="http://schemas.openxmlformats.org/officeDocument/2006/relationships/tags" Target="../tags/tag526.xml" /><Relationship Id="rId9" Type="http://schemas.openxmlformats.org/officeDocument/2006/relationships/tags" Target="../tags/tag52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37.xml" /><Relationship Id="rId11" Type="http://schemas.openxmlformats.org/officeDocument/2006/relationships/image" Target="../media/image18.png" /><Relationship Id="rId12" Type="http://schemas.openxmlformats.org/officeDocument/2006/relationships/tags" Target="../tags/tag538.xml" /><Relationship Id="rId13" Type="http://schemas.openxmlformats.org/officeDocument/2006/relationships/tags" Target="../tags/tag539.xml" /><Relationship Id="rId14" Type="http://schemas.openxmlformats.org/officeDocument/2006/relationships/tags" Target="../tags/tag540.xml" /><Relationship Id="rId15" Type="http://schemas.openxmlformats.org/officeDocument/2006/relationships/tags" Target="../tags/tag541.xml" /><Relationship Id="rId16" Type="http://schemas.openxmlformats.org/officeDocument/2006/relationships/tags" Target="../tags/tag542.xml" /><Relationship Id="rId17" Type="http://schemas.openxmlformats.org/officeDocument/2006/relationships/tags" Target="../tags/tag543.xml" /><Relationship Id="rId2" Type="http://schemas.openxmlformats.org/officeDocument/2006/relationships/tags" Target="../tags/tag529.xml" /><Relationship Id="rId3" Type="http://schemas.openxmlformats.org/officeDocument/2006/relationships/tags" Target="../tags/tag530.xml" /><Relationship Id="rId4" Type="http://schemas.openxmlformats.org/officeDocument/2006/relationships/tags" Target="../tags/tag531.xml" /><Relationship Id="rId5" Type="http://schemas.openxmlformats.org/officeDocument/2006/relationships/tags" Target="../tags/tag532.xml" /><Relationship Id="rId6" Type="http://schemas.openxmlformats.org/officeDocument/2006/relationships/tags" Target="../tags/tag533.xml" /><Relationship Id="rId7" Type="http://schemas.openxmlformats.org/officeDocument/2006/relationships/tags" Target="../tags/tag534.xml" /><Relationship Id="rId8" Type="http://schemas.openxmlformats.org/officeDocument/2006/relationships/tags" Target="../tags/tag535.xml" /><Relationship Id="rId9" Type="http://schemas.openxmlformats.org/officeDocument/2006/relationships/tags" Target="../tags/tag536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52.xml" /><Relationship Id="rId11" Type="http://schemas.openxmlformats.org/officeDocument/2006/relationships/image" Target="../media/image19.png" /><Relationship Id="rId12" Type="http://schemas.openxmlformats.org/officeDocument/2006/relationships/tags" Target="../tags/tag553.xml" /><Relationship Id="rId13" Type="http://schemas.openxmlformats.org/officeDocument/2006/relationships/tags" Target="../tags/tag554.xml" /><Relationship Id="rId14" Type="http://schemas.openxmlformats.org/officeDocument/2006/relationships/tags" Target="../tags/tag555.xml" /><Relationship Id="rId15" Type="http://schemas.openxmlformats.org/officeDocument/2006/relationships/tags" Target="../tags/tag556.xml" /><Relationship Id="rId16" Type="http://schemas.openxmlformats.org/officeDocument/2006/relationships/tags" Target="../tags/tag557.xml" /><Relationship Id="rId17" Type="http://schemas.openxmlformats.org/officeDocument/2006/relationships/tags" Target="../tags/tag558.xml" /><Relationship Id="rId2" Type="http://schemas.openxmlformats.org/officeDocument/2006/relationships/tags" Target="../tags/tag544.xml" /><Relationship Id="rId3" Type="http://schemas.openxmlformats.org/officeDocument/2006/relationships/tags" Target="../tags/tag545.xml" /><Relationship Id="rId4" Type="http://schemas.openxmlformats.org/officeDocument/2006/relationships/tags" Target="../tags/tag546.xml" /><Relationship Id="rId5" Type="http://schemas.openxmlformats.org/officeDocument/2006/relationships/tags" Target="../tags/tag547.xml" /><Relationship Id="rId6" Type="http://schemas.openxmlformats.org/officeDocument/2006/relationships/tags" Target="../tags/tag548.xml" /><Relationship Id="rId7" Type="http://schemas.openxmlformats.org/officeDocument/2006/relationships/tags" Target="../tags/tag549.xml" /><Relationship Id="rId8" Type="http://schemas.openxmlformats.org/officeDocument/2006/relationships/tags" Target="../tags/tag550.xml" /><Relationship Id="rId9" Type="http://schemas.openxmlformats.org/officeDocument/2006/relationships/tags" Target="../tags/tag55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20.png" /><Relationship Id="rId11" Type="http://schemas.openxmlformats.org/officeDocument/2006/relationships/tags" Target="../tags/tag567.xml" /><Relationship Id="rId12" Type="http://schemas.openxmlformats.org/officeDocument/2006/relationships/tags" Target="../tags/tag568.xml" /><Relationship Id="rId13" Type="http://schemas.openxmlformats.org/officeDocument/2006/relationships/tags" Target="../tags/tag569.xml" /><Relationship Id="rId14" Type="http://schemas.openxmlformats.org/officeDocument/2006/relationships/tags" Target="../tags/tag570.xml" /><Relationship Id="rId15" Type="http://schemas.openxmlformats.org/officeDocument/2006/relationships/tags" Target="../tags/tag571.xml" /><Relationship Id="rId2" Type="http://schemas.openxmlformats.org/officeDocument/2006/relationships/tags" Target="../tags/tag559.xml" /><Relationship Id="rId3" Type="http://schemas.openxmlformats.org/officeDocument/2006/relationships/tags" Target="../tags/tag560.xml" /><Relationship Id="rId4" Type="http://schemas.openxmlformats.org/officeDocument/2006/relationships/tags" Target="../tags/tag561.xml" /><Relationship Id="rId5" Type="http://schemas.openxmlformats.org/officeDocument/2006/relationships/tags" Target="../tags/tag562.xml" /><Relationship Id="rId6" Type="http://schemas.openxmlformats.org/officeDocument/2006/relationships/tags" Target="../tags/tag563.xml" /><Relationship Id="rId7" Type="http://schemas.openxmlformats.org/officeDocument/2006/relationships/tags" Target="../tags/tag564.xml" /><Relationship Id="rId8" Type="http://schemas.openxmlformats.org/officeDocument/2006/relationships/tags" Target="../tags/tag565.xml" /><Relationship Id="rId9" Type="http://schemas.openxmlformats.org/officeDocument/2006/relationships/tags" Target="../tags/tag566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580.xml" /><Relationship Id="rId11" Type="http://schemas.openxmlformats.org/officeDocument/2006/relationships/tags" Target="../tags/tag581.xml" /><Relationship Id="rId12" Type="http://schemas.openxmlformats.org/officeDocument/2006/relationships/tags" Target="../tags/tag582.xml" /><Relationship Id="rId13" Type="http://schemas.openxmlformats.org/officeDocument/2006/relationships/tags" Target="../tags/tag583.xml" /><Relationship Id="rId14" Type="http://schemas.openxmlformats.org/officeDocument/2006/relationships/tags" Target="../tags/tag584.xml" /><Relationship Id="rId15" Type="http://schemas.openxmlformats.org/officeDocument/2006/relationships/tags" Target="../tags/tag585.xml" /><Relationship Id="rId16" Type="http://schemas.openxmlformats.org/officeDocument/2006/relationships/tags" Target="../tags/tag586.xml" /><Relationship Id="rId17" Type="http://schemas.openxmlformats.org/officeDocument/2006/relationships/tags" Target="../tags/tag587.xml" /><Relationship Id="rId18" Type="http://schemas.openxmlformats.org/officeDocument/2006/relationships/tags" Target="../tags/tag588.xml" /><Relationship Id="rId19" Type="http://schemas.openxmlformats.org/officeDocument/2006/relationships/tags" Target="../tags/tag589.xml" /><Relationship Id="rId2" Type="http://schemas.openxmlformats.org/officeDocument/2006/relationships/tags" Target="../tags/tag572.xml" /><Relationship Id="rId20" Type="http://schemas.openxmlformats.org/officeDocument/2006/relationships/tags" Target="../tags/tag590.xml" /><Relationship Id="rId21" Type="http://schemas.openxmlformats.org/officeDocument/2006/relationships/tags" Target="../tags/tag591.xml" /><Relationship Id="rId3" Type="http://schemas.openxmlformats.org/officeDocument/2006/relationships/tags" Target="../tags/tag573.xml" /><Relationship Id="rId4" Type="http://schemas.openxmlformats.org/officeDocument/2006/relationships/tags" Target="../tags/tag574.xml" /><Relationship Id="rId5" Type="http://schemas.openxmlformats.org/officeDocument/2006/relationships/tags" Target="../tags/tag575.xml" /><Relationship Id="rId6" Type="http://schemas.openxmlformats.org/officeDocument/2006/relationships/tags" Target="../tags/tag576.xml" /><Relationship Id="rId7" Type="http://schemas.openxmlformats.org/officeDocument/2006/relationships/tags" Target="../tags/tag577.xml" /><Relationship Id="rId8" Type="http://schemas.openxmlformats.org/officeDocument/2006/relationships/tags" Target="../tags/tag578.xml" /><Relationship Id="rId9" Type="http://schemas.openxmlformats.org/officeDocument/2006/relationships/tags" Target="../tags/tag579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4.png" /><Relationship Id="rId11" Type="http://schemas.openxmlformats.org/officeDocument/2006/relationships/tags" Target="../tags/tag133.xml" /><Relationship Id="rId12" Type="http://schemas.openxmlformats.org/officeDocument/2006/relationships/audio" Target="../media/audio1111.wav" /><Relationship Id="rId13" Type="http://schemas.microsoft.com/office/2007/relationships/media" Target="../media/audio1111.wav" TargetMode="Internal" /><Relationship Id="rId14" Type="http://schemas.openxmlformats.org/officeDocument/2006/relationships/tags" Target="../tags/tag134.xml" /><Relationship Id="rId15" Type="http://schemas.openxmlformats.org/officeDocument/2006/relationships/tags" Target="../tags/tag135.xml" /><Relationship Id="rId16" Type="http://schemas.openxmlformats.org/officeDocument/2006/relationships/tags" Target="../tags/tag136.xml" /><Relationship Id="rId17" Type="http://schemas.openxmlformats.org/officeDocument/2006/relationships/tags" Target="../tags/tag137.xml" /><Relationship Id="rId18" Type="http://schemas.openxmlformats.org/officeDocument/2006/relationships/tags" Target="../tags/tag138.xml" /><Relationship Id="rId19" Type="http://schemas.openxmlformats.org/officeDocument/2006/relationships/tags" Target="../tags/tag139.xml" /><Relationship Id="rId2" Type="http://schemas.openxmlformats.org/officeDocument/2006/relationships/tags" Target="../tags/tag125.xml" /><Relationship Id="rId20" Type="http://schemas.openxmlformats.org/officeDocument/2006/relationships/tags" Target="../tags/tag140.xml" /><Relationship Id="rId21" Type="http://schemas.openxmlformats.org/officeDocument/2006/relationships/tags" Target="../tags/tag141.xml" /><Relationship Id="rId22" Type="http://schemas.openxmlformats.org/officeDocument/2006/relationships/tags" Target="../tags/tag142.xml" /><Relationship Id="rId23" Type="http://schemas.openxmlformats.org/officeDocument/2006/relationships/tags" Target="../tags/tag143.xml" /><Relationship Id="rId24" Type="http://schemas.openxmlformats.org/officeDocument/2006/relationships/tags" Target="../tags/tag144.xml" /><Relationship Id="rId25" Type="http://schemas.openxmlformats.org/officeDocument/2006/relationships/tags" Target="../tags/tag145.xml" /><Relationship Id="rId26" Type="http://schemas.openxmlformats.org/officeDocument/2006/relationships/tags" Target="../tags/tag146.xml" /><Relationship Id="rId27" Type="http://schemas.openxmlformats.org/officeDocument/2006/relationships/tags" Target="../tags/tag147.xml" /><Relationship Id="rId28" Type="http://schemas.openxmlformats.org/officeDocument/2006/relationships/tags" Target="../tags/tag148.xml" /><Relationship Id="rId29" Type="http://schemas.openxmlformats.org/officeDocument/2006/relationships/tags" Target="../tags/tag149.xml" /><Relationship Id="rId3" Type="http://schemas.openxmlformats.org/officeDocument/2006/relationships/tags" Target="../tags/tag126.xml" /><Relationship Id="rId30" Type="http://schemas.openxmlformats.org/officeDocument/2006/relationships/tags" Target="../tags/tag150.xml" /><Relationship Id="rId31" Type="http://schemas.openxmlformats.org/officeDocument/2006/relationships/tags" Target="../tags/tag151.xml" /><Relationship Id="rId32" Type="http://schemas.openxmlformats.org/officeDocument/2006/relationships/tags" Target="../tags/tag152.xml" /><Relationship Id="rId33" Type="http://schemas.openxmlformats.org/officeDocument/2006/relationships/tags" Target="../tags/tag153.xml" /><Relationship Id="rId34" Type="http://schemas.openxmlformats.org/officeDocument/2006/relationships/tags" Target="../tags/tag154.xml" /><Relationship Id="rId35" Type="http://schemas.openxmlformats.org/officeDocument/2006/relationships/tags" Target="../tags/tag155.xml" /><Relationship Id="rId36" Type="http://schemas.openxmlformats.org/officeDocument/2006/relationships/tags" Target="../tags/tag156.xml" /><Relationship Id="rId37" Type="http://schemas.openxmlformats.org/officeDocument/2006/relationships/tags" Target="../tags/tag157.xml" /><Relationship Id="rId38" Type="http://schemas.openxmlformats.org/officeDocument/2006/relationships/tags" Target="../tags/tag158.xml" /><Relationship Id="rId39" Type="http://schemas.openxmlformats.org/officeDocument/2006/relationships/tags" Target="../tags/tag159.xml" /><Relationship Id="rId4" Type="http://schemas.openxmlformats.org/officeDocument/2006/relationships/tags" Target="../tags/tag127.xml" /><Relationship Id="rId40" Type="http://schemas.openxmlformats.org/officeDocument/2006/relationships/tags" Target="../tags/tag160.xml" /><Relationship Id="rId41" Type="http://schemas.openxmlformats.org/officeDocument/2006/relationships/tags" Target="../tags/tag161.xml" /><Relationship Id="rId42" Type="http://schemas.openxmlformats.org/officeDocument/2006/relationships/tags" Target="../tags/tag162.xml" /><Relationship Id="rId43" Type="http://schemas.openxmlformats.org/officeDocument/2006/relationships/tags" Target="../tags/tag163.xml" /><Relationship Id="rId44" Type="http://schemas.openxmlformats.org/officeDocument/2006/relationships/tags" Target="../tags/tag164.xml" /><Relationship Id="rId45" Type="http://schemas.openxmlformats.org/officeDocument/2006/relationships/tags" Target="../tags/tag165.xml" /><Relationship Id="rId5" Type="http://schemas.openxmlformats.org/officeDocument/2006/relationships/tags" Target="../tags/tag128.xml" /><Relationship Id="rId6" Type="http://schemas.openxmlformats.org/officeDocument/2006/relationships/tags" Target="../tags/tag129.xml" /><Relationship Id="rId7" Type="http://schemas.openxmlformats.org/officeDocument/2006/relationships/tags" Target="../tags/tag130.xml" /><Relationship Id="rId8" Type="http://schemas.openxmlformats.org/officeDocument/2006/relationships/tags" Target="../tags/tag131.xml" /><Relationship Id="rId9" Type="http://schemas.openxmlformats.org/officeDocument/2006/relationships/tags" Target="../tags/tag13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74.xml" /><Relationship Id="rId11" Type="http://schemas.openxmlformats.org/officeDocument/2006/relationships/tags" Target="../tags/tag175.xml" /><Relationship Id="rId12" Type="http://schemas.openxmlformats.org/officeDocument/2006/relationships/image" Target="../media/image5.png" /><Relationship Id="rId13" Type="http://schemas.openxmlformats.org/officeDocument/2006/relationships/tags" Target="../tags/tag176.xml" /><Relationship Id="rId14" Type="http://schemas.openxmlformats.org/officeDocument/2006/relationships/tags" Target="../tags/tag177.xml" /><Relationship Id="rId15" Type="http://schemas.openxmlformats.org/officeDocument/2006/relationships/tags" Target="../tags/tag178.xml" /><Relationship Id="rId2" Type="http://schemas.openxmlformats.org/officeDocument/2006/relationships/tags" Target="../tags/tag166.xml" /><Relationship Id="rId3" Type="http://schemas.openxmlformats.org/officeDocument/2006/relationships/tags" Target="../tags/tag167.xml" /><Relationship Id="rId4" Type="http://schemas.openxmlformats.org/officeDocument/2006/relationships/tags" Target="../tags/tag168.xml" /><Relationship Id="rId5" Type="http://schemas.openxmlformats.org/officeDocument/2006/relationships/tags" Target="../tags/tag169.xml" /><Relationship Id="rId6" Type="http://schemas.openxmlformats.org/officeDocument/2006/relationships/tags" Target="../tags/tag170.xml" /><Relationship Id="rId7" Type="http://schemas.openxmlformats.org/officeDocument/2006/relationships/tags" Target="../tags/tag171.xml" /><Relationship Id="rId8" Type="http://schemas.openxmlformats.org/officeDocument/2006/relationships/tags" Target="../tags/tag172.xml" /><Relationship Id="rId9" Type="http://schemas.openxmlformats.org/officeDocument/2006/relationships/tags" Target="../tags/tag17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87.xml" /><Relationship Id="rId11" Type="http://schemas.openxmlformats.org/officeDocument/2006/relationships/tags" Target="../tags/tag188.xml" /><Relationship Id="rId12" Type="http://schemas.openxmlformats.org/officeDocument/2006/relationships/tags" Target="../tags/tag189.xml" /><Relationship Id="rId13" Type="http://schemas.openxmlformats.org/officeDocument/2006/relationships/tags" Target="../tags/tag190.xml" /><Relationship Id="rId2" Type="http://schemas.openxmlformats.org/officeDocument/2006/relationships/tags" Target="../tags/tag179.xml" /><Relationship Id="rId3" Type="http://schemas.openxmlformats.org/officeDocument/2006/relationships/tags" Target="../tags/tag180.xml" /><Relationship Id="rId4" Type="http://schemas.openxmlformats.org/officeDocument/2006/relationships/tags" Target="../tags/tag181.xml" /><Relationship Id="rId5" Type="http://schemas.openxmlformats.org/officeDocument/2006/relationships/tags" Target="../tags/tag182.xml" /><Relationship Id="rId6" Type="http://schemas.openxmlformats.org/officeDocument/2006/relationships/tags" Target="../tags/tag183.xml" /><Relationship Id="rId7" Type="http://schemas.openxmlformats.org/officeDocument/2006/relationships/tags" Target="../tags/tag184.xml" /><Relationship Id="rId8" Type="http://schemas.openxmlformats.org/officeDocument/2006/relationships/tags" Target="../tags/tag185.xml" /><Relationship Id="rId9" Type="http://schemas.openxmlformats.org/officeDocument/2006/relationships/tags" Target="../tags/tag18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99.xml" /><Relationship Id="rId11" Type="http://schemas.openxmlformats.org/officeDocument/2006/relationships/tags" Target="../tags/tag200.xml" /><Relationship Id="rId12" Type="http://schemas.openxmlformats.org/officeDocument/2006/relationships/tags" Target="../tags/tag201.xml" /><Relationship Id="rId13" Type="http://schemas.openxmlformats.org/officeDocument/2006/relationships/tags" Target="../tags/tag202.xml" /><Relationship Id="rId14" Type="http://schemas.openxmlformats.org/officeDocument/2006/relationships/tags" Target="../tags/tag203.xml" /><Relationship Id="rId15" Type="http://schemas.openxmlformats.org/officeDocument/2006/relationships/tags" Target="../tags/tag204.xml" /><Relationship Id="rId16" Type="http://schemas.openxmlformats.org/officeDocument/2006/relationships/tags" Target="../tags/tag205.xml" /><Relationship Id="rId17" Type="http://schemas.openxmlformats.org/officeDocument/2006/relationships/tags" Target="../tags/tag206.xml" /><Relationship Id="rId18" Type="http://schemas.openxmlformats.org/officeDocument/2006/relationships/tags" Target="../tags/tag207.xml" /><Relationship Id="rId19" Type="http://schemas.openxmlformats.org/officeDocument/2006/relationships/tags" Target="../tags/tag208.xml" /><Relationship Id="rId2" Type="http://schemas.openxmlformats.org/officeDocument/2006/relationships/tags" Target="../tags/tag191.xml" /><Relationship Id="rId3" Type="http://schemas.openxmlformats.org/officeDocument/2006/relationships/tags" Target="../tags/tag192.xml" /><Relationship Id="rId4" Type="http://schemas.openxmlformats.org/officeDocument/2006/relationships/tags" Target="../tags/tag193.xml" /><Relationship Id="rId5" Type="http://schemas.openxmlformats.org/officeDocument/2006/relationships/tags" Target="../tags/tag194.xml" /><Relationship Id="rId6" Type="http://schemas.openxmlformats.org/officeDocument/2006/relationships/tags" Target="../tags/tag195.xml" /><Relationship Id="rId7" Type="http://schemas.openxmlformats.org/officeDocument/2006/relationships/tags" Target="../tags/tag196.xml" /><Relationship Id="rId8" Type="http://schemas.openxmlformats.org/officeDocument/2006/relationships/tags" Target="../tags/tag197.xml" /><Relationship Id="rId9" Type="http://schemas.openxmlformats.org/officeDocument/2006/relationships/tags" Target="../tags/tag198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17.xml" /><Relationship Id="rId11" Type="http://schemas.openxmlformats.org/officeDocument/2006/relationships/tags" Target="../tags/tag218.xml" /><Relationship Id="rId12" Type="http://schemas.openxmlformats.org/officeDocument/2006/relationships/tags" Target="../tags/tag219.xml" /><Relationship Id="rId13" Type="http://schemas.openxmlformats.org/officeDocument/2006/relationships/image" Target="../media/image6.png" /><Relationship Id="rId14" Type="http://schemas.openxmlformats.org/officeDocument/2006/relationships/tags" Target="../tags/tag220.xml" /><Relationship Id="rId15" Type="http://schemas.openxmlformats.org/officeDocument/2006/relationships/tags" Target="../tags/tag221.xml" /><Relationship Id="rId16" Type="http://schemas.openxmlformats.org/officeDocument/2006/relationships/tags" Target="../tags/tag222.xml" /><Relationship Id="rId2" Type="http://schemas.openxmlformats.org/officeDocument/2006/relationships/tags" Target="../tags/tag209.xml" /><Relationship Id="rId3" Type="http://schemas.openxmlformats.org/officeDocument/2006/relationships/tags" Target="../tags/tag210.xml" /><Relationship Id="rId4" Type="http://schemas.openxmlformats.org/officeDocument/2006/relationships/tags" Target="../tags/tag211.xml" /><Relationship Id="rId5" Type="http://schemas.openxmlformats.org/officeDocument/2006/relationships/tags" Target="../tags/tag212.xml" /><Relationship Id="rId6" Type="http://schemas.openxmlformats.org/officeDocument/2006/relationships/tags" Target="../tags/tag213.xml" /><Relationship Id="rId7" Type="http://schemas.openxmlformats.org/officeDocument/2006/relationships/tags" Target="../tags/tag214.xml" /><Relationship Id="rId8" Type="http://schemas.openxmlformats.org/officeDocument/2006/relationships/tags" Target="../tags/tag215.xml" /><Relationship Id="rId9" Type="http://schemas.openxmlformats.org/officeDocument/2006/relationships/tags" Target="../tags/tag216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33.xml" /><Relationship Id="rId11" Type="http://schemas.openxmlformats.org/officeDocument/2006/relationships/image" Target="../media/image6.png" /><Relationship Id="rId12" Type="http://schemas.openxmlformats.org/officeDocument/2006/relationships/tags" Target="../tags/tag234.xml" /><Relationship Id="rId13" Type="http://schemas.openxmlformats.org/officeDocument/2006/relationships/tags" Target="../tags/tag235.xml" /><Relationship Id="rId14" Type="http://schemas.openxmlformats.org/officeDocument/2006/relationships/tags" Target="../tags/tag236.xml" /><Relationship Id="rId15" Type="http://schemas.openxmlformats.org/officeDocument/2006/relationships/tags" Target="../tags/tag237.xml" /><Relationship Id="rId16" Type="http://schemas.openxmlformats.org/officeDocument/2006/relationships/tags" Target="../tags/tag238.xml" /><Relationship Id="rId17" Type="http://schemas.openxmlformats.org/officeDocument/2006/relationships/tags" Target="../tags/tag239.xml" /><Relationship Id="rId18" Type="http://schemas.openxmlformats.org/officeDocument/2006/relationships/tags" Target="../tags/tag240.xml" /><Relationship Id="rId19" Type="http://schemas.openxmlformats.org/officeDocument/2006/relationships/tags" Target="../tags/tag241.xml" /><Relationship Id="rId2" Type="http://schemas.openxmlformats.org/officeDocument/2006/relationships/notesSlide" Target="../notesSlides/notesSlide1.xml" /><Relationship Id="rId20" Type="http://schemas.openxmlformats.org/officeDocument/2006/relationships/tags" Target="../tags/tag242.xml" /><Relationship Id="rId21" Type="http://schemas.openxmlformats.org/officeDocument/2006/relationships/tags" Target="../tags/tag243.xml" /><Relationship Id="rId22" Type="http://schemas.openxmlformats.org/officeDocument/2006/relationships/tags" Target="../tags/tag244.xml" /><Relationship Id="rId23" Type="http://schemas.openxmlformats.org/officeDocument/2006/relationships/tags" Target="../tags/tag245.xml" /><Relationship Id="rId24" Type="http://schemas.openxmlformats.org/officeDocument/2006/relationships/tags" Target="../tags/tag246.xml" /><Relationship Id="rId25" Type="http://schemas.openxmlformats.org/officeDocument/2006/relationships/tags" Target="../tags/tag247.xml" /><Relationship Id="rId26" Type="http://schemas.openxmlformats.org/officeDocument/2006/relationships/tags" Target="../tags/tag248.xml" /><Relationship Id="rId27" Type="http://schemas.openxmlformats.org/officeDocument/2006/relationships/tags" Target="../tags/tag249.xml" /><Relationship Id="rId28" Type="http://schemas.openxmlformats.org/officeDocument/2006/relationships/tags" Target="../tags/tag250.xml" /><Relationship Id="rId29" Type="http://schemas.openxmlformats.org/officeDocument/2006/relationships/tags" Target="../tags/tag251.xml" /><Relationship Id="rId3" Type="http://schemas.openxmlformats.org/officeDocument/2006/relationships/tags" Target="../tags/tag226.xml" /><Relationship Id="rId30" Type="http://schemas.openxmlformats.org/officeDocument/2006/relationships/tags" Target="../tags/tag252.xml" /><Relationship Id="rId31" Type="http://schemas.openxmlformats.org/officeDocument/2006/relationships/tags" Target="../tags/tag253.xml" /><Relationship Id="rId32" Type="http://schemas.openxmlformats.org/officeDocument/2006/relationships/tags" Target="../tags/tag254.xml" /><Relationship Id="rId33" Type="http://schemas.openxmlformats.org/officeDocument/2006/relationships/tags" Target="../tags/tag255.xml" /><Relationship Id="rId34" Type="http://schemas.openxmlformats.org/officeDocument/2006/relationships/tags" Target="../tags/tag256.xml" /><Relationship Id="rId35" Type="http://schemas.openxmlformats.org/officeDocument/2006/relationships/tags" Target="../tags/tag257.xml" /><Relationship Id="rId36" Type="http://schemas.openxmlformats.org/officeDocument/2006/relationships/tags" Target="../tags/tag258.xml" /><Relationship Id="rId4" Type="http://schemas.openxmlformats.org/officeDocument/2006/relationships/tags" Target="../tags/tag227.xml" /><Relationship Id="rId5" Type="http://schemas.openxmlformats.org/officeDocument/2006/relationships/tags" Target="../tags/tag228.xml" /><Relationship Id="rId6" Type="http://schemas.openxmlformats.org/officeDocument/2006/relationships/tags" Target="../tags/tag229.xml" /><Relationship Id="rId7" Type="http://schemas.openxmlformats.org/officeDocument/2006/relationships/tags" Target="../tags/tag230.xml" /><Relationship Id="rId8" Type="http://schemas.openxmlformats.org/officeDocument/2006/relationships/tags" Target="../tags/tag231.xml" /><Relationship Id="rId9" Type="http://schemas.openxmlformats.org/officeDocument/2006/relationships/tags" Target="../tags/tag23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67.xml" /><Relationship Id="rId11" Type="http://schemas.openxmlformats.org/officeDocument/2006/relationships/image" Target="../media/image7.png" /><Relationship Id="rId12" Type="http://schemas.openxmlformats.org/officeDocument/2006/relationships/tags" Target="../tags/tag268.xml" /><Relationship Id="rId13" Type="http://schemas.openxmlformats.org/officeDocument/2006/relationships/image" Target="../media/image8.png" /><Relationship Id="rId14" Type="http://schemas.openxmlformats.org/officeDocument/2006/relationships/tags" Target="../tags/tag269.xml" /><Relationship Id="rId15" Type="http://schemas.openxmlformats.org/officeDocument/2006/relationships/tags" Target="../tags/tag270.xml" /><Relationship Id="rId2" Type="http://schemas.openxmlformats.org/officeDocument/2006/relationships/tags" Target="../tags/tag259.xml" /><Relationship Id="rId3" Type="http://schemas.openxmlformats.org/officeDocument/2006/relationships/tags" Target="../tags/tag260.xml" /><Relationship Id="rId4" Type="http://schemas.openxmlformats.org/officeDocument/2006/relationships/tags" Target="../tags/tag261.xml" /><Relationship Id="rId5" Type="http://schemas.openxmlformats.org/officeDocument/2006/relationships/tags" Target="../tags/tag262.xml" /><Relationship Id="rId6" Type="http://schemas.openxmlformats.org/officeDocument/2006/relationships/tags" Target="../tags/tag263.xml" /><Relationship Id="rId7" Type="http://schemas.openxmlformats.org/officeDocument/2006/relationships/tags" Target="../tags/tag264.xml" /><Relationship Id="rId8" Type="http://schemas.openxmlformats.org/officeDocument/2006/relationships/tags" Target="../tags/tag265.xml" /><Relationship Id="rId9" Type="http://schemas.openxmlformats.org/officeDocument/2006/relationships/tags" Target="../tags/tag266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8100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46" name="组合 45" title=""/>
          <p:cNvGrpSpPr/>
          <p:nvPr>
            <p:custDataLst>
              <p:tags r:id="rId3"/>
            </p:custDataLst>
          </p:nvPr>
        </p:nvGrpSpPr>
        <p:grpSpPr>
          <a:xfrm>
            <a:off x="-6985" y="-6350"/>
            <a:ext cx="12257405" cy="6883400"/>
            <a:chOff x="-11" y="-10"/>
            <a:chExt cx="19303" cy="10840"/>
          </a:xfrm>
        </p:grpSpPr>
        <p:sp>
          <p:nvSpPr>
            <p:cNvPr id="39" name="矩形 38"/>
            <p:cNvSpPr/>
            <p:nvPr>
              <p:custDataLst>
                <p:tags r:id="rId4"/>
              </p:custDataLst>
            </p:nvPr>
          </p:nvSpPr>
          <p:spPr>
            <a:xfrm>
              <a:off x="-11" y="3570"/>
              <a:ext cx="19200" cy="4640"/>
            </a:xfrm>
            <a:prstGeom prst="rect">
              <a:avLst/>
            </a:prstGeom>
            <a:solidFill>
              <a:srgbClr val="0070C0">
                <a:alpha val="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3" name="任意多边形 32"/>
            <p:cNvSpPr/>
            <p:nvPr>
              <p:custDataLst>
                <p:tags r:id="rId5"/>
              </p:custDataLst>
            </p:nvPr>
          </p:nvSpPr>
          <p:spPr>
            <a:xfrm>
              <a:off x="2178" y="-10"/>
              <a:ext cx="4380" cy="10840"/>
            </a:xfrm>
            <a:custGeom>
              <a:gdLst>
                <a:gd name="idx" fmla="cos wd2 2700000"/>
                <a:gd name="idy" fmla="sin hd2 2700000"/>
                <a:gd name="il" fmla="+- hc 0 wd2"/>
                <a:gd name="ir" fmla="+- hc wd2 0"/>
                <a:gd name="it" fmla="+- vc 0 wd2"/>
                <a:gd name="ib" fmla="+- vc wd2 0"/>
              </a:gdLst>
              <a:cxnLst>
                <a:cxn ang="3">
                  <a:pos x="hc" y="t"/>
                </a:cxn>
                <a:cxn ang="3">
                  <a:pos x="hd2" y="hd2"/>
                </a:cxn>
                <a:cxn ang="cd2">
                  <a:pos x="l" y="vc"/>
                </a:cxn>
                <a:cxn ang="cd4">
                  <a:pos x="hd2" y="wd2"/>
                </a:cxn>
                <a:cxn ang="cd4">
                  <a:pos x="hc" y="b"/>
                </a:cxn>
                <a:cxn ang="cd4">
                  <a:pos x="wd2" y="wd2"/>
                </a:cxn>
                <a:cxn ang="0">
                  <a:pos x="r" y="vc"/>
                </a:cxn>
                <a:cxn ang="3">
                  <a:pos x="wd2" y="hd2"/>
                </a:cxn>
              </a:cxnLst>
              <a:rect l="l" t="t" r="r" b="b"/>
              <a:pathLst>
                <a:path w="4380" h="10840">
                  <a:moveTo>
                    <a:pt x="0" y="0"/>
                  </a:moveTo>
                  <a:lnTo>
                    <a:pt x="518" y="0"/>
                  </a:lnTo>
                  <a:lnTo>
                    <a:pt x="534" y="6"/>
                  </a:lnTo>
                  <a:cubicBezTo>
                    <a:pt x="2775" y="795"/>
                    <a:pt x="4380" y="2930"/>
                    <a:pt x="4380" y="5440"/>
                  </a:cubicBezTo>
                  <a:cubicBezTo>
                    <a:pt x="4380" y="7900"/>
                    <a:pt x="2838" y="10001"/>
                    <a:pt x="667" y="10826"/>
                  </a:cubicBezTo>
                  <a:lnTo>
                    <a:pt x="629" y="10840"/>
                  </a:lnTo>
                  <a:lnTo>
                    <a:pt x="150" y="10840"/>
                  </a:lnTo>
                  <a:lnTo>
                    <a:pt x="156" y="10838"/>
                  </a:lnTo>
                  <a:cubicBezTo>
                    <a:pt x="2508" y="10170"/>
                    <a:pt x="4231" y="8006"/>
                    <a:pt x="4231" y="5440"/>
                  </a:cubicBezTo>
                  <a:cubicBezTo>
                    <a:pt x="4231" y="2825"/>
                    <a:pt x="2443" y="628"/>
                    <a:pt x="23" y="6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C6B827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1" name="任意多边形 30"/>
            <p:cNvSpPr/>
            <p:nvPr>
              <p:custDataLst>
                <p:tags r:id="rId6"/>
              </p:custDataLst>
            </p:nvPr>
          </p:nvSpPr>
          <p:spPr>
            <a:xfrm>
              <a:off x="-11" y="0"/>
              <a:ext cx="4236" cy="10800"/>
            </a:xfrm>
            <a:custGeom>
              <a:gdLst>
                <a:gd name="idx" fmla="cos wd2 2700000"/>
                <a:gd name="idy" fmla="sin hd2 2700000"/>
                <a:gd name="il" fmla="+- hc 0 wd2"/>
                <a:gd name="ir" fmla="+- hc wd2 0"/>
                <a:gd name="it" fmla="+- vc 0 wd2"/>
                <a:gd name="ib" fmla="+- vc wd2 0"/>
              </a:gdLst>
              <a:cxnLst>
                <a:cxn ang="3">
                  <a:pos x="hc" y="t"/>
                </a:cxn>
                <a:cxn ang="3">
                  <a:pos x="hd2" y="hd2"/>
                </a:cxn>
                <a:cxn ang="cd2">
                  <a:pos x="l" y="vc"/>
                </a:cxn>
                <a:cxn ang="cd4">
                  <a:pos x="hd2" y="wd2"/>
                </a:cxn>
                <a:cxn ang="cd4">
                  <a:pos x="hc" y="b"/>
                </a:cxn>
                <a:cxn ang="cd4">
                  <a:pos x="wd2" y="wd2"/>
                </a:cxn>
                <a:cxn ang="0">
                  <a:pos x="r" y="vc"/>
                </a:cxn>
                <a:cxn ang="3">
                  <a:pos x="wd2" y="hd2"/>
                </a:cxn>
              </a:cxnLst>
              <a:rect l="l" t="t" r="r" b="b"/>
              <a:pathLst>
                <a:path w="6420" h="10800">
                  <a:moveTo>
                    <a:pt x="0" y="0"/>
                  </a:moveTo>
                  <a:lnTo>
                    <a:pt x="2228" y="0"/>
                  </a:lnTo>
                  <a:lnTo>
                    <a:pt x="2278" y="13"/>
                  </a:lnTo>
                  <a:cubicBezTo>
                    <a:pt x="4665" y="659"/>
                    <a:pt x="6420" y="2840"/>
                    <a:pt x="6420" y="5430"/>
                  </a:cubicBezTo>
                  <a:cubicBezTo>
                    <a:pt x="6420" y="7948"/>
                    <a:pt x="4762" y="10078"/>
                    <a:pt x="2478" y="10789"/>
                  </a:cubicBezTo>
                  <a:lnTo>
                    <a:pt x="2441" y="10800"/>
                  </a:lnTo>
                  <a:lnTo>
                    <a:pt x="0" y="108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0" name="任意多边形 39"/>
            <p:cNvSpPr/>
            <p:nvPr>
              <p:custDataLst>
                <p:tags r:id="rId8"/>
              </p:custDataLst>
            </p:nvPr>
          </p:nvSpPr>
          <p:spPr>
            <a:xfrm>
              <a:off x="17290" y="8535"/>
              <a:ext cx="1919" cy="2285"/>
            </a:xfrm>
            <a:custGeom>
              <a:gdLst>
                <a:gd name="idx" fmla="cos wd2 2700000"/>
                <a:gd name="idy" fmla="sin hd2 2700000"/>
                <a:gd name="il" fmla="+- hc 0 wd2"/>
                <a:gd name="ir" fmla="+- hc wd2 0"/>
                <a:gd name="it" fmla="+- vc 0 wd2"/>
                <a:gd name="ib" fmla="+- vc wd2 0"/>
              </a:gdLst>
              <a:cxnLst>
                <a:cxn ang="3">
                  <a:pos x="hc" y="t"/>
                </a:cxn>
                <a:cxn ang="3">
                  <a:pos x="hd2" y="hd2"/>
                </a:cxn>
                <a:cxn ang="cd2">
                  <a:pos x="l" y="vc"/>
                </a:cxn>
                <a:cxn ang="cd4">
                  <a:pos x="hd2" y="wd2"/>
                </a:cxn>
                <a:cxn ang="cd4">
                  <a:pos x="hc" y="b"/>
                </a:cxn>
                <a:cxn ang="cd4">
                  <a:pos x="wd2" y="wd2"/>
                </a:cxn>
                <a:cxn ang="0">
                  <a:pos x="r" y="vc"/>
                </a:cxn>
                <a:cxn ang="3">
                  <a:pos x="wd2" y="hd2"/>
                </a:cxn>
              </a:cxnLst>
              <a:rect l="l" t="t" r="r" b="b"/>
              <a:pathLst>
                <a:path w="1519" h="1809">
                  <a:moveTo>
                    <a:pt x="1400" y="0"/>
                  </a:moveTo>
                  <a:cubicBezTo>
                    <a:pt x="1436" y="0"/>
                    <a:pt x="1472" y="1"/>
                    <a:pt x="1507" y="4"/>
                  </a:cubicBezTo>
                  <a:lnTo>
                    <a:pt x="1519" y="5"/>
                  </a:lnTo>
                  <a:lnTo>
                    <a:pt x="1519" y="1809"/>
                  </a:lnTo>
                  <a:lnTo>
                    <a:pt x="61" y="1809"/>
                  </a:lnTo>
                  <a:lnTo>
                    <a:pt x="53" y="1783"/>
                  </a:lnTo>
                  <a:cubicBezTo>
                    <a:pt x="19" y="1661"/>
                    <a:pt x="0" y="1532"/>
                    <a:pt x="0" y="1400"/>
                  </a:cubicBezTo>
                  <a:cubicBezTo>
                    <a:pt x="0" y="627"/>
                    <a:pt x="627" y="0"/>
                    <a:pt x="1400" y="0"/>
                  </a:cubicBezTo>
                  <a:close/>
                </a:path>
              </a:pathLst>
            </a:custGeom>
            <a:solidFill>
              <a:srgbClr val="FFC000">
                <a:alpha val="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2" name="文本框 41"/>
            <p:cNvSpPr txBox="1"/>
            <p:nvPr>
              <p:custDataLst>
                <p:tags r:id="rId9"/>
              </p:custDataLst>
            </p:nvPr>
          </p:nvSpPr>
          <p:spPr>
            <a:xfrm>
              <a:off x="4425" y="1824"/>
              <a:ext cx="14867" cy="188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buClrTx/>
                <a:buSzTx/>
                <a:buFontTx/>
              </a:pPr>
              <a:r>
                <a:rPr lang="zh-CN" altLang="en-US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第</a:t>
              </a:r>
              <a:r>
                <a:rPr lang="en-US" altLang="zh-CN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1</a:t>
              </a:r>
              <a:r>
                <a:rPr lang="zh-CN" altLang="en-US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节   磁现象                                 </a:t>
              </a:r>
              <a:r>
                <a:rPr lang="en-US" altLang="zh-CN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  </a:r>
              <a:endParaRPr lang="zh-CN" altLang="en-US" sz="3600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  <a:p>
              <a:pPr algn="ctr">
                <a:buClrTx/>
                <a:buSzTx/>
                <a:buFontTx/>
              </a:pPr>
              <a:endParaRPr lang="zh-CN" altLang="en-US" sz="3600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45" name="文本框 44"/>
            <p:cNvSpPr txBox="1"/>
            <p:nvPr>
              <p:custDataLst>
                <p:tags r:id="rId10"/>
              </p:custDataLst>
            </p:nvPr>
          </p:nvSpPr>
          <p:spPr>
            <a:xfrm>
              <a:off x="4114" y="422"/>
              <a:ext cx="14079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buClrTx/>
                <a:buSzTx/>
                <a:buFontTx/>
              </a:pPr>
              <a:r>
                <a:rPr lang="zh-CN" altLang="en-US" sz="4800" b="1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第七章</a:t>
              </a:r>
              <a:r>
                <a:rPr lang="en-US" altLang="zh-CN" sz="4800" b="1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———</a:t>
              </a:r>
              <a:r>
                <a:rPr lang="zh-CN" altLang="en-US" sz="4800" b="1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磁与电</a:t>
              </a:r>
              <a:endParaRPr lang="zh-CN" altLang="en-US" sz="4800" b="1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sp>
        <p:nvSpPr>
          <p:cNvPr id="7170" name="内容占位符 2" title=""/>
          <p:cNvSpPr>
            <a:spLocks noGrp="1"/>
          </p:cNvSpPr>
          <p:nvPr>
            <p:ph idx="1"/>
            <p:custDataLst>
              <p:tags r:id="rId11"/>
            </p:custDataLst>
          </p:nvPr>
        </p:nvSpPr>
        <p:spPr>
          <a:xfrm>
            <a:off x="2379345" y="1343660"/>
            <a:ext cx="9670415" cy="5635625"/>
          </a:xfrm>
        </p:spPr>
        <p:txBody>
          <a:bodyPr vert="horz" wrap="square" lIns="91440" tIns="45720" rIns="91440" bIns="45720" anchor="t" anchorCtr="0">
            <a:normAutofit fontScale="90000"/>
          </a:bodyPr>
          <a:lstStyle/>
          <a:p>
            <a:pPr algn="l">
              <a:buNone/>
            </a:pP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学习目标： </a:t>
            </a:r>
            <a:endParaRPr lang="en-US" altLang="zh-CN" sz="4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【物理观念】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知道什么是电磁铁，知道电磁铁在生产、生活中的应用；知道影响电磁铁磁性强弱的因素；认识电磁继电器的构造和工作原理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6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【科学思维】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经历分析电磁铁、电磁继电器的结构及其工作原理的过程，发展分析推理能力。</a:t>
            </a:r>
            <a:endParaRPr lang="zh-CN" altLang="en-US" sz="36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R="0" algn="l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科学态度与责任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】通过实验探究和观察分析，感受到物理学的魅力，培养对物理学的兴趣与热爱。</a:t>
            </a:r>
            <a:endParaRPr lang="zh-CN" altLang="en-US" sz="36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2" name="组合 21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23" name="矩形 22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4" name="矩形 23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28" name="组合 27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435" cy="1332"/>
              <a:chOff x="487" y="636"/>
              <a:chExt cx="12640" cy="1150"/>
            </a:xfrm>
          </p:grpSpPr>
          <p:sp>
            <p:nvSpPr>
              <p:cNvPr id="29" name="文本框 28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751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 </a:t>
                </a:r>
                <a:r>
                  <a:rPr lang="zh-CN" altLang="en-US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电磁铁</a:t>
                </a:r>
                <a:endParaRPr lang="zh-CN" altLang="en-US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30" name="椭圆 29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2" name="电磁铁及影响电磁铁磁性强弱的因素" title="">
            <a:hlinkClick action="ppaction://media"/>
          </p:cNvPr>
          <p:cNvPicPr/>
          <p:nvPr>
            <a:videoFile r:link="rId12"/>
            <p:custDataLst>
              <p:tags r:id="rId11"/>
            </p:custDataLst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78890" y="1316355"/>
            <a:ext cx="9707245" cy="5236210"/>
          </a:xfrm>
          <a:prstGeom prst="rect">
            <a:avLst/>
          </a:prstGeom>
        </p:spPr>
      </p:pic>
      <p:pic>
        <p:nvPicPr>
          <p:cNvPr id="4" name="内容占位符 3" title=""/>
          <p:cNvPicPr>
            <a:picLocks noChangeAspect="1"/>
          </p:cNvPicPr>
          <p:nvPr>
            <p:ph idx="1"/>
            <p:custDataLst>
              <p:tags r:id="rId15"/>
            </p:custDataLst>
          </p:nvPr>
        </p:nvPicPr>
        <p:blipFill>
          <a:blip r:embed="rId14"/>
          <a:srcRect l="1235" t="-392" r="86085" b="90327"/>
          <a:stretch>
            <a:fillRect/>
          </a:stretch>
        </p:blipFill>
        <p:spPr>
          <a:xfrm>
            <a:off x="9415780" y="5812790"/>
            <a:ext cx="1368425" cy="683895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认识电磁继电器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5125" name="Picture 5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rcRect l="31999" t="38000" r="10001" b="20343"/>
          <a:stretch>
            <a:fillRect/>
          </a:stretch>
        </p:blipFill>
        <p:spPr>
          <a:xfrm>
            <a:off x="6248400" y="1628775"/>
            <a:ext cx="4876800" cy="472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6" name="Text Box 6" title=""/>
          <p:cNvSpPr txBox="1"/>
          <p:nvPr>
            <p:custDataLst>
              <p:tags r:id="rId12"/>
            </p:custDataLst>
          </p:nvPr>
        </p:nvSpPr>
        <p:spPr>
          <a:xfrm>
            <a:off x="1028700" y="1790700"/>
            <a:ext cx="3962400" cy="4225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在生活中我们经常看到一些大型机器在工作，而它们的电流可达几十、上百安，直接来控制或操作是很危险的，控制这些强大的电流就是靠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电磁继电器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来实现的！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认识电磁继电器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2" name="图片 1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rcRect l="51969" t="34028" r="2695" b="46944"/>
          <a:stretch>
            <a:fillRect/>
          </a:stretch>
        </p:blipFill>
        <p:spPr>
          <a:xfrm>
            <a:off x="6252845" y="2148205"/>
            <a:ext cx="5779770" cy="3633470"/>
          </a:xfrm>
          <a:prstGeom prst="rect">
            <a:avLst/>
          </a:prstGeom>
        </p:spPr>
      </p:pic>
      <p:sp>
        <p:nvSpPr>
          <p:cNvPr id="3" name="文本框 2" title=""/>
          <p:cNvSpPr txBox="1"/>
          <p:nvPr>
            <p:custDataLst>
              <p:tags r:id="rId12"/>
            </p:custDataLst>
          </p:nvPr>
        </p:nvSpPr>
        <p:spPr>
          <a:xfrm>
            <a:off x="1009650" y="148590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定义：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13"/>
            </p:custDataLst>
          </p:nvPr>
        </p:nvSpPr>
        <p:spPr>
          <a:xfrm>
            <a:off x="2752725" y="1485900"/>
            <a:ext cx="81153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利用一个回路中的电流控制另一个回路通断的装置。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14"/>
            </p:custDataLst>
          </p:nvPr>
        </p:nvSpPr>
        <p:spPr>
          <a:xfrm>
            <a:off x="1151890" y="2533015"/>
            <a:ext cx="459486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7-3-5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是常用的电磁继电器的结构和电路。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15"/>
            </p:custDataLst>
          </p:nvPr>
        </p:nvSpPr>
        <p:spPr>
          <a:xfrm>
            <a:off x="1009650" y="368998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电路组成：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2839" name="Rectangle 71" title=""/>
          <p:cNvSpPr/>
          <p:nvPr>
            <p:custDataLst>
              <p:tags r:id="rId16"/>
            </p:custDataLst>
          </p:nvPr>
        </p:nvSpPr>
        <p:spPr>
          <a:xfrm>
            <a:off x="697865" y="4380230"/>
            <a:ext cx="6096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由低压</a:t>
            </a:r>
            <a:r>
              <a:rPr lang="zh-CN" altLang="en-US" sz="24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控制电路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 高压</a:t>
            </a:r>
            <a:r>
              <a:rPr lang="zh-CN" altLang="en-US" sz="24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工作电路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组成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2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39" grpId="0"/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认识电磁继电器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857250" y="138684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结构及部件作用：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16386" name="Group 17" title=""/>
          <p:cNvGrpSpPr/>
          <p:nvPr>
            <p:custDataLst>
              <p:tags r:id="rId11"/>
            </p:custDataLst>
          </p:nvPr>
        </p:nvGrpSpPr>
        <p:grpSpPr>
          <a:xfrm>
            <a:off x="7752080" y="228600"/>
            <a:ext cx="4381500" cy="5291138"/>
            <a:chOff x="3120" y="1506"/>
            <a:chExt cx="1796" cy="1422"/>
          </a:xfrm>
        </p:grpSpPr>
        <p:sp>
          <p:nvSpPr>
            <p:cNvPr id="16397" name="Rectangle 18"/>
            <p:cNvSpPr/>
            <p:nvPr>
              <p:custDataLst>
                <p:tags r:id="rId12"/>
              </p:custDataLst>
            </p:nvPr>
          </p:nvSpPr>
          <p:spPr>
            <a:xfrm>
              <a:off x="4782" y="1863"/>
              <a:ext cx="134" cy="1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000" b="1">
                  <a:solidFill>
                    <a:srgbClr val="0000FF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S</a:t>
              </a:r>
              <a:endParaRPr lang="en-US" altLang="zh-CN" sz="20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6398" name="Rectangle 19"/>
            <p:cNvSpPr/>
            <p:nvPr>
              <p:custDataLst>
                <p:tags r:id="rId13"/>
              </p:custDataLst>
            </p:nvPr>
          </p:nvSpPr>
          <p:spPr>
            <a:xfrm>
              <a:off x="4120" y="1908"/>
              <a:ext cx="231" cy="38"/>
            </a:xfrm>
            <a:prstGeom prst="rect">
              <a:avLst/>
            </a:prstGeom>
            <a:solidFill>
              <a:srgbClr val="00FFFF"/>
            </a:solidFill>
            <a:ln w="9525" cap="flat" cmpd="sng">
              <a:solidFill>
                <a:srgbClr val="00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6399" name="Rectangle 20"/>
            <p:cNvSpPr/>
            <p:nvPr>
              <p:custDataLst>
                <p:tags r:id="rId14"/>
              </p:custDataLst>
            </p:nvPr>
          </p:nvSpPr>
          <p:spPr>
            <a:xfrm>
              <a:off x="3120" y="1877"/>
              <a:ext cx="999" cy="76"/>
            </a:xfrm>
            <a:prstGeom prst="rect">
              <a:avLst/>
            </a:prstGeom>
            <a:gradFill rotWithShape="0">
              <a:gsLst>
                <a:gs pos="0">
                  <a:srgbClr val="993300"/>
                </a:gs>
                <a:gs pos="100000">
                  <a:srgbClr val="471800"/>
                </a:gs>
              </a:gsLst>
              <a:lin ang="5400000" scaled="1"/>
            </a:gra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grpSp>
          <p:nvGrpSpPr>
            <p:cNvPr id="16400" name="Group 21"/>
            <p:cNvGrpSpPr/>
            <p:nvPr>
              <p:custDataLst>
                <p:tags r:id="rId15"/>
              </p:custDataLst>
            </p:nvPr>
          </p:nvGrpSpPr>
          <p:grpSpPr>
            <a:xfrm>
              <a:off x="3120" y="1770"/>
              <a:ext cx="1008" cy="941"/>
              <a:chOff x="2400" y="2112"/>
              <a:chExt cx="1008" cy="960"/>
            </a:xfrm>
          </p:grpSpPr>
          <p:grpSp>
            <p:nvGrpSpPr>
              <p:cNvPr id="16433" name="Group 22"/>
              <p:cNvGrpSpPr/>
              <p:nvPr>
                <p:custDataLst>
                  <p:tags r:id="rId16"/>
                </p:custDataLst>
              </p:nvPr>
            </p:nvGrpSpPr>
            <p:grpSpPr>
              <a:xfrm>
                <a:off x="2400" y="2112"/>
                <a:ext cx="1008" cy="960"/>
                <a:chOff x="2400" y="2112"/>
                <a:chExt cx="1008" cy="960"/>
              </a:xfrm>
            </p:grpSpPr>
            <p:grpSp>
              <p:nvGrpSpPr>
                <p:cNvPr id="16435" name="Group 23"/>
                <p:cNvGrpSpPr/>
                <p:nvPr>
                  <p:custDataLst>
                    <p:tags r:id="rId17"/>
                  </p:custDataLst>
                </p:nvPr>
              </p:nvGrpSpPr>
              <p:grpSpPr>
                <a:xfrm>
                  <a:off x="2400" y="2112"/>
                  <a:ext cx="1008" cy="960"/>
                  <a:chOff x="2400" y="2112"/>
                  <a:chExt cx="1008" cy="960"/>
                </a:xfrm>
              </p:grpSpPr>
              <p:sp>
                <p:nvSpPr>
                  <p:cNvPr id="16437" name="Line 24"/>
                  <p:cNvSpPr/>
                  <p:nvPr>
                    <p:custDataLst>
                      <p:tags r:id="rId18"/>
                    </p:custDataLst>
                  </p:nvPr>
                </p:nvSpPr>
                <p:spPr>
                  <a:xfrm flipH="1" flipV="1">
                    <a:off x="2584" y="2956"/>
                    <a:ext cx="0" cy="115"/>
                  </a:xfrm>
                  <a:prstGeom prst="line">
                    <a:avLst/>
                  </a:prstGeom>
                  <a:ln w="28575" cap="flat" cmpd="sng">
                    <a:solidFill>
                      <a:srgbClr val="FF66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/>
                </p:txBody>
              </p:sp>
              <p:grpSp>
                <p:nvGrpSpPr>
                  <p:cNvPr id="16438" name="Group 25"/>
                  <p:cNvGrpSpPr/>
                  <p:nvPr>
                    <p:custDataLst>
                      <p:tags r:id="rId19"/>
                    </p:custDataLst>
                  </p:nvPr>
                </p:nvGrpSpPr>
                <p:grpSpPr>
                  <a:xfrm>
                    <a:off x="2400" y="2112"/>
                    <a:ext cx="1008" cy="960"/>
                    <a:chOff x="2400" y="2112"/>
                    <a:chExt cx="1008" cy="960"/>
                  </a:xfrm>
                </p:grpSpPr>
                <p:sp>
                  <p:nvSpPr>
                    <p:cNvPr id="16439" name="Line 26"/>
                    <p:cNvSpPr/>
                    <p:nvPr>
                      <p:custDataLst>
                        <p:tags r:id="rId20"/>
                      </p:custDataLst>
                    </p:nvPr>
                  </p:nvSpPr>
                  <p:spPr>
                    <a:xfrm>
                      <a:off x="2507" y="2874"/>
                      <a:ext cx="77" cy="38"/>
                    </a:xfrm>
                    <a:prstGeom prst="line">
                      <a:avLst/>
                    </a:prstGeom>
                    <a:ln w="28575" cap="flat" cmpd="sng">
                      <a:solidFill>
                        <a:srgbClr val="FF66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/>
                  </p:txBody>
                </p:sp>
                <p:grpSp>
                  <p:nvGrpSpPr>
                    <p:cNvPr id="16440" name="Group 27"/>
                    <p:cNvGrpSpPr/>
                    <p:nvPr>
                      <p:custDataLst>
                        <p:tags r:id="rId21"/>
                      </p:custDataLst>
                    </p:nvPr>
                  </p:nvGrpSpPr>
                  <p:grpSpPr>
                    <a:xfrm>
                      <a:off x="2523" y="2744"/>
                      <a:ext cx="115" cy="115"/>
                      <a:chOff x="1296" y="3523"/>
                      <a:chExt cx="115" cy="115"/>
                    </a:xfrm>
                  </p:grpSpPr>
                  <p:sp>
                    <p:nvSpPr>
                      <p:cNvPr id="16452" name="Line 28"/>
                      <p:cNvSpPr/>
                      <p:nvPr>
                        <p:custDataLst>
                          <p:tags r:id="rId22"/>
                        </p:custDataLst>
                      </p:nvPr>
                    </p:nvSpPr>
                    <p:spPr>
                      <a:xfrm>
                        <a:off x="1296" y="3523"/>
                        <a:ext cx="115" cy="77"/>
                      </a:xfrm>
                      <a:prstGeom prst="line">
                        <a:avLst/>
                      </a:prstGeom>
                      <a:ln w="28575" cap="flat" cmpd="sng">
                        <a:solidFill>
                          <a:srgbClr val="FF66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/>
                    </p:txBody>
                  </p:sp>
                  <p:sp>
                    <p:nvSpPr>
                      <p:cNvPr id="16453" name="Line 29"/>
                      <p:cNvSpPr/>
                      <p:nvPr>
                        <p:custDataLst>
                          <p:tags r:id="rId23"/>
                        </p:custDataLst>
                      </p:nvPr>
                    </p:nvSpPr>
                    <p:spPr>
                      <a:xfrm flipH="1">
                        <a:off x="1296" y="3600"/>
                        <a:ext cx="115" cy="38"/>
                      </a:xfrm>
                      <a:prstGeom prst="line">
                        <a:avLst/>
                      </a:prstGeom>
                      <a:ln w="28575" cap="flat" cmpd="sng">
                        <a:solidFill>
                          <a:srgbClr val="FF66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/>
                    </p:txBody>
                  </p:sp>
                </p:grpSp>
                <p:grpSp>
                  <p:nvGrpSpPr>
                    <p:cNvPr id="16441" name="Group 30"/>
                    <p:cNvGrpSpPr/>
                    <p:nvPr>
                      <p:custDataLst>
                        <p:tags r:id="rId24"/>
                      </p:custDataLst>
                    </p:nvPr>
                  </p:nvGrpSpPr>
                  <p:grpSpPr>
                    <a:xfrm>
                      <a:off x="2517" y="2504"/>
                      <a:ext cx="115" cy="230"/>
                      <a:chOff x="1152" y="2880"/>
                      <a:chExt cx="144" cy="288"/>
                    </a:xfrm>
                  </p:grpSpPr>
                  <p:sp>
                    <p:nvSpPr>
                      <p:cNvPr id="16447" name="Line 31"/>
                      <p:cNvSpPr/>
                      <p:nvPr>
                        <p:custDataLst>
                          <p:tags r:id="rId25"/>
                        </p:custDataLst>
                      </p:nvPr>
                    </p:nvSpPr>
                    <p:spPr>
                      <a:xfrm flipH="1">
                        <a:off x="1152" y="2976"/>
                        <a:ext cx="144" cy="48"/>
                      </a:xfrm>
                      <a:prstGeom prst="line">
                        <a:avLst/>
                      </a:prstGeom>
                      <a:ln w="28575" cap="flat" cmpd="sng">
                        <a:solidFill>
                          <a:srgbClr val="FF66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/>
                    </p:txBody>
                  </p:sp>
                  <p:grpSp>
                    <p:nvGrpSpPr>
                      <p:cNvPr id="16448" name="Group 32"/>
                      <p:cNvGrpSpPr/>
                      <p:nvPr>
                        <p:custDataLst>
                          <p:tags r:id="rId26"/>
                        </p:custDataLst>
                      </p:nvPr>
                    </p:nvGrpSpPr>
                    <p:grpSpPr>
                      <a:xfrm>
                        <a:off x="1152" y="2880"/>
                        <a:ext cx="144" cy="288"/>
                        <a:chOff x="1152" y="2592"/>
                        <a:chExt cx="144" cy="288"/>
                      </a:xfrm>
                    </p:grpSpPr>
                    <p:sp>
                      <p:nvSpPr>
                        <p:cNvPr id="16449" name="Line 33"/>
                        <p:cNvSpPr/>
                        <p:nvPr>
                          <p:custDataLst>
                            <p:tags r:id="rId27"/>
                          </p:custDataLst>
                        </p:nvPr>
                      </p:nvSpPr>
                      <p:spPr>
                        <a:xfrm>
                          <a:off x="1152" y="2592"/>
                          <a:ext cx="144" cy="96"/>
                        </a:xfrm>
                        <a:prstGeom prst="line">
                          <a:avLst/>
                        </a:prstGeom>
                        <a:ln w="28575" cap="flat" cmpd="sng">
                          <a:solidFill>
                            <a:srgbClr val="FF6600"/>
                          </a:solidFill>
                          <a:prstDash val="solid"/>
                          <a:headEnd type="none" w="med" len="med"/>
                          <a:tailEnd type="none" w="med" len="med"/>
                        </a:ln>
                      </p:spPr>
                      <p:txBody>
                        <a:bodyPr/>
                        <a:lstStyle/>
                        <a:p/>
                      </p:txBody>
                    </p:sp>
                    <p:sp>
                      <p:nvSpPr>
                        <p:cNvPr id="16450" name="Line 34"/>
                        <p:cNvSpPr/>
                        <p:nvPr>
                          <p:custDataLst>
                            <p:tags r:id="rId28"/>
                          </p:custDataLst>
                        </p:nvPr>
                      </p:nvSpPr>
                      <p:spPr>
                        <a:xfrm>
                          <a:off x="1152" y="2736"/>
                          <a:ext cx="144" cy="96"/>
                        </a:xfrm>
                        <a:prstGeom prst="line">
                          <a:avLst/>
                        </a:prstGeom>
                        <a:ln w="28575" cap="flat" cmpd="sng">
                          <a:solidFill>
                            <a:srgbClr val="FF6600"/>
                          </a:solidFill>
                          <a:prstDash val="solid"/>
                          <a:headEnd type="none" w="med" len="med"/>
                          <a:tailEnd type="none" w="med" len="med"/>
                        </a:ln>
                      </p:spPr>
                      <p:txBody>
                        <a:bodyPr/>
                        <a:lstStyle/>
                        <a:p/>
                      </p:txBody>
                    </p:sp>
                    <p:sp>
                      <p:nvSpPr>
                        <p:cNvPr id="16451" name="Line 35"/>
                        <p:cNvSpPr/>
                        <p:nvPr>
                          <p:custDataLst>
                            <p:tags r:id="rId29"/>
                          </p:custDataLst>
                        </p:nvPr>
                      </p:nvSpPr>
                      <p:spPr>
                        <a:xfrm flipH="1">
                          <a:off x="1152" y="2832"/>
                          <a:ext cx="144" cy="48"/>
                        </a:xfrm>
                        <a:prstGeom prst="line">
                          <a:avLst/>
                        </a:prstGeom>
                        <a:ln w="28575" cap="flat" cmpd="sng">
                          <a:solidFill>
                            <a:srgbClr val="FF6600"/>
                          </a:solidFill>
                          <a:prstDash val="solid"/>
                          <a:headEnd type="none" w="med" len="med"/>
                          <a:tailEnd type="none" w="med" len="med"/>
                        </a:ln>
                      </p:spPr>
                      <p:txBody>
                        <a:bodyPr/>
                        <a:lstStyle/>
                        <a:p/>
                      </p:txBody>
                    </p:sp>
                  </p:grpSp>
                </p:grpSp>
                <p:sp>
                  <p:nvSpPr>
                    <p:cNvPr id="16442" name="Line 36"/>
                    <p:cNvSpPr/>
                    <p:nvPr>
                      <p:custDataLst>
                        <p:tags r:id="rId30"/>
                      </p:custDataLst>
                    </p:nvPr>
                  </p:nvSpPr>
                  <p:spPr>
                    <a:xfrm flipV="1">
                      <a:off x="2535" y="2450"/>
                      <a:ext cx="77" cy="38"/>
                    </a:xfrm>
                    <a:prstGeom prst="line">
                      <a:avLst/>
                    </a:prstGeom>
                    <a:ln w="28575" cap="flat" cmpd="sng">
                      <a:solidFill>
                        <a:srgbClr val="FF66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/>
                  </p:txBody>
                </p:sp>
                <p:sp>
                  <p:nvSpPr>
                    <p:cNvPr id="16443" name="Line 37"/>
                    <p:cNvSpPr/>
                    <p:nvPr>
                      <p:custDataLst>
                        <p:tags r:id="rId31"/>
                      </p:custDataLst>
                    </p:nvPr>
                  </p:nvSpPr>
                  <p:spPr>
                    <a:xfrm flipH="1">
                      <a:off x="2601" y="2288"/>
                      <a:ext cx="0" cy="192"/>
                    </a:xfrm>
                    <a:prstGeom prst="line">
                      <a:avLst/>
                    </a:prstGeom>
                    <a:ln w="28575" cap="flat" cmpd="sng">
                      <a:solidFill>
                        <a:srgbClr val="FF66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/>
                  </p:txBody>
                </p:sp>
                <p:sp>
                  <p:nvSpPr>
                    <p:cNvPr id="16444" name="Rectangle 38"/>
                    <p:cNvSpPr/>
                    <p:nvPr>
                      <p:custDataLst>
                        <p:tags r:id="rId32"/>
                      </p:custDataLst>
                    </p:nvPr>
                  </p:nvSpPr>
                  <p:spPr>
                    <a:xfrm>
                      <a:off x="2703" y="2112"/>
                      <a:ext cx="81" cy="950"/>
                    </a:xfrm>
                    <a:prstGeom prst="rect">
                      <a:avLst/>
                    </a:prstGeom>
                    <a:solidFill>
                      <a:srgbClr val="0000FF">
                        <a:alpha val="50195"/>
                      </a:srgbClr>
                    </a:solidFill>
                    <a:ln w="9525" cap="flat" cmpd="sng">
                      <a:solidFill>
                        <a:srgbClr val="993366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6445" name="Rectangle 39"/>
                    <p:cNvSpPr/>
                    <p:nvPr>
                      <p:custDataLst>
                        <p:tags r:id="rId33"/>
                      </p:custDataLst>
                    </p:nvPr>
                  </p:nvSpPr>
                  <p:spPr>
                    <a:xfrm>
                      <a:off x="2400" y="3024"/>
                      <a:ext cx="1008" cy="48"/>
                    </a:xfrm>
                    <a:prstGeom prst="rect">
                      <a:avLst/>
                    </a:prstGeom>
                    <a:solidFill>
                      <a:srgbClr val="0000FF">
                        <a:alpha val="50195"/>
                      </a:srgbClr>
                    </a:solidFill>
                    <a:ln w="9525" cap="flat" cmpd="sng">
                      <a:solidFill>
                        <a:srgbClr val="993366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6446" name="Line 40"/>
                    <p:cNvSpPr/>
                    <p:nvPr>
                      <p:custDataLst>
                        <p:tags r:id="rId34"/>
                      </p:custDataLst>
                    </p:nvPr>
                  </p:nvSpPr>
                  <p:spPr>
                    <a:xfrm flipH="1">
                      <a:off x="2584" y="2904"/>
                      <a:ext cx="0" cy="77"/>
                    </a:xfrm>
                    <a:prstGeom prst="line">
                      <a:avLst/>
                    </a:prstGeom>
                    <a:ln w="28575" cap="flat" cmpd="sng">
                      <a:solidFill>
                        <a:srgbClr val="FF66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/>
                  </p:txBody>
                </p:sp>
              </p:grpSp>
            </p:grpSp>
            <p:sp>
              <p:nvSpPr>
                <p:cNvPr id="16436" name="Oval 41"/>
                <p:cNvSpPr/>
                <p:nvPr>
                  <p:custDataLst>
                    <p:tags r:id="rId35"/>
                  </p:custDataLst>
                </p:nvPr>
              </p:nvSpPr>
              <p:spPr>
                <a:xfrm>
                  <a:off x="2718" y="2226"/>
                  <a:ext cx="48" cy="48"/>
                </a:xfrm>
                <a:prstGeom prst="ellipse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6434" name="Line 42"/>
              <p:cNvSpPr/>
              <p:nvPr>
                <p:custDataLst>
                  <p:tags r:id="rId36"/>
                </p:custDataLst>
              </p:nvPr>
            </p:nvSpPr>
            <p:spPr>
              <a:xfrm flipH="1">
                <a:off x="2496" y="2466"/>
                <a:ext cx="96" cy="48"/>
              </a:xfrm>
              <a:prstGeom prst="line">
                <a:avLst/>
              </a:prstGeom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</p:grpSp>
        <p:grpSp>
          <p:nvGrpSpPr>
            <p:cNvPr id="16401" name="Group 43"/>
            <p:cNvGrpSpPr/>
            <p:nvPr>
              <p:custDataLst>
                <p:tags r:id="rId37"/>
              </p:custDataLst>
            </p:nvPr>
          </p:nvGrpSpPr>
          <p:grpSpPr>
            <a:xfrm>
              <a:off x="4560" y="2094"/>
              <a:ext cx="192" cy="235"/>
              <a:chOff x="3858" y="2478"/>
              <a:chExt cx="192" cy="240"/>
            </a:xfrm>
          </p:grpSpPr>
          <p:sp>
            <p:nvSpPr>
              <p:cNvPr id="16431" name="Line 44"/>
              <p:cNvSpPr/>
              <p:nvPr>
                <p:custDataLst>
                  <p:tags r:id="rId38"/>
                </p:custDataLst>
              </p:nvPr>
            </p:nvSpPr>
            <p:spPr>
              <a:xfrm flipH="1">
                <a:off x="3858" y="2478"/>
                <a:ext cx="0" cy="24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6432" name="Line 45"/>
              <p:cNvSpPr/>
              <p:nvPr>
                <p:custDataLst>
                  <p:tags r:id="rId39"/>
                </p:custDataLst>
              </p:nvPr>
            </p:nvSpPr>
            <p:spPr>
              <a:xfrm>
                <a:off x="3858" y="2718"/>
                <a:ext cx="192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</p:grpSp>
        <p:sp>
          <p:nvSpPr>
            <p:cNvPr id="16402" name="Line 46"/>
            <p:cNvSpPr/>
            <p:nvPr>
              <p:custDataLst>
                <p:tags r:id="rId40"/>
              </p:custDataLst>
            </p:nvPr>
          </p:nvSpPr>
          <p:spPr>
            <a:xfrm flipH="1" flipV="1">
              <a:off x="4578" y="1506"/>
              <a:ext cx="0" cy="235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6403" name="Rectangle 47"/>
            <p:cNvSpPr/>
            <p:nvPr>
              <p:custDataLst>
                <p:tags r:id="rId41"/>
              </p:custDataLst>
            </p:nvPr>
          </p:nvSpPr>
          <p:spPr>
            <a:xfrm>
              <a:off x="4542" y="1780"/>
              <a:ext cx="62" cy="70"/>
            </a:xfrm>
            <a:prstGeom prst="rect">
              <a:avLst/>
            </a:prstGeom>
            <a:solidFill>
              <a:srgbClr val="FF00FF"/>
            </a:solidFill>
            <a:ln w="12700" cap="flat" cmpd="sng">
              <a:solidFill>
                <a:srgbClr val="8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6404" name="Rectangle 48"/>
            <p:cNvSpPr/>
            <p:nvPr>
              <p:custDataLst>
                <p:tags r:id="rId42"/>
              </p:custDataLst>
            </p:nvPr>
          </p:nvSpPr>
          <p:spPr>
            <a:xfrm>
              <a:off x="4536" y="2047"/>
              <a:ext cx="61" cy="69"/>
            </a:xfrm>
            <a:prstGeom prst="rect">
              <a:avLst/>
            </a:prstGeom>
            <a:solidFill>
              <a:srgbClr val="FF00FF"/>
            </a:solidFill>
            <a:ln w="12700" cap="flat" cmpd="sng">
              <a:solidFill>
                <a:srgbClr val="8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6405" name="Rectangle 49"/>
            <p:cNvSpPr/>
            <p:nvPr>
              <p:custDataLst>
                <p:tags r:id="rId43"/>
              </p:custDataLst>
            </p:nvPr>
          </p:nvSpPr>
          <p:spPr>
            <a:xfrm>
              <a:off x="4358" y="1874"/>
              <a:ext cx="423" cy="70"/>
            </a:xfrm>
            <a:prstGeom prst="rect">
              <a:avLst/>
            </a:prstGeom>
            <a:solidFill>
              <a:srgbClr val="FF00FF"/>
            </a:solidFill>
            <a:ln w="12700" cap="flat" cmpd="sng">
              <a:solidFill>
                <a:srgbClr val="8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6406" name="Rectangle 50"/>
            <p:cNvSpPr/>
            <p:nvPr>
              <p:custDataLst>
                <p:tags r:id="rId44"/>
              </p:custDataLst>
            </p:nvPr>
          </p:nvSpPr>
          <p:spPr>
            <a:xfrm>
              <a:off x="4542" y="1923"/>
              <a:ext cx="62" cy="69"/>
            </a:xfrm>
            <a:prstGeom prst="rect">
              <a:avLst/>
            </a:prstGeom>
            <a:solidFill>
              <a:srgbClr val="FF00FF"/>
            </a:solidFill>
            <a:ln w="12700" cap="flat" cmpd="sng">
              <a:solidFill>
                <a:srgbClr val="8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6407" name="Rectangle 51"/>
            <p:cNvSpPr/>
            <p:nvPr>
              <p:custDataLst>
                <p:tags r:id="rId45"/>
              </p:custDataLst>
            </p:nvPr>
          </p:nvSpPr>
          <p:spPr>
            <a:xfrm>
              <a:off x="4476" y="2105"/>
              <a:ext cx="174" cy="55"/>
            </a:xfrm>
            <a:prstGeom prst="rect">
              <a:avLst/>
            </a:prstGeom>
            <a:solidFill>
              <a:srgbClr val="FF00FF"/>
            </a:solidFill>
            <a:ln w="12700" cap="flat" cmpd="sng">
              <a:solidFill>
                <a:srgbClr val="8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grpSp>
          <p:nvGrpSpPr>
            <p:cNvPr id="16408" name="Group 52"/>
            <p:cNvGrpSpPr/>
            <p:nvPr>
              <p:custDataLst>
                <p:tags r:id="rId46"/>
              </p:custDataLst>
            </p:nvPr>
          </p:nvGrpSpPr>
          <p:grpSpPr>
            <a:xfrm>
              <a:off x="4482" y="1744"/>
              <a:ext cx="174" cy="128"/>
              <a:chOff x="3906" y="1680"/>
              <a:chExt cx="174" cy="130"/>
            </a:xfrm>
          </p:grpSpPr>
          <p:sp>
            <p:nvSpPr>
              <p:cNvPr id="16429" name="Rectangle 53"/>
              <p:cNvSpPr/>
              <p:nvPr>
                <p:custDataLst>
                  <p:tags r:id="rId47"/>
                </p:custDataLst>
              </p:nvPr>
            </p:nvSpPr>
            <p:spPr>
              <a:xfrm>
                <a:off x="3966" y="1740"/>
                <a:ext cx="62" cy="70"/>
              </a:xfrm>
              <a:prstGeom prst="rect">
                <a:avLst/>
              </a:prstGeom>
              <a:solidFill>
                <a:srgbClr val="FF00FF"/>
              </a:solidFill>
              <a:ln w="12700" cap="flat" cmpd="sng">
                <a:solidFill>
                  <a:srgbClr val="8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  <p:sp>
            <p:nvSpPr>
              <p:cNvPr id="16430" name="Rectangle 54"/>
              <p:cNvSpPr/>
              <p:nvPr>
                <p:custDataLst>
                  <p:tags r:id="rId48"/>
                </p:custDataLst>
              </p:nvPr>
            </p:nvSpPr>
            <p:spPr>
              <a:xfrm>
                <a:off x="3906" y="1680"/>
                <a:ext cx="174" cy="56"/>
              </a:xfrm>
              <a:prstGeom prst="rect">
                <a:avLst/>
              </a:prstGeom>
              <a:solidFill>
                <a:srgbClr val="FF00FF"/>
              </a:solidFill>
              <a:ln w="12700" cap="flat" cmpd="sng">
                <a:solidFill>
                  <a:srgbClr val="8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6409" name="Line 55"/>
            <p:cNvSpPr/>
            <p:nvPr>
              <p:custDataLst>
                <p:tags r:id="rId49"/>
              </p:custDataLst>
            </p:nvPr>
          </p:nvSpPr>
          <p:spPr>
            <a:xfrm>
              <a:off x="4578" y="1506"/>
              <a:ext cx="144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6410" name="Line 56"/>
            <p:cNvSpPr/>
            <p:nvPr>
              <p:custDataLst>
                <p:tags r:id="rId50"/>
              </p:custDataLst>
            </p:nvPr>
          </p:nvSpPr>
          <p:spPr>
            <a:xfrm flipH="1">
              <a:off x="4434" y="1941"/>
              <a:ext cx="0" cy="98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grpSp>
          <p:nvGrpSpPr>
            <p:cNvPr id="16411" name="Group 57"/>
            <p:cNvGrpSpPr/>
            <p:nvPr>
              <p:custDataLst>
                <p:tags r:id="rId51"/>
              </p:custDataLst>
            </p:nvPr>
          </p:nvGrpSpPr>
          <p:grpSpPr>
            <a:xfrm>
              <a:off x="3600" y="2024"/>
              <a:ext cx="691" cy="904"/>
              <a:chOff x="2592" y="2659"/>
              <a:chExt cx="691" cy="923"/>
            </a:xfrm>
          </p:grpSpPr>
          <p:sp>
            <p:nvSpPr>
              <p:cNvPr id="16412" name="Rectangle 58"/>
              <p:cNvSpPr/>
              <p:nvPr>
                <p:custDataLst>
                  <p:tags r:id="rId52"/>
                </p:custDataLst>
              </p:nvPr>
            </p:nvSpPr>
            <p:spPr>
              <a:xfrm>
                <a:off x="2687" y="2784"/>
                <a:ext cx="289" cy="408"/>
              </a:xfrm>
              <a:prstGeom prst="rect">
                <a:avLst/>
              </a:prstGeom>
              <a:gradFill rotWithShape="0">
                <a:gsLst>
                  <a:gs pos="0">
                    <a:srgbClr val="808000"/>
                  </a:gs>
                  <a:gs pos="100000">
                    <a:srgbClr val="3B3B00"/>
                  </a:gs>
                </a:gsLst>
                <a:lin ang="0" scaled="1"/>
              </a:gradFill>
              <a:ln w="38100" cap="flat" cmpd="sng">
                <a:solidFill>
                  <a:srgbClr val="99CC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  <p:sp>
            <p:nvSpPr>
              <p:cNvPr id="30779" name="Rectangle 59"/>
              <p:cNvSpPr>
                <a:spLocks noChangeArrowheads="1"/>
              </p:cNvSpPr>
              <p:nvPr>
                <p:custDataLst>
                  <p:tags r:id="rId53"/>
                </p:custDataLst>
              </p:nvPr>
            </p:nvSpPr>
            <p:spPr bwMode="auto">
              <a:xfrm>
                <a:off x="2592" y="2746"/>
                <a:ext cx="461" cy="38"/>
              </a:xfrm>
              <a:prstGeom prst="rect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19050">
                <a:solidFill>
                  <a:srgbClr val="0000FF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30780" name="Rectangle 60"/>
              <p:cNvSpPr>
                <a:spLocks noChangeArrowheads="1"/>
              </p:cNvSpPr>
              <p:nvPr>
                <p:custDataLst>
                  <p:tags r:id="rId54"/>
                </p:custDataLst>
              </p:nvPr>
            </p:nvSpPr>
            <p:spPr bwMode="auto">
              <a:xfrm>
                <a:off x="2611" y="3192"/>
                <a:ext cx="461" cy="38"/>
              </a:xfrm>
              <a:prstGeom prst="rect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19050">
                <a:solidFill>
                  <a:srgbClr val="0000FF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781" name="Rectangle 61"/>
              <p:cNvSpPr>
                <a:spLocks noChangeArrowheads="1"/>
              </p:cNvSpPr>
              <p:nvPr>
                <p:custDataLst>
                  <p:tags r:id="rId55"/>
                </p:custDataLst>
              </p:nvPr>
            </p:nvSpPr>
            <p:spPr bwMode="auto">
              <a:xfrm>
                <a:off x="2708" y="3230"/>
                <a:ext cx="230" cy="77"/>
              </a:xfrm>
              <a:prstGeom prst="rect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9525">
                <a:solidFill>
                  <a:srgbClr val="0000FF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782" name="Rectangle 62"/>
              <p:cNvSpPr>
                <a:spLocks noChangeArrowheads="1"/>
              </p:cNvSpPr>
              <p:nvPr>
                <p:custDataLst>
                  <p:tags r:id="rId56"/>
                </p:custDataLst>
              </p:nvPr>
            </p:nvSpPr>
            <p:spPr bwMode="auto">
              <a:xfrm>
                <a:off x="2700" y="2659"/>
                <a:ext cx="231" cy="77"/>
              </a:xfrm>
              <a:prstGeom prst="rect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9525">
                <a:solidFill>
                  <a:srgbClr val="0000FF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6417" name="Group 63"/>
              <p:cNvGrpSpPr/>
              <p:nvPr>
                <p:custDataLst>
                  <p:tags r:id="rId57"/>
                </p:custDataLst>
              </p:nvPr>
            </p:nvGrpSpPr>
            <p:grpSpPr>
              <a:xfrm>
                <a:off x="2687" y="3009"/>
                <a:ext cx="307" cy="77"/>
                <a:chOff x="1824" y="2688"/>
                <a:chExt cx="384" cy="96"/>
              </a:xfrm>
            </p:grpSpPr>
            <p:sp>
              <p:nvSpPr>
                <p:cNvPr id="16426" name="Line 64"/>
                <p:cNvSpPr/>
                <p:nvPr>
                  <p:custDataLst>
                    <p:tags r:id="rId58"/>
                  </p:custDataLst>
                </p:nvPr>
              </p:nvSpPr>
              <p:spPr>
                <a:xfrm>
                  <a:off x="1824" y="2688"/>
                  <a:ext cx="384" cy="0"/>
                </a:xfrm>
                <a:prstGeom prst="line">
                  <a:avLst/>
                </a:prstGeom>
                <a:ln w="2857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6427" name="Line 65"/>
                <p:cNvSpPr/>
                <p:nvPr>
                  <p:custDataLst>
                    <p:tags r:id="rId59"/>
                  </p:custDataLst>
                </p:nvPr>
              </p:nvSpPr>
              <p:spPr>
                <a:xfrm>
                  <a:off x="1824" y="2736"/>
                  <a:ext cx="384" cy="0"/>
                </a:xfrm>
                <a:prstGeom prst="line">
                  <a:avLst/>
                </a:prstGeom>
                <a:ln w="2857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6428" name="Line 66"/>
                <p:cNvSpPr/>
                <p:nvPr>
                  <p:custDataLst>
                    <p:tags r:id="rId60"/>
                  </p:custDataLst>
                </p:nvPr>
              </p:nvSpPr>
              <p:spPr>
                <a:xfrm>
                  <a:off x="1824" y="2784"/>
                  <a:ext cx="384" cy="0"/>
                </a:xfrm>
                <a:prstGeom prst="line">
                  <a:avLst/>
                </a:prstGeom>
                <a:ln w="2857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</p:grpSp>
          <p:sp>
            <p:nvSpPr>
              <p:cNvPr id="16418" name="Line 67"/>
              <p:cNvSpPr/>
              <p:nvPr>
                <p:custDataLst>
                  <p:tags r:id="rId61"/>
                </p:custDataLst>
              </p:nvPr>
            </p:nvSpPr>
            <p:spPr>
              <a:xfrm>
                <a:off x="2976" y="2862"/>
                <a:ext cx="307" cy="0"/>
              </a:xfrm>
              <a:prstGeom prst="line">
                <a:avLst/>
              </a:prstGeom>
              <a:ln w="285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6419" name="Line 68"/>
              <p:cNvSpPr/>
              <p:nvPr>
                <p:custDataLst>
                  <p:tags r:id="rId62"/>
                </p:custDataLst>
              </p:nvPr>
            </p:nvSpPr>
            <p:spPr>
              <a:xfrm flipH="1">
                <a:off x="3168" y="3120"/>
                <a:ext cx="0" cy="384"/>
              </a:xfrm>
              <a:prstGeom prst="line">
                <a:avLst/>
              </a:prstGeom>
              <a:ln w="285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6420" name="Line 69"/>
              <p:cNvSpPr/>
              <p:nvPr>
                <p:custDataLst>
                  <p:tags r:id="rId63"/>
                </p:custDataLst>
              </p:nvPr>
            </p:nvSpPr>
            <p:spPr>
              <a:xfrm>
                <a:off x="2688" y="3120"/>
                <a:ext cx="480" cy="0"/>
              </a:xfrm>
              <a:prstGeom prst="line">
                <a:avLst/>
              </a:prstGeom>
              <a:ln w="285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grpSp>
            <p:nvGrpSpPr>
              <p:cNvPr id="16421" name="Group 70"/>
              <p:cNvGrpSpPr/>
              <p:nvPr>
                <p:custDataLst>
                  <p:tags r:id="rId64"/>
                </p:custDataLst>
              </p:nvPr>
            </p:nvGrpSpPr>
            <p:grpSpPr>
              <a:xfrm>
                <a:off x="2687" y="2894"/>
                <a:ext cx="307" cy="77"/>
                <a:chOff x="1824" y="2688"/>
                <a:chExt cx="384" cy="96"/>
              </a:xfrm>
            </p:grpSpPr>
            <p:sp>
              <p:nvSpPr>
                <p:cNvPr id="16423" name="Line 71"/>
                <p:cNvSpPr/>
                <p:nvPr>
                  <p:custDataLst>
                    <p:tags r:id="rId65"/>
                  </p:custDataLst>
                </p:nvPr>
              </p:nvSpPr>
              <p:spPr>
                <a:xfrm>
                  <a:off x="1824" y="2688"/>
                  <a:ext cx="384" cy="0"/>
                </a:xfrm>
                <a:prstGeom prst="line">
                  <a:avLst/>
                </a:prstGeom>
                <a:ln w="2857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6424" name="Line 72"/>
                <p:cNvSpPr/>
                <p:nvPr>
                  <p:custDataLst>
                    <p:tags r:id="rId66"/>
                  </p:custDataLst>
                </p:nvPr>
              </p:nvSpPr>
              <p:spPr>
                <a:xfrm>
                  <a:off x="1824" y="2736"/>
                  <a:ext cx="384" cy="0"/>
                </a:xfrm>
                <a:prstGeom prst="line">
                  <a:avLst/>
                </a:prstGeom>
                <a:ln w="2857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6425" name="Line 73"/>
                <p:cNvSpPr/>
                <p:nvPr>
                  <p:custDataLst>
                    <p:tags r:id="rId67"/>
                  </p:custDataLst>
                </p:nvPr>
              </p:nvSpPr>
              <p:spPr>
                <a:xfrm>
                  <a:off x="1824" y="2784"/>
                  <a:ext cx="384" cy="0"/>
                </a:xfrm>
                <a:prstGeom prst="line">
                  <a:avLst/>
                </a:prstGeom>
                <a:ln w="2857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</p:grpSp>
          <p:sp>
            <p:nvSpPr>
              <p:cNvPr id="16422" name="Line 74"/>
              <p:cNvSpPr/>
              <p:nvPr>
                <p:custDataLst>
                  <p:tags r:id="rId68"/>
                </p:custDataLst>
              </p:nvPr>
            </p:nvSpPr>
            <p:spPr>
              <a:xfrm flipH="1">
                <a:off x="3282" y="2862"/>
                <a:ext cx="0" cy="720"/>
              </a:xfrm>
              <a:prstGeom prst="line">
                <a:avLst/>
              </a:prstGeom>
              <a:ln w="285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</p:grpSp>
      </p:grpSp>
      <p:sp>
        <p:nvSpPr>
          <p:cNvPr id="16387" name="Text Box 81" title=""/>
          <p:cNvSpPr txBox="1"/>
          <p:nvPr>
            <p:custDataLst>
              <p:tags r:id="rId69"/>
            </p:custDataLst>
          </p:nvPr>
        </p:nvSpPr>
        <p:spPr>
          <a:xfrm>
            <a:off x="10750868" y="2286000"/>
            <a:ext cx="9144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0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0811" name="Text Box 91" title=""/>
          <p:cNvSpPr txBox="1"/>
          <p:nvPr>
            <p:custDataLst>
              <p:tags r:id="rId70"/>
            </p:custDataLst>
          </p:nvPr>
        </p:nvSpPr>
        <p:spPr>
          <a:xfrm>
            <a:off x="309880" y="2416810"/>
            <a:ext cx="6906895" cy="460375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电磁铁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：通电时产生磁性， 吸下衔铁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0812" name="Text Box 92" title=""/>
          <p:cNvSpPr txBox="1"/>
          <p:nvPr>
            <p:custDataLst>
              <p:tags r:id="rId71"/>
            </p:custDataLst>
          </p:nvPr>
        </p:nvSpPr>
        <p:spPr>
          <a:xfrm>
            <a:off x="309880" y="3431540"/>
            <a:ext cx="6083300" cy="829945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衔铁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：和动触点组成一个绕支点转动的杠杆，带动触点上下运动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0813" name="Text Box 93" title=""/>
          <p:cNvSpPr txBox="1"/>
          <p:nvPr>
            <p:custDataLst>
              <p:tags r:id="rId72"/>
            </p:custDataLst>
          </p:nvPr>
        </p:nvSpPr>
        <p:spPr>
          <a:xfrm>
            <a:off x="309880" y="4676140"/>
            <a:ext cx="8686800" cy="460375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返回弹簧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：电磁铁磁性消失时，带动衔铁弹离电磁铁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14" name="Text Box 94" title=""/>
          <p:cNvSpPr txBox="1"/>
          <p:nvPr>
            <p:custDataLst>
              <p:tags r:id="rId73"/>
            </p:custDataLst>
          </p:nvPr>
        </p:nvSpPr>
        <p:spPr>
          <a:xfrm>
            <a:off x="309880" y="5334000"/>
            <a:ext cx="9144000" cy="1014095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触点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：相当于被控制电路的开关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(A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为静触点，     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：动触点）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394" name="Text Box 99" title=""/>
          <p:cNvSpPr txBox="1"/>
          <p:nvPr>
            <p:custDataLst>
              <p:tags r:id="rId74"/>
            </p:custDataLst>
          </p:nvPr>
        </p:nvSpPr>
        <p:spPr>
          <a:xfrm>
            <a:off x="10914380" y="1143000"/>
            <a:ext cx="40481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latin typeface="EU-BX"/>
                <a:ea typeface="EU-BX"/>
              </a:rPr>
              <a:t>A</a:t>
            </a:r>
            <a:endParaRPr lang="en-US" altLang="zh-CN" sz="2000" b="1">
              <a:latin typeface="EU-BX"/>
              <a:ea typeface="EU-BX"/>
            </a:endParaRPr>
          </a:p>
        </p:txBody>
      </p:sp>
      <p:sp>
        <p:nvSpPr>
          <p:cNvPr id="16395" name="Text Box 100" title=""/>
          <p:cNvSpPr txBox="1"/>
          <p:nvPr>
            <p:custDataLst>
              <p:tags r:id="rId75"/>
            </p:custDataLst>
          </p:nvPr>
        </p:nvSpPr>
        <p:spPr>
          <a:xfrm>
            <a:off x="10838180" y="2209800"/>
            <a:ext cx="6223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latin typeface="EU-BX"/>
                <a:ea typeface="EU-BX"/>
              </a:rPr>
              <a:t>C</a:t>
            </a:r>
            <a:endParaRPr lang="en-US" altLang="zh-CN" sz="2000" b="1">
              <a:latin typeface="EU-BX"/>
              <a:ea typeface="EU-BX"/>
            </a:endParaRPr>
          </a:p>
        </p:txBody>
      </p:sp>
      <p:sp>
        <p:nvSpPr>
          <p:cNvPr id="16396" name="Text Box 101" title=""/>
          <p:cNvSpPr txBox="1"/>
          <p:nvPr>
            <p:custDataLst>
              <p:tags r:id="rId76"/>
            </p:custDataLst>
          </p:nvPr>
        </p:nvSpPr>
        <p:spPr>
          <a:xfrm>
            <a:off x="11447780" y="1752600"/>
            <a:ext cx="40481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latin typeface="EU-BX"/>
                <a:ea typeface="EU-BX"/>
              </a:rPr>
              <a:t>B</a:t>
            </a:r>
            <a:endParaRPr lang="en-US" altLang="zh-CN" sz="2000" b="1">
              <a:latin typeface="EU-BX"/>
              <a:ea typeface="EU-BX"/>
            </a:endParaRPr>
          </a:p>
        </p:txBody>
      </p:sp>
    </p:spTree>
    <p:custDataLst>
      <p:tags r:id="rId7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8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8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11" grpId="0"/>
      <p:bldP spid="30812" grpId="0"/>
      <p:bldP spid="30813" grpId="0"/>
      <p:bldP spid="308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认识电磁继电器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842645" y="1062355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工作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原理：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11"/>
            </p:custDataLst>
          </p:nvPr>
        </p:nvSpPr>
        <p:spPr>
          <a:xfrm>
            <a:off x="1777365" y="869950"/>
            <a:ext cx="870648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利用控制电路开关控制电磁铁磁性的有无， 来吸放衔铁带动触点控制工作电路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8436" name="组合 74" title=""/>
          <p:cNvGrpSpPr/>
          <p:nvPr>
            <p:custDataLst>
              <p:tags r:id="rId12"/>
            </p:custDataLst>
          </p:nvPr>
        </p:nvGrpSpPr>
        <p:grpSpPr>
          <a:xfrm>
            <a:off x="1736408" y="2266950"/>
            <a:ext cx="6589712" cy="3228975"/>
            <a:chOff x="817563" y="1952625"/>
            <a:chExt cx="6589712" cy="3228975"/>
          </a:xfrm>
        </p:grpSpPr>
        <p:sp>
          <p:nvSpPr>
            <p:cNvPr id="18439" name="Rectangle 3"/>
            <p:cNvSpPr/>
            <p:nvPr>
              <p:custDataLst>
                <p:tags r:id="rId13"/>
              </p:custDataLst>
            </p:nvPr>
          </p:nvSpPr>
          <p:spPr>
            <a:xfrm>
              <a:off x="3311525" y="2536825"/>
              <a:ext cx="539750" cy="1169988"/>
            </a:xfrm>
            <a:prstGeom prst="rect">
              <a:avLst/>
            </a:prstGeom>
            <a:solidFill>
              <a:srgbClr val="D1CDD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grpSp>
          <p:nvGrpSpPr>
            <p:cNvPr id="18440" name="Group 4"/>
            <p:cNvGrpSpPr/>
            <p:nvPr>
              <p:custDataLst>
                <p:tags r:id="rId14"/>
              </p:custDataLst>
            </p:nvPr>
          </p:nvGrpSpPr>
          <p:grpSpPr>
            <a:xfrm>
              <a:off x="3176588" y="2627313"/>
              <a:ext cx="811212" cy="1198562"/>
              <a:chOff x="2540" y="1820"/>
              <a:chExt cx="511" cy="755"/>
            </a:xfrm>
          </p:grpSpPr>
          <p:sp>
            <p:nvSpPr>
              <p:cNvPr id="18501" name="Rectangle 5"/>
              <p:cNvSpPr/>
              <p:nvPr>
                <p:custDataLst>
                  <p:tags r:id="rId15"/>
                </p:custDataLst>
              </p:nvPr>
            </p:nvSpPr>
            <p:spPr>
              <a:xfrm>
                <a:off x="2540" y="2529"/>
                <a:ext cx="511" cy="46"/>
              </a:xfrm>
              <a:prstGeom prst="rect">
                <a:avLst/>
              </a:prstGeom>
              <a:solidFill>
                <a:srgbClr val="E7C2B7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  <p:sp>
            <p:nvSpPr>
              <p:cNvPr id="18502" name="Rectangle 6"/>
              <p:cNvSpPr/>
              <p:nvPr>
                <p:custDataLst>
                  <p:tags r:id="rId16"/>
                </p:custDataLst>
              </p:nvPr>
            </p:nvSpPr>
            <p:spPr>
              <a:xfrm>
                <a:off x="2597" y="1877"/>
                <a:ext cx="396" cy="652"/>
              </a:xfrm>
              <a:prstGeom prst="rect">
                <a:avLst/>
              </a:prstGeom>
              <a:solidFill>
                <a:srgbClr val="E7C2B7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  <p:sp>
            <p:nvSpPr>
              <p:cNvPr id="18503" name="Rectangle 7"/>
              <p:cNvSpPr/>
              <p:nvPr>
                <p:custDataLst>
                  <p:tags r:id="rId17"/>
                </p:custDataLst>
              </p:nvPr>
            </p:nvSpPr>
            <p:spPr>
              <a:xfrm>
                <a:off x="2540" y="1820"/>
                <a:ext cx="511" cy="46"/>
              </a:xfrm>
              <a:prstGeom prst="rect">
                <a:avLst/>
              </a:prstGeom>
              <a:solidFill>
                <a:srgbClr val="E7C2B7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8441" name="Rectangle 8"/>
            <p:cNvSpPr/>
            <p:nvPr>
              <p:custDataLst>
                <p:tags r:id="rId18"/>
              </p:custDataLst>
            </p:nvPr>
          </p:nvSpPr>
          <p:spPr>
            <a:xfrm>
              <a:off x="3402013" y="2266950"/>
              <a:ext cx="314325" cy="134938"/>
            </a:xfrm>
            <a:prstGeom prst="rect">
              <a:avLst/>
            </a:prstGeom>
            <a:solidFill>
              <a:srgbClr val="D1CDD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grpSp>
          <p:nvGrpSpPr>
            <p:cNvPr id="18442" name="Group 9"/>
            <p:cNvGrpSpPr/>
            <p:nvPr>
              <p:custDataLst>
                <p:tags r:id="rId19"/>
              </p:custDataLst>
            </p:nvPr>
          </p:nvGrpSpPr>
          <p:grpSpPr>
            <a:xfrm>
              <a:off x="1736725" y="1952625"/>
              <a:ext cx="2411413" cy="2078038"/>
              <a:chOff x="1633" y="1395"/>
              <a:chExt cx="1519" cy="1309"/>
            </a:xfrm>
          </p:grpSpPr>
          <p:sp>
            <p:nvSpPr>
              <p:cNvPr id="18494" name="AutoShape 10"/>
              <p:cNvSpPr/>
              <p:nvPr>
                <p:custDataLst>
                  <p:tags r:id="rId20"/>
                </p:custDataLst>
              </p:nvPr>
            </p:nvSpPr>
            <p:spPr>
              <a:xfrm>
                <a:off x="1633" y="2557"/>
                <a:ext cx="1519" cy="147"/>
              </a:xfrm>
              <a:prstGeom prst="flowChartProcess">
                <a:avLst/>
              </a:prstGeom>
              <a:solidFill>
                <a:srgbClr val="99CCFF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  <p:sp>
            <p:nvSpPr>
              <p:cNvPr id="18495" name="Rectangle 11"/>
              <p:cNvSpPr/>
              <p:nvPr>
                <p:custDataLst>
                  <p:tags r:id="rId21"/>
                </p:custDataLst>
              </p:nvPr>
            </p:nvSpPr>
            <p:spPr>
              <a:xfrm>
                <a:off x="1633" y="1480"/>
                <a:ext cx="1474" cy="113"/>
              </a:xfrm>
              <a:prstGeom prst="rect">
                <a:avLst/>
              </a:prstGeom>
              <a:solidFill>
                <a:srgbClr val="99CCFF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  <p:sp>
            <p:nvSpPr>
              <p:cNvPr id="18496" name="Rectangle 12"/>
              <p:cNvSpPr/>
              <p:nvPr>
                <p:custDataLst>
                  <p:tags r:id="rId22"/>
                </p:custDataLst>
              </p:nvPr>
            </p:nvSpPr>
            <p:spPr>
              <a:xfrm>
                <a:off x="2030" y="1395"/>
                <a:ext cx="113" cy="1162"/>
              </a:xfrm>
              <a:prstGeom prst="rect">
                <a:avLst/>
              </a:prstGeom>
              <a:solidFill>
                <a:srgbClr val="99CCFF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  <p:sp>
            <p:nvSpPr>
              <p:cNvPr id="18497" name="Oval 13"/>
              <p:cNvSpPr/>
              <p:nvPr>
                <p:custDataLst>
                  <p:tags r:id="rId23"/>
                </p:custDataLst>
              </p:nvPr>
            </p:nvSpPr>
            <p:spPr>
              <a:xfrm>
                <a:off x="2058" y="1480"/>
                <a:ext cx="85" cy="85"/>
              </a:xfrm>
              <a:prstGeom prst="ellipse">
                <a:avLst/>
              </a:prstGeom>
              <a:solidFill>
                <a:srgbClr val="D0CDD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  <p:pic>
            <p:nvPicPr>
              <p:cNvPr id="18498" name="Picture 14"/>
              <p:cNvPicPr>
                <a:picLocks noChangeAspect="1"/>
              </p:cNvPicPr>
              <p:nvPr>
                <p:custDataLst>
                  <p:tags r:id="rId25"/>
                </p:custDataLst>
              </p:nvPr>
            </p:nvPicPr>
            <p:blipFill>
              <a:blip r:embed="rId24"/>
              <a:stretch>
                <a:fillRect/>
              </a:stretch>
            </p:blipFill>
            <p:spPr>
              <a:xfrm>
                <a:off x="1661" y="1735"/>
                <a:ext cx="324" cy="6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499" name="Line 15"/>
              <p:cNvSpPr/>
              <p:nvPr>
                <p:custDataLst>
                  <p:tags r:id="rId26"/>
                </p:custDataLst>
              </p:nvPr>
            </p:nvSpPr>
            <p:spPr>
              <a:xfrm flipH="1">
                <a:off x="1831" y="2415"/>
                <a:ext cx="0" cy="142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8500" name="Line 16"/>
              <p:cNvSpPr/>
              <p:nvPr>
                <p:custDataLst>
                  <p:tags r:id="rId27"/>
                </p:custDataLst>
              </p:nvPr>
            </p:nvSpPr>
            <p:spPr>
              <a:xfrm flipH="1" flipV="1">
                <a:off x="1831" y="1593"/>
                <a:ext cx="0" cy="142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</p:grpSp>
        <p:sp>
          <p:nvSpPr>
            <p:cNvPr id="18443" name="Rectangle 17"/>
            <p:cNvSpPr/>
            <p:nvPr>
              <p:custDataLst>
                <p:tags r:id="rId28"/>
              </p:custDataLst>
            </p:nvPr>
          </p:nvSpPr>
          <p:spPr>
            <a:xfrm>
              <a:off x="4076700" y="2132013"/>
              <a:ext cx="719138" cy="90487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grpSp>
          <p:nvGrpSpPr>
            <p:cNvPr id="18444" name="Group 18"/>
            <p:cNvGrpSpPr/>
            <p:nvPr>
              <p:custDataLst>
                <p:tags r:id="rId29"/>
              </p:custDataLst>
            </p:nvPr>
          </p:nvGrpSpPr>
          <p:grpSpPr>
            <a:xfrm>
              <a:off x="1285875" y="2806700"/>
              <a:ext cx="3286125" cy="1890713"/>
              <a:chOff x="1349" y="1933"/>
              <a:chExt cx="2070" cy="1191"/>
            </a:xfrm>
          </p:grpSpPr>
          <p:sp>
            <p:nvSpPr>
              <p:cNvPr id="18473" name="Line 19"/>
              <p:cNvSpPr/>
              <p:nvPr>
                <p:custDataLst>
                  <p:tags r:id="rId30"/>
                </p:custDataLst>
              </p:nvPr>
            </p:nvSpPr>
            <p:spPr>
              <a:xfrm>
                <a:off x="2993" y="1933"/>
                <a:ext cx="426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grpSp>
            <p:nvGrpSpPr>
              <p:cNvPr id="18474" name="Group 20"/>
              <p:cNvGrpSpPr/>
              <p:nvPr>
                <p:custDataLst>
                  <p:tags r:id="rId31"/>
                </p:custDataLst>
              </p:nvPr>
            </p:nvGrpSpPr>
            <p:grpSpPr>
              <a:xfrm>
                <a:off x="1349" y="1933"/>
                <a:ext cx="2070" cy="1191"/>
                <a:chOff x="1349" y="1933"/>
                <a:chExt cx="2070" cy="1191"/>
              </a:xfrm>
            </p:grpSpPr>
            <p:sp>
              <p:nvSpPr>
                <p:cNvPr id="18475" name="Line 21"/>
                <p:cNvSpPr/>
                <p:nvPr>
                  <p:custDataLst>
                    <p:tags r:id="rId32"/>
                  </p:custDataLst>
                </p:nvPr>
              </p:nvSpPr>
              <p:spPr>
                <a:xfrm flipH="1">
                  <a:off x="1406" y="3096"/>
                  <a:ext cx="2013" cy="0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grpSp>
              <p:nvGrpSpPr>
                <p:cNvPr id="18476" name="Group 22"/>
                <p:cNvGrpSpPr/>
                <p:nvPr>
                  <p:custDataLst>
                    <p:tags r:id="rId33"/>
                  </p:custDataLst>
                </p:nvPr>
              </p:nvGrpSpPr>
              <p:grpSpPr>
                <a:xfrm>
                  <a:off x="1349" y="1933"/>
                  <a:ext cx="2070" cy="1191"/>
                  <a:chOff x="1349" y="1933"/>
                  <a:chExt cx="2070" cy="1191"/>
                </a:xfrm>
              </p:grpSpPr>
              <p:sp>
                <p:nvSpPr>
                  <p:cNvPr id="18477" name="Line 23"/>
                  <p:cNvSpPr/>
                  <p:nvPr>
                    <p:custDataLst>
                      <p:tags r:id="rId34"/>
                    </p:custDataLst>
                  </p:nvPr>
                </p:nvSpPr>
                <p:spPr>
                  <a:xfrm>
                    <a:off x="2568" y="2387"/>
                    <a:ext cx="709" cy="85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/>
                </p:txBody>
              </p:sp>
              <p:sp>
                <p:nvSpPr>
                  <p:cNvPr id="18478" name="Line 24"/>
                  <p:cNvSpPr/>
                  <p:nvPr>
                    <p:custDataLst>
                      <p:tags r:id="rId35"/>
                    </p:custDataLst>
                  </p:nvPr>
                </p:nvSpPr>
                <p:spPr>
                  <a:xfrm>
                    <a:off x="2568" y="2330"/>
                    <a:ext cx="454" cy="56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/>
                </p:txBody>
              </p:sp>
              <p:sp>
                <p:nvSpPr>
                  <p:cNvPr id="18479" name="Line 25"/>
                  <p:cNvSpPr/>
                  <p:nvPr>
                    <p:custDataLst>
                      <p:tags r:id="rId36"/>
                    </p:custDataLst>
                  </p:nvPr>
                </p:nvSpPr>
                <p:spPr>
                  <a:xfrm>
                    <a:off x="2568" y="2273"/>
                    <a:ext cx="454" cy="56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/>
                </p:txBody>
              </p:sp>
              <p:sp>
                <p:nvSpPr>
                  <p:cNvPr id="18480" name="Line 26"/>
                  <p:cNvSpPr/>
                  <p:nvPr>
                    <p:custDataLst>
                      <p:tags r:id="rId37"/>
                    </p:custDataLst>
                  </p:nvPr>
                </p:nvSpPr>
                <p:spPr>
                  <a:xfrm>
                    <a:off x="2568" y="2217"/>
                    <a:ext cx="454" cy="56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/>
                </p:txBody>
              </p:sp>
              <p:sp>
                <p:nvSpPr>
                  <p:cNvPr id="18481" name="Line 27"/>
                  <p:cNvSpPr/>
                  <p:nvPr>
                    <p:custDataLst>
                      <p:tags r:id="rId38"/>
                    </p:custDataLst>
                  </p:nvPr>
                </p:nvSpPr>
                <p:spPr>
                  <a:xfrm>
                    <a:off x="2568" y="2160"/>
                    <a:ext cx="454" cy="56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/>
                </p:txBody>
              </p:sp>
              <p:sp>
                <p:nvSpPr>
                  <p:cNvPr id="18482" name="Line 28"/>
                  <p:cNvSpPr/>
                  <p:nvPr>
                    <p:custDataLst>
                      <p:tags r:id="rId39"/>
                    </p:custDataLst>
                  </p:nvPr>
                </p:nvSpPr>
                <p:spPr>
                  <a:xfrm>
                    <a:off x="2568" y="2103"/>
                    <a:ext cx="454" cy="56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/>
                </p:txBody>
              </p:sp>
              <p:sp>
                <p:nvSpPr>
                  <p:cNvPr id="18483" name="Line 29"/>
                  <p:cNvSpPr/>
                  <p:nvPr>
                    <p:custDataLst>
                      <p:tags r:id="rId40"/>
                    </p:custDataLst>
                  </p:nvPr>
                </p:nvSpPr>
                <p:spPr>
                  <a:xfrm>
                    <a:off x="2568" y="2047"/>
                    <a:ext cx="454" cy="56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/>
                </p:txBody>
              </p:sp>
              <p:sp>
                <p:nvSpPr>
                  <p:cNvPr id="18484" name="Line 30"/>
                  <p:cNvSpPr/>
                  <p:nvPr>
                    <p:custDataLst>
                      <p:tags r:id="rId41"/>
                    </p:custDataLst>
                  </p:nvPr>
                </p:nvSpPr>
                <p:spPr>
                  <a:xfrm>
                    <a:off x="2568" y="1990"/>
                    <a:ext cx="454" cy="56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/>
                </p:txBody>
              </p:sp>
              <p:sp>
                <p:nvSpPr>
                  <p:cNvPr id="18485" name="Line 31"/>
                  <p:cNvSpPr/>
                  <p:nvPr>
                    <p:custDataLst>
                      <p:tags r:id="rId42"/>
                    </p:custDataLst>
                  </p:nvPr>
                </p:nvSpPr>
                <p:spPr>
                  <a:xfrm>
                    <a:off x="2568" y="1933"/>
                    <a:ext cx="454" cy="56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/>
                </p:txBody>
              </p:sp>
              <p:sp>
                <p:nvSpPr>
                  <p:cNvPr id="18486" name="Line 32"/>
                  <p:cNvSpPr/>
                  <p:nvPr>
                    <p:custDataLst>
                      <p:tags r:id="rId43"/>
                    </p:custDataLst>
                  </p:nvPr>
                </p:nvSpPr>
                <p:spPr>
                  <a:xfrm flipH="1">
                    <a:off x="3277" y="2472"/>
                    <a:ext cx="0" cy="397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/>
                </p:txBody>
              </p:sp>
              <p:sp>
                <p:nvSpPr>
                  <p:cNvPr id="18487" name="Line 33"/>
                  <p:cNvSpPr/>
                  <p:nvPr>
                    <p:custDataLst>
                      <p:tags r:id="rId44"/>
                    </p:custDataLst>
                  </p:nvPr>
                </p:nvSpPr>
                <p:spPr>
                  <a:xfrm flipH="1">
                    <a:off x="2370" y="2869"/>
                    <a:ext cx="907" cy="0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/>
                </p:txBody>
              </p:sp>
              <p:sp>
                <p:nvSpPr>
                  <p:cNvPr id="18488" name="Line 34"/>
                  <p:cNvSpPr/>
                  <p:nvPr>
                    <p:custDataLst>
                      <p:tags r:id="rId45"/>
                    </p:custDataLst>
                  </p:nvPr>
                </p:nvSpPr>
                <p:spPr>
                  <a:xfrm flipH="1">
                    <a:off x="1406" y="2869"/>
                    <a:ext cx="737" cy="0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/>
                </p:txBody>
              </p:sp>
              <p:sp>
                <p:nvSpPr>
                  <p:cNvPr id="18489" name="Line 35"/>
                  <p:cNvSpPr/>
                  <p:nvPr>
                    <p:custDataLst>
                      <p:tags r:id="rId46"/>
                    </p:custDataLst>
                  </p:nvPr>
                </p:nvSpPr>
                <p:spPr>
                  <a:xfrm flipH="1">
                    <a:off x="3419" y="1933"/>
                    <a:ext cx="0" cy="1163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/>
                </p:txBody>
              </p:sp>
              <p:sp>
                <p:nvSpPr>
                  <p:cNvPr id="18490" name="Oval 36"/>
                  <p:cNvSpPr/>
                  <p:nvPr>
                    <p:custDataLst>
                      <p:tags r:id="rId47"/>
                    </p:custDataLst>
                  </p:nvPr>
                </p:nvSpPr>
                <p:spPr>
                  <a:xfrm>
                    <a:off x="1349" y="2840"/>
                    <a:ext cx="57" cy="57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8491" name="Oval 37"/>
                  <p:cNvSpPr/>
                  <p:nvPr>
                    <p:custDataLst>
                      <p:tags r:id="rId48"/>
                    </p:custDataLst>
                  </p:nvPr>
                </p:nvSpPr>
                <p:spPr>
                  <a:xfrm>
                    <a:off x="1349" y="3067"/>
                    <a:ext cx="57" cy="57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8492" name="Oval 38"/>
                  <p:cNvSpPr/>
                  <p:nvPr>
                    <p:custDataLst>
                      <p:tags r:id="rId49"/>
                    </p:custDataLst>
                  </p:nvPr>
                </p:nvSpPr>
                <p:spPr>
                  <a:xfrm>
                    <a:off x="2143" y="2840"/>
                    <a:ext cx="57" cy="57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8493" name="Line 39"/>
                  <p:cNvSpPr/>
                  <p:nvPr>
                    <p:custDataLst>
                      <p:tags r:id="rId50"/>
                    </p:custDataLst>
                  </p:nvPr>
                </p:nvSpPr>
                <p:spPr>
                  <a:xfrm flipV="1">
                    <a:off x="2171" y="2812"/>
                    <a:ext cx="227" cy="28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/>
                </p:txBody>
              </p:sp>
            </p:grpSp>
          </p:grpSp>
        </p:grpSp>
        <p:grpSp>
          <p:nvGrpSpPr>
            <p:cNvPr id="18445" name="Group 40"/>
            <p:cNvGrpSpPr/>
            <p:nvPr>
              <p:custDataLst>
                <p:tags r:id="rId51"/>
              </p:custDataLst>
            </p:nvPr>
          </p:nvGrpSpPr>
          <p:grpSpPr>
            <a:xfrm>
              <a:off x="4795838" y="2087563"/>
              <a:ext cx="676275" cy="269875"/>
              <a:chOff x="3560" y="1480"/>
              <a:chExt cx="426" cy="170"/>
            </a:xfrm>
          </p:grpSpPr>
          <p:sp>
            <p:nvSpPr>
              <p:cNvPr id="18470" name="Rectangle 41"/>
              <p:cNvSpPr/>
              <p:nvPr>
                <p:custDataLst>
                  <p:tags r:id="rId52"/>
                </p:custDataLst>
              </p:nvPr>
            </p:nvSpPr>
            <p:spPr>
              <a:xfrm>
                <a:off x="3560" y="1480"/>
                <a:ext cx="426" cy="113"/>
              </a:xfrm>
              <a:prstGeom prst="rect">
                <a:avLst/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  <p:sp>
            <p:nvSpPr>
              <p:cNvPr id="18471" name="Rectangle 42"/>
              <p:cNvSpPr/>
              <p:nvPr>
                <p:custDataLst>
                  <p:tags r:id="rId53"/>
                </p:custDataLst>
              </p:nvPr>
            </p:nvSpPr>
            <p:spPr>
              <a:xfrm>
                <a:off x="3589" y="1593"/>
                <a:ext cx="85" cy="57"/>
              </a:xfrm>
              <a:prstGeom prst="rect">
                <a:avLst/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  <p:sp>
            <p:nvSpPr>
              <p:cNvPr id="18472" name="Rectangle 43"/>
              <p:cNvSpPr/>
              <p:nvPr>
                <p:custDataLst>
                  <p:tags r:id="rId54"/>
                </p:custDataLst>
              </p:nvPr>
            </p:nvSpPr>
            <p:spPr>
              <a:xfrm>
                <a:off x="3872" y="1593"/>
                <a:ext cx="85" cy="57"/>
              </a:xfrm>
              <a:prstGeom prst="rect">
                <a:avLst/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8446" name="Group 44"/>
            <p:cNvGrpSpPr/>
            <p:nvPr>
              <p:custDataLst>
                <p:tags r:id="rId55"/>
              </p:custDataLst>
            </p:nvPr>
          </p:nvGrpSpPr>
          <p:grpSpPr>
            <a:xfrm>
              <a:off x="4795838" y="2446338"/>
              <a:ext cx="676275" cy="90487"/>
              <a:chOff x="3560" y="1706"/>
              <a:chExt cx="426" cy="57"/>
            </a:xfrm>
          </p:grpSpPr>
          <p:sp>
            <p:nvSpPr>
              <p:cNvPr id="18466" name="Rectangle 45"/>
              <p:cNvSpPr/>
              <p:nvPr>
                <p:custDataLst>
                  <p:tags r:id="rId56"/>
                </p:custDataLst>
              </p:nvPr>
            </p:nvSpPr>
            <p:spPr>
              <a:xfrm>
                <a:off x="3589" y="1706"/>
                <a:ext cx="85" cy="57"/>
              </a:xfrm>
              <a:prstGeom prst="rect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  <p:sp>
            <p:nvSpPr>
              <p:cNvPr id="18467" name="Rectangle 46"/>
              <p:cNvSpPr/>
              <p:nvPr>
                <p:custDataLst>
                  <p:tags r:id="rId57"/>
                </p:custDataLst>
              </p:nvPr>
            </p:nvSpPr>
            <p:spPr>
              <a:xfrm>
                <a:off x="3872" y="1706"/>
                <a:ext cx="85" cy="57"/>
              </a:xfrm>
              <a:prstGeom prst="rect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  <p:sp>
            <p:nvSpPr>
              <p:cNvPr id="18468" name="Rectangle 47"/>
              <p:cNvSpPr/>
              <p:nvPr>
                <p:custDataLst>
                  <p:tags r:id="rId58"/>
                </p:custDataLst>
              </p:nvPr>
            </p:nvSpPr>
            <p:spPr>
              <a:xfrm>
                <a:off x="3560" y="1735"/>
                <a:ext cx="142" cy="28"/>
              </a:xfrm>
              <a:prstGeom prst="rect">
                <a:avLst/>
              </a:prstGeom>
              <a:solidFill>
                <a:srgbClr val="CC9900"/>
              </a:solidFill>
              <a:ln w="9525" cap="flat" cmpd="sng">
                <a:solidFill>
                  <a:schemeClr val="tx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  <p:sp>
            <p:nvSpPr>
              <p:cNvPr id="18469" name="Rectangle 48"/>
              <p:cNvSpPr/>
              <p:nvPr>
                <p:custDataLst>
                  <p:tags r:id="rId59"/>
                </p:custDataLst>
              </p:nvPr>
            </p:nvSpPr>
            <p:spPr>
              <a:xfrm>
                <a:off x="3844" y="1735"/>
                <a:ext cx="142" cy="28"/>
              </a:xfrm>
              <a:prstGeom prst="rect">
                <a:avLst/>
              </a:prstGeom>
              <a:solidFill>
                <a:srgbClr val="CC9900"/>
              </a:solidFill>
              <a:ln w="9525" cap="flat" cmpd="sng">
                <a:solidFill>
                  <a:schemeClr val="tx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8447" name="Group 49"/>
            <p:cNvGrpSpPr/>
            <p:nvPr>
              <p:custDataLst>
                <p:tags r:id="rId60"/>
              </p:custDataLst>
            </p:nvPr>
          </p:nvGrpSpPr>
          <p:grpSpPr>
            <a:xfrm>
              <a:off x="4886325" y="2536825"/>
              <a:ext cx="2520950" cy="2159000"/>
              <a:chOff x="3617" y="1763"/>
              <a:chExt cx="1588" cy="1360"/>
            </a:xfrm>
          </p:grpSpPr>
          <p:grpSp>
            <p:nvGrpSpPr>
              <p:cNvPr id="18452" name="Group 50"/>
              <p:cNvGrpSpPr/>
              <p:nvPr>
                <p:custDataLst>
                  <p:tags r:id="rId61"/>
                </p:custDataLst>
              </p:nvPr>
            </p:nvGrpSpPr>
            <p:grpSpPr>
              <a:xfrm>
                <a:off x="3617" y="1763"/>
                <a:ext cx="1588" cy="1333"/>
                <a:chOff x="3617" y="1763"/>
                <a:chExt cx="1588" cy="1333"/>
              </a:xfrm>
            </p:grpSpPr>
            <p:grpSp>
              <p:nvGrpSpPr>
                <p:cNvPr id="18455" name="Group 51"/>
                <p:cNvGrpSpPr/>
                <p:nvPr>
                  <p:custDataLst>
                    <p:tags r:id="rId62"/>
                  </p:custDataLst>
                </p:nvPr>
              </p:nvGrpSpPr>
              <p:grpSpPr>
                <a:xfrm>
                  <a:off x="3617" y="1763"/>
                  <a:ext cx="1588" cy="1333"/>
                  <a:chOff x="3617" y="1763"/>
                  <a:chExt cx="1588" cy="1333"/>
                </a:xfrm>
              </p:grpSpPr>
              <p:sp>
                <p:nvSpPr>
                  <p:cNvPr id="18459" name="Line 52"/>
                  <p:cNvSpPr/>
                  <p:nvPr>
                    <p:custDataLst>
                      <p:tags r:id="rId63"/>
                    </p:custDataLst>
                  </p:nvPr>
                </p:nvSpPr>
                <p:spPr>
                  <a:xfrm flipH="1">
                    <a:off x="3617" y="1763"/>
                    <a:ext cx="0" cy="1333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/>
                </p:txBody>
              </p:sp>
              <p:sp>
                <p:nvSpPr>
                  <p:cNvPr id="18460" name="Line 53"/>
                  <p:cNvSpPr/>
                  <p:nvPr>
                    <p:custDataLst>
                      <p:tags r:id="rId64"/>
                    </p:custDataLst>
                  </p:nvPr>
                </p:nvSpPr>
                <p:spPr>
                  <a:xfrm>
                    <a:off x="3617" y="3096"/>
                    <a:ext cx="397" cy="0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/>
                </p:txBody>
              </p:sp>
              <p:sp>
                <p:nvSpPr>
                  <p:cNvPr id="18461" name="Line 54"/>
                  <p:cNvSpPr/>
                  <p:nvPr>
                    <p:custDataLst>
                      <p:tags r:id="rId65"/>
                    </p:custDataLst>
                  </p:nvPr>
                </p:nvSpPr>
                <p:spPr>
                  <a:xfrm flipH="1">
                    <a:off x="3901" y="1763"/>
                    <a:ext cx="0" cy="454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/>
                </p:txBody>
              </p:sp>
              <p:sp>
                <p:nvSpPr>
                  <p:cNvPr id="18462" name="Line 55"/>
                  <p:cNvSpPr/>
                  <p:nvPr>
                    <p:custDataLst>
                      <p:tags r:id="rId66"/>
                    </p:custDataLst>
                  </p:nvPr>
                </p:nvSpPr>
                <p:spPr>
                  <a:xfrm>
                    <a:off x="3901" y="2217"/>
                    <a:ext cx="482" cy="0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/>
                </p:txBody>
              </p:sp>
              <p:sp>
                <p:nvSpPr>
                  <p:cNvPr id="18463" name="Line 56"/>
                  <p:cNvSpPr/>
                  <p:nvPr>
                    <p:custDataLst>
                      <p:tags r:id="rId67"/>
                    </p:custDataLst>
                  </p:nvPr>
                </p:nvSpPr>
                <p:spPr>
                  <a:xfrm>
                    <a:off x="4666" y="2217"/>
                    <a:ext cx="539" cy="0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/>
                </p:txBody>
              </p:sp>
              <p:sp>
                <p:nvSpPr>
                  <p:cNvPr id="18464" name="Line 57"/>
                  <p:cNvSpPr/>
                  <p:nvPr>
                    <p:custDataLst>
                      <p:tags r:id="rId68"/>
                    </p:custDataLst>
                  </p:nvPr>
                </p:nvSpPr>
                <p:spPr>
                  <a:xfrm>
                    <a:off x="4468" y="3096"/>
                    <a:ext cx="737" cy="0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/>
                </p:txBody>
              </p:sp>
              <p:sp>
                <p:nvSpPr>
                  <p:cNvPr id="18465" name="Line 58"/>
                  <p:cNvSpPr/>
                  <p:nvPr>
                    <p:custDataLst>
                      <p:tags r:id="rId69"/>
                    </p:custDataLst>
                  </p:nvPr>
                </p:nvSpPr>
                <p:spPr>
                  <a:xfrm flipH="1" flipV="1">
                    <a:off x="5205" y="2217"/>
                    <a:ext cx="0" cy="879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/>
                </p:txBody>
              </p:sp>
            </p:grpSp>
            <p:grpSp>
              <p:nvGrpSpPr>
                <p:cNvPr id="18456" name="Group 59"/>
                <p:cNvGrpSpPr/>
                <p:nvPr>
                  <p:custDataLst>
                    <p:tags r:id="rId70"/>
                  </p:custDataLst>
                </p:nvPr>
              </p:nvGrpSpPr>
              <p:grpSpPr>
                <a:xfrm>
                  <a:off x="4383" y="2075"/>
                  <a:ext cx="284" cy="283"/>
                  <a:chOff x="4383" y="2075"/>
                  <a:chExt cx="284" cy="283"/>
                </a:xfrm>
              </p:grpSpPr>
              <p:sp>
                <p:nvSpPr>
                  <p:cNvPr id="18457" name="Oval 60"/>
                  <p:cNvSpPr/>
                  <p:nvPr>
                    <p:custDataLst>
                      <p:tags r:id="rId71"/>
                    </p:custDataLst>
                  </p:nvPr>
                </p:nvSpPr>
                <p:spPr>
                  <a:xfrm>
                    <a:off x="4383" y="2075"/>
                    <a:ext cx="283" cy="283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8458" name="Text Box 61"/>
                  <p:cNvSpPr txBox="1"/>
                  <p:nvPr>
                    <p:custDataLst>
                      <p:tags r:id="rId72"/>
                    </p:custDataLst>
                  </p:nvPr>
                </p:nvSpPr>
                <p:spPr>
                  <a:xfrm>
                    <a:off x="4383" y="2103"/>
                    <a:ext cx="284" cy="23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altLang="zh-CN" b="1">
                        <a:latin typeface="Arial" panose="020b0604020202020204" pitchFamily="34" charset="0"/>
                      </a:rPr>
                      <a:t>M</a:t>
                    </a:r>
                    <a:endParaRPr lang="en-US" altLang="zh-CN" b="1">
                      <a:latin typeface="Arial" panose="020b0604020202020204" pitchFamily="34" charset="0"/>
                    </a:endParaRPr>
                  </a:p>
                </p:txBody>
              </p:sp>
            </p:grpSp>
          </p:grpSp>
          <p:sp>
            <p:nvSpPr>
              <p:cNvPr id="18453" name="Oval 62"/>
              <p:cNvSpPr/>
              <p:nvPr>
                <p:custDataLst>
                  <p:tags r:id="rId73"/>
                </p:custDataLst>
              </p:nvPr>
            </p:nvSpPr>
            <p:spPr>
              <a:xfrm>
                <a:off x="4014" y="3067"/>
                <a:ext cx="56" cy="56"/>
              </a:xfrm>
              <a:prstGeom prst="ellipse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  <p:sp>
            <p:nvSpPr>
              <p:cNvPr id="18454" name="Oval 63"/>
              <p:cNvSpPr/>
              <p:nvPr>
                <p:custDataLst>
                  <p:tags r:id="rId74"/>
                </p:custDataLst>
              </p:nvPr>
            </p:nvSpPr>
            <p:spPr>
              <a:xfrm>
                <a:off x="4411" y="3067"/>
                <a:ext cx="56" cy="56"/>
              </a:xfrm>
              <a:prstGeom prst="ellipse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8448" name="Text Box 67"/>
            <p:cNvSpPr txBox="1"/>
            <p:nvPr>
              <p:custDataLst>
                <p:tags r:id="rId75"/>
              </p:custDataLst>
            </p:nvPr>
          </p:nvSpPr>
          <p:spPr>
            <a:xfrm>
              <a:off x="1905000" y="4724400"/>
              <a:ext cx="1819275" cy="4572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  <a:latin typeface="Arial" panose="020b0604020202020204" pitchFamily="34" charset="0"/>
                </a:rPr>
                <a:t>控制电路</a:t>
              </a:r>
              <a:endParaRPr lang="zh-CN" altLang="en-US" sz="24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8449" name="Text Box 68"/>
            <p:cNvSpPr txBox="1"/>
            <p:nvPr>
              <p:custDataLst>
                <p:tags r:id="rId76"/>
              </p:custDataLst>
            </p:nvPr>
          </p:nvSpPr>
          <p:spPr>
            <a:xfrm>
              <a:off x="5334000" y="4724400"/>
              <a:ext cx="1965325" cy="4572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  <a:latin typeface="Arial" panose="020b0604020202020204" pitchFamily="34" charset="0"/>
                </a:rPr>
                <a:t>工作电路</a:t>
              </a:r>
              <a:endParaRPr lang="zh-CN" altLang="en-US" sz="24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8450" name="Text Box 69"/>
            <p:cNvSpPr txBox="1"/>
            <p:nvPr>
              <p:custDataLst>
                <p:tags r:id="rId77"/>
              </p:custDataLst>
            </p:nvPr>
          </p:nvSpPr>
          <p:spPr>
            <a:xfrm>
              <a:off x="817563" y="4246563"/>
              <a:ext cx="1530350" cy="3667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b="1">
                  <a:latin typeface="Arial" panose="020b0604020202020204" pitchFamily="34" charset="0"/>
                </a:rPr>
                <a:t>低压电源</a:t>
              </a:r>
              <a:endParaRPr lang="zh-CN" altLang="en-US" b="1">
                <a:latin typeface="Arial" panose="020b0604020202020204" pitchFamily="34" charset="0"/>
              </a:endParaRPr>
            </a:p>
          </p:txBody>
        </p:sp>
        <p:sp>
          <p:nvSpPr>
            <p:cNvPr id="18451" name="Text Box 70"/>
            <p:cNvSpPr txBox="1"/>
            <p:nvPr>
              <p:custDataLst>
                <p:tags r:id="rId78"/>
              </p:custDataLst>
            </p:nvPr>
          </p:nvSpPr>
          <p:spPr>
            <a:xfrm>
              <a:off x="5318125" y="4238625"/>
              <a:ext cx="1728788" cy="3968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Arial" panose="020b0604020202020204" pitchFamily="34" charset="0"/>
                </a:rPr>
                <a:t>高压电源</a:t>
              </a:r>
              <a:endParaRPr lang="zh-CN" altLang="en-US" sz="2000" b="1">
                <a:latin typeface="Arial" panose="020b0604020202020204" pitchFamily="34" charset="0"/>
              </a:endParaRPr>
            </a:p>
          </p:txBody>
        </p:sp>
      </p:grpSp>
      <p:sp>
        <p:nvSpPr>
          <p:cNvPr id="4" name="文本框 3" title=""/>
          <p:cNvSpPr txBox="1"/>
          <p:nvPr>
            <p:custDataLst>
              <p:tags r:id="rId79"/>
            </p:custDataLst>
          </p:nvPr>
        </p:nvSpPr>
        <p:spPr>
          <a:xfrm>
            <a:off x="1080135" y="575183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实质：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80"/>
            </p:custDataLst>
          </p:nvPr>
        </p:nvSpPr>
        <p:spPr>
          <a:xfrm>
            <a:off x="2969895" y="5751830"/>
            <a:ext cx="86931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楷体" panose="02010609060101010101" pitchFamily="49" charset="-122"/>
                <a:sym typeface="+mn-ea"/>
              </a:rPr>
              <a:t>是利用</a:t>
            </a:r>
            <a:r>
              <a:rPr lang="zh-CN" altLang="en-US" sz="2800" b="1">
                <a:latin typeface="Arial" panose="020b0604020202020204" pitchFamily="34" charset="0"/>
                <a:ea typeface="楷体" panose="02010609060101010101" pitchFamily="49" charset="-122"/>
                <a:sym typeface="+mn-ea"/>
              </a:rPr>
              <a:t>电磁铁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楷体" panose="02010609060101010101" pitchFamily="49" charset="-122"/>
                <a:sym typeface="+mn-ea"/>
              </a:rPr>
              <a:t>控制工作电路通断的</a:t>
            </a:r>
            <a:r>
              <a:rPr lang="zh-CN" altLang="en-US" sz="2800" b="1" u="sng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  <a:sym typeface="+mn-ea"/>
              </a:rPr>
              <a:t>开关</a:t>
            </a:r>
            <a:r>
              <a:rPr lang="en-US" altLang="zh-CN" sz="2800" b="1">
                <a:solidFill>
                  <a:srgbClr val="FFFF00"/>
                </a:solidFill>
                <a:latin typeface="Arial" panose="020b0604020202020204" pitchFamily="34" charset="0"/>
                <a:ea typeface="楷体" panose="02010609060101010101" pitchFamily="49" charset="-122"/>
                <a:sym typeface="+mn-ea"/>
              </a:rPr>
              <a:t>.</a:t>
            </a:r>
            <a:endParaRPr lang="en-US" altLang="zh-CN" sz="2800" b="1">
              <a:solidFill>
                <a:srgbClr val="FFFF00"/>
              </a:solidFill>
              <a:latin typeface="Arial" panose="020b0604020202020204" pitchFamily="34" charset="0"/>
              <a:ea typeface="楷体" panose="02010609060101010101" pitchFamily="49" charset="-122"/>
              <a:sym typeface="+mn-ea"/>
            </a:endParaRPr>
          </a:p>
        </p:txBody>
      </p:sp>
    </p:spTree>
    <p:custDataLst>
      <p:tags r:id="rId8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认识电磁继电器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2686050" y="117538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【活动】组装电磁继电器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11"/>
            </p:custDataLst>
          </p:nvPr>
        </p:nvSpPr>
        <p:spPr>
          <a:xfrm>
            <a:off x="791210" y="1904365"/>
            <a:ext cx="583565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将电磁铁、衔铁、簧片、触点按图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7-3-6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进行安装，认识它的结构，观察电磁铁通电和断电时衔铁的动作变化。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rcRect l="12089" t="8120" r="45990" b="72528"/>
          <a:stretch>
            <a:fillRect/>
          </a:stretch>
        </p:blipFill>
        <p:spPr>
          <a:xfrm>
            <a:off x="7065645" y="1842135"/>
            <a:ext cx="4967605" cy="3607435"/>
          </a:xfrm>
          <a:prstGeom prst="rect">
            <a:avLst/>
          </a:prstGeom>
        </p:spPr>
      </p:pic>
      <p:sp>
        <p:nvSpPr>
          <p:cNvPr id="5" name="文本框 4" title=""/>
          <p:cNvSpPr txBox="1"/>
          <p:nvPr>
            <p:custDataLst>
              <p:tags r:id="rId14"/>
            </p:custDataLst>
          </p:nvPr>
        </p:nvSpPr>
        <p:spPr>
          <a:xfrm>
            <a:off x="685165" y="3310255"/>
            <a:ext cx="571563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然后，两个同学一起来做下面的实验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设计、连接一个用继电器控制小电机的电路，一个同学接控制电路，另一个同学接工作电路。接通、断开控制电路，观察小电机的工作状态。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认识电磁继电器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4" name="文本框 3" title=""/>
          <p:cNvSpPr txBox="1"/>
          <p:nvPr>
            <p:custDataLst>
              <p:tags r:id="rId10"/>
            </p:custDataLst>
          </p:nvPr>
        </p:nvSpPr>
        <p:spPr>
          <a:xfrm>
            <a:off x="1586230" y="1292225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应用：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314" name="Rectangle 2" title=""/>
          <p:cNvSpPr/>
          <p:nvPr>
            <p:custDataLst>
              <p:tags r:id="rId11"/>
            </p:custDataLst>
          </p:nvPr>
        </p:nvSpPr>
        <p:spPr>
          <a:xfrm>
            <a:off x="1908175" y="2310130"/>
            <a:ext cx="6629400" cy="12096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利用</a:t>
            </a:r>
            <a:r>
              <a:rPr lang="zh-CN" altLang="en-US" sz="28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低电压、弱电流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的（控制电路）</a:t>
            </a:r>
            <a:b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控制</a:t>
            </a:r>
            <a:r>
              <a:rPr lang="zh-CN" altLang="en-US" sz="28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高电压、强电流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（工作电路）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Rectangle 3" title=""/>
          <p:cNvSpPr>
            <a:spLocks noGrp="1"/>
          </p:cNvSpPr>
          <p:nvPr>
            <p:ph idx="1"/>
            <p:custDataLst>
              <p:tags r:id="rId12"/>
            </p:custDataLst>
          </p:nvPr>
        </p:nvSpPr>
        <p:spPr>
          <a:xfrm>
            <a:off x="1679575" y="3605530"/>
            <a:ext cx="8229600" cy="685800"/>
          </a:xfrm>
        </p:spPr>
        <p:txBody>
          <a:bodyPr vert="horz" wrap="square" lIns="91440" tIns="45720" rIns="91440" bIns="45720" anchor="t" anchorCtr="0">
            <a:noAutofit/>
          </a:bodyPr>
          <a:lstStyle/>
          <a:p>
            <a:pPr eaLnBrk="1" hangingPunct="1">
              <a:buFontTx/>
              <a:buNone/>
            </a:pP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2.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可利用电磁继电器实施</a:t>
            </a:r>
            <a:r>
              <a:rPr lang="zh-CN" altLang="en-US" sz="32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远距离操作</a:t>
            </a:r>
            <a:endParaRPr lang="zh-CN" altLang="en-US" sz="320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Text Box 7" title=""/>
          <p:cNvSpPr txBox="1"/>
          <p:nvPr>
            <p:custDataLst>
              <p:tags r:id="rId13"/>
            </p:custDataLst>
          </p:nvPr>
        </p:nvSpPr>
        <p:spPr>
          <a:xfrm>
            <a:off x="1908175" y="4813300"/>
            <a:ext cx="2590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自动控制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9" grpId="0" build="p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认识电磁继电器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2" name="媒体1" title="">
            <a:hlinkClick action="ppaction://media"/>
          </p:cNvPr>
          <p:cNvPicPr/>
          <p:nvPr>
            <a:videoFile r:link="rId12"/>
            <p:custDataLst>
              <p:tags r:id="rId11"/>
            </p:custDataLst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53465" y="1644650"/>
            <a:ext cx="10085070" cy="4751705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认识电磁继电器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2" name="媒体2" title="">
            <a:hlinkClick action="ppaction://media"/>
          </p:cNvPr>
          <p:cNvPicPr/>
          <p:nvPr>
            <a:videoFile r:link="rId12"/>
            <p:custDataLst>
              <p:tags r:id="rId11"/>
            </p:custDataLst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51890" y="1658620"/>
            <a:ext cx="9291955" cy="4693920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518" cy="1332"/>
              <a:chOff x="487" y="636"/>
              <a:chExt cx="12718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9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认识电磁继电器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2" name="电磁继电器" title="">
            <a:hlinkClick action="ppaction://media"/>
          </p:cNvPr>
          <p:cNvPicPr/>
          <p:nvPr>
            <a:videoFile r:link="rId12"/>
            <p:custDataLst>
              <p:tags r:id="rId11"/>
            </p:custDataLst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78890" y="1157605"/>
            <a:ext cx="9448165" cy="5292725"/>
          </a:xfrm>
          <a:prstGeom prst="rect">
            <a:avLst/>
          </a:prstGeom>
        </p:spPr>
      </p:pic>
      <p:pic>
        <p:nvPicPr>
          <p:cNvPr id="4" name="内容占位符 3" title=""/>
          <p:cNvPicPr>
            <a:picLocks noChangeAspect="1"/>
          </p:cNvPicPr>
          <p:nvPr>
            <p:ph idx="1"/>
            <p:custDataLst>
              <p:tags r:id="rId15"/>
            </p:custDataLst>
          </p:nvPr>
        </p:nvPicPr>
        <p:blipFill>
          <a:blip r:embed="rId14"/>
          <a:srcRect l="1235" t="-392" r="86085" b="90327"/>
          <a:stretch>
            <a:fillRect/>
          </a:stretch>
        </p:blipFill>
        <p:spPr>
          <a:xfrm>
            <a:off x="9214485" y="5735955"/>
            <a:ext cx="1355725" cy="619760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8" name="组合 7" title=""/>
          <p:cNvGrpSpPr/>
          <p:nvPr>
            <p:custDataLst>
              <p:tags r:id="rId3"/>
            </p:custDataLst>
          </p:nvPr>
        </p:nvGrpSpPr>
        <p:grpSpPr>
          <a:xfrm>
            <a:off x="0" y="135255"/>
            <a:ext cx="12192000" cy="989965"/>
            <a:chOff x="0" y="378"/>
            <a:chExt cx="19200" cy="1559"/>
          </a:xfrm>
        </p:grpSpPr>
        <p:sp>
          <p:nvSpPr>
            <p:cNvPr id="9" name="矩形 8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1" name="组合 10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4432" cy="1559"/>
              <a:chOff x="487" y="636"/>
              <a:chExt cx="4170" cy="1346"/>
            </a:xfrm>
          </p:grpSpPr>
          <p:sp>
            <p:nvSpPr>
              <p:cNvPr id="12" name="文本框 11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2829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教学引入</a:t>
                </a:r>
                <a:endParaRPr lang="zh-CN" altLang="zh-CN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25" name="椭圆 24"/>
              <p:cNvSpPr/>
              <p:nvPr>
                <p:custDataLst>
                  <p:tags r:id="rId8"/>
                </p:custDataLst>
              </p:nvPr>
            </p:nvSpPr>
            <p:spPr>
              <a:xfrm>
                <a:off x="1165" y="1290"/>
                <a:ext cx="776" cy="692"/>
              </a:xfrm>
              <a:prstGeom prst="ellipse">
                <a:avLst/>
              </a:prstGeom>
              <a:solidFill>
                <a:srgbClr val="002060">
                  <a:alpha val="4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椭圆 25"/>
              <p:cNvSpPr/>
              <p:nvPr>
                <p:custDataLst>
                  <p:tags r:id="rId9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矩形 6"/>
              <p:cNvSpPr/>
              <p:nvPr>
                <p:custDataLst>
                  <p:tags r:id="rId10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" name="文本框 2" title=""/>
          <p:cNvSpPr txBox="1"/>
          <p:nvPr>
            <p:custDataLst>
              <p:tags r:id="rId11"/>
            </p:custDataLst>
          </p:nvPr>
        </p:nvSpPr>
        <p:spPr>
          <a:xfrm>
            <a:off x="3798570" y="6224270"/>
            <a:ext cx="53771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巨大的车身是怎么被举起的呢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rcRect t="424" r="-1007" b="4761"/>
          <a:stretch>
            <a:fillRect/>
          </a:stretch>
        </p:blipFill>
        <p:spPr>
          <a:xfrm>
            <a:off x="1346200" y="2128520"/>
            <a:ext cx="9500235" cy="4022090"/>
          </a:xfrm>
          <a:prstGeom prst="rect">
            <a:avLst/>
          </a:prstGeom>
        </p:spPr>
      </p:pic>
      <p:sp>
        <p:nvSpPr>
          <p:cNvPr id="13" name="文本框 12" title=""/>
          <p:cNvSpPr txBox="1"/>
          <p:nvPr>
            <p:custDataLst>
              <p:tags r:id="rId14"/>
            </p:custDataLst>
          </p:nvPr>
        </p:nvSpPr>
        <p:spPr>
          <a:xfrm>
            <a:off x="993775" y="1212215"/>
            <a:ext cx="1052449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上海，浦东国际机场站到龙阳路站，磁悬浮列车风驰电掣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。列车可以高速平稳地行驶，是因为列车车身与轨道之间并不接触，留有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8~10mm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的间隙。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" name="组合 1" title=""/>
          <p:cNvGrpSpPr/>
          <p:nvPr>
            <p:custDataLst>
              <p:tags r:id="rId3"/>
            </p:custDataLst>
          </p:nvPr>
        </p:nvGrpSpPr>
        <p:grpSpPr>
          <a:xfrm>
            <a:off x="0" y="135255"/>
            <a:ext cx="12192000" cy="853440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3" name="组合 12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6159" cy="1332"/>
              <a:chOff x="487" y="636"/>
              <a:chExt cx="5795" cy="1150"/>
            </a:xfrm>
          </p:grpSpPr>
          <p:sp>
            <p:nvSpPr>
              <p:cNvPr id="15" name="文本框 14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954" y="854"/>
                <a:ext cx="4328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本节小结</a:t>
                </a:r>
                <a:endParaRPr lang="zh-CN" altLang="zh-CN" sz="33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71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3" name="电磁铁 电磁继电器" title="">
            <a:hlinkClick action="ppaction://media"/>
          </p:cNvPr>
          <p:cNvPicPr/>
          <p:nvPr>
            <a:videoFile r:link="rId12"/>
            <p:custDataLst>
              <p:tags r:id="rId11"/>
            </p:custDataLst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303655" y="1325245"/>
            <a:ext cx="9876155" cy="51752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4" name="组合 3" title=""/>
          <p:cNvGrpSpPr/>
          <p:nvPr>
            <p:custDataLst>
              <p:tags r:id="rId3"/>
            </p:custDataLst>
          </p:nvPr>
        </p:nvGrpSpPr>
        <p:grpSpPr>
          <a:xfrm>
            <a:off x="0" y="135255"/>
            <a:ext cx="12192000" cy="853440"/>
            <a:chOff x="0" y="378"/>
            <a:chExt cx="19200" cy="1344"/>
          </a:xfrm>
        </p:grpSpPr>
        <p:sp>
          <p:nvSpPr>
            <p:cNvPr id="5" name="矩形 4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矩形 5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4" name="组合 13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6159" cy="1332"/>
              <a:chOff x="487" y="636"/>
              <a:chExt cx="5795" cy="1150"/>
            </a:xfrm>
          </p:grpSpPr>
          <p:sp>
            <p:nvSpPr>
              <p:cNvPr id="15" name="文本框 14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954" y="854"/>
                <a:ext cx="4328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课堂练习</a:t>
                </a:r>
                <a:endParaRPr lang="zh-CN" altLang="zh-CN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71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" name="矩形 2" title=""/>
          <p:cNvSpPr/>
          <p:nvPr>
            <p:custDataLst>
              <p:tags r:id="rId10"/>
            </p:custDataLst>
          </p:nvPr>
        </p:nvSpPr>
        <p:spPr>
          <a:xfrm>
            <a:off x="1066800" y="1103630"/>
            <a:ext cx="8434388" cy="20300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kumimoji="0" lang="zh-CN" altLang="en-US" sz="2800" b="1" i="0" u="none" strike="noStrike" kern="1200" cap="none" spc="0" normalizeH="0" baseline="0" noProof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如图所示，根据电磁铁的磁感线方向，可判断电磁铁的左端为</a:t>
            </a:r>
            <a:r>
              <a:rPr kumimoji="0" lang="en-US" altLang="zh-CN" sz="2800" b="1" i="0" u="none" strike="noStrike" kern="1200" cap="none" spc="0" normalizeH="0" baseline="0" noProof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________</a:t>
            </a:r>
            <a:r>
              <a:rPr kumimoji="0" lang="zh-CN" altLang="en-US" sz="2800" b="1" i="0" u="none" strike="noStrike" kern="1200" cap="none" spc="0" normalizeH="0" baseline="0" noProof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极，电源的</a:t>
            </a:r>
            <a:r>
              <a:rPr kumimoji="0" lang="en-US" altLang="zh-CN" sz="2800" b="1" i="0" u="none" strike="noStrike" kern="1200" cap="none" spc="0" normalizeH="0" baseline="0" noProof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kumimoji="0" lang="zh-CN" altLang="en-US" sz="2800" b="1" i="0" u="none" strike="noStrike" kern="1200" cap="none" spc="0" normalizeH="0" baseline="0" noProof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端为</a:t>
            </a:r>
            <a:r>
              <a:rPr kumimoji="0" lang="en-US" altLang="zh-CN" sz="2800" b="1" i="0" u="none" strike="noStrike" kern="1200" cap="none" spc="0" normalizeH="0" baseline="0" noProof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________</a:t>
            </a:r>
            <a:r>
              <a:rPr kumimoji="0" lang="zh-CN" altLang="en-US" sz="2800" b="1" i="0" u="none" strike="noStrike" kern="1200" cap="none" spc="0" normalizeH="0" baseline="0" noProof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极，小磁针的</a:t>
            </a:r>
            <a:r>
              <a:rPr kumimoji="0" lang="en-US" altLang="zh-CN" sz="2800" b="1" i="0" u="none" strike="noStrike" kern="1200" cap="none" spc="0" normalizeH="0" baseline="0" noProof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kumimoji="0" lang="zh-CN" altLang="en-US" sz="2800" b="1" i="0" u="none" strike="noStrike" kern="1200" cap="none" spc="0" normalizeH="0" baseline="0" noProof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端为</a:t>
            </a:r>
            <a:r>
              <a:rPr kumimoji="0" lang="en-US" altLang="zh-CN" sz="2800" b="1" i="0" u="none" strike="noStrike" kern="1200" cap="none" spc="0" normalizeH="0" baseline="0" noProof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________</a:t>
            </a:r>
            <a:r>
              <a:rPr kumimoji="0" lang="zh-CN" altLang="en-US" sz="2800" b="1" i="0" u="none" strike="noStrike" kern="1200" cap="none" spc="0" normalizeH="0" baseline="0" noProof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极．</a:t>
            </a:r>
            <a:endParaRPr kumimoji="0" lang="zh-CN" altLang="en-US" sz="2800" b="1" i="0" u="none" strike="noStrike" kern="1200" cap="none" spc="0" normalizeH="0" baseline="0" noProof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4579" name="图片 3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9097010" y="2033905"/>
            <a:ext cx="2505075" cy="2041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0" name="矩形 4" title=""/>
          <p:cNvSpPr/>
          <p:nvPr>
            <p:custDataLst>
              <p:tags r:id="rId13"/>
            </p:custDataLst>
          </p:nvPr>
        </p:nvSpPr>
        <p:spPr>
          <a:xfrm>
            <a:off x="1295400" y="4227830"/>
            <a:ext cx="9291638" cy="2245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关于电磁铁，下列说法中正确的是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    )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电磁铁的磁性强弱跟通过它的电流强弱无关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通过电磁铁的电流方向改变，其磁性强弱也随之改变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在同一个电磁铁中加铜芯时比加铁芯时的磁性弱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相同形状的电磁铁的磁性强弱跟线圈匝数无关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Text Box 9" title="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3505200" y="1637030"/>
            <a:ext cx="700088" cy="52197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en-US" altLang="zh-CN" sz="28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 Box 9" title="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7620000" y="1560830"/>
            <a:ext cx="700088" cy="52197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R="0" defTabSz="914400" fontAlgn="auto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负</a:t>
            </a:r>
            <a:endParaRPr kumimoji="0" lang="zh-CN" altLang="en-US" sz="2800" b="1" kern="1200" cap="none" spc="0" normalizeH="0" baseline="0" noProof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Text Box 9" title="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3962400" y="2322830"/>
            <a:ext cx="693738" cy="52197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en-US" altLang="zh-CN" sz="28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Text Box 9" title="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7618730" y="4227830"/>
            <a:ext cx="701675" cy="52197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endParaRPr lang="en-US" altLang="zh-CN" sz="28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4" name="组合 3" title=""/>
          <p:cNvGrpSpPr/>
          <p:nvPr>
            <p:custDataLst>
              <p:tags r:id="rId3"/>
            </p:custDataLst>
          </p:nvPr>
        </p:nvGrpSpPr>
        <p:grpSpPr>
          <a:xfrm>
            <a:off x="0" y="135255"/>
            <a:ext cx="12192000" cy="853440"/>
            <a:chOff x="0" y="378"/>
            <a:chExt cx="19200" cy="1344"/>
          </a:xfrm>
        </p:grpSpPr>
        <p:sp>
          <p:nvSpPr>
            <p:cNvPr id="5" name="矩形 4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矩形 5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4" name="组合 13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6159" cy="1332"/>
              <a:chOff x="487" y="636"/>
              <a:chExt cx="5795" cy="1150"/>
            </a:xfrm>
          </p:grpSpPr>
          <p:sp>
            <p:nvSpPr>
              <p:cNvPr id="15" name="文本框 14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954" y="854"/>
                <a:ext cx="4328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课堂练习</a:t>
                </a:r>
                <a:endParaRPr lang="zh-CN" altLang="zh-CN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71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矩形 1" title=""/>
          <p:cNvSpPr/>
          <p:nvPr>
            <p:custDataLst>
              <p:tags r:id="rId10"/>
            </p:custDataLst>
          </p:nvPr>
        </p:nvSpPr>
        <p:spPr>
          <a:xfrm>
            <a:off x="60325" y="1007110"/>
            <a:ext cx="11924665" cy="2122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3.</a:t>
            </a:r>
            <a:r>
              <a:rPr kumimoji="0" lang="zh-CN" altLang="zh-CN" sz="2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为探究电磁铁的磁性跟哪些因素有关，小丽同学作出以下猜想：</a:t>
            </a:r>
            <a:endParaRPr kumimoji="0" lang="zh-CN" altLang="zh-CN" sz="2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2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猜想</a:t>
            </a:r>
            <a:r>
              <a:rPr kumimoji="0" lang="en-US" altLang="zh-CN" sz="22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A</a:t>
            </a:r>
            <a:r>
              <a:rPr kumimoji="0" lang="zh-CN" altLang="zh-CN" sz="22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：电磁铁通电时有磁性，断电时没有磁性猜想</a:t>
            </a:r>
            <a:r>
              <a:rPr kumimoji="0" lang="en-US" altLang="zh-CN" sz="22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B</a:t>
            </a:r>
            <a:r>
              <a:rPr kumimoji="0" lang="zh-CN" altLang="zh-CN" sz="22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：通过电磁铁的电流越大，它的磁性越强</a:t>
            </a:r>
            <a:endParaRPr kumimoji="0" lang="zh-CN" altLang="zh-CN" sz="22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2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猜想</a:t>
            </a:r>
            <a:r>
              <a:rPr kumimoji="0" lang="en-US" altLang="zh-CN" sz="22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C</a:t>
            </a:r>
            <a:r>
              <a:rPr kumimoji="0" lang="zh-CN" altLang="zh-CN" sz="22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：外形相同的螺线管，线圈的匝数越多，它的磁性越强</a:t>
            </a:r>
            <a:endParaRPr kumimoji="0" lang="zh-CN" altLang="zh-CN" sz="22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为了检验上述猜想是否正确，小丽所在实验小组通过交流与合作设计了以下实验方案：</a:t>
            </a:r>
            <a:endParaRPr kumimoji="0" lang="zh-CN" altLang="zh-CN" sz="2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用漆包线</a:t>
            </a:r>
            <a:r>
              <a:rPr kumimoji="0" lang="en-US" altLang="zh-CN" sz="2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kumimoji="0" lang="zh-CN" altLang="zh-CN" sz="2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表面涂有绝缘漆的导线</a:t>
            </a:r>
            <a:r>
              <a:rPr kumimoji="0" lang="en-US" altLang="zh-CN" sz="2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kumimoji="0" lang="zh-CN" altLang="zh-CN" sz="2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在大铁钉上绕制若干圈，制成简单的电磁铁．图</a:t>
            </a:r>
            <a:r>
              <a:rPr kumimoji="0" lang="en-US" altLang="zh-CN" sz="2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8-10</a:t>
            </a:r>
            <a:r>
              <a:rPr kumimoji="0" lang="zh-CN" altLang="zh-CN" sz="2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所示的</a:t>
            </a:r>
            <a:r>
              <a:rPr kumimoji="0" lang="en-US" altLang="zh-CN" sz="2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a</a:t>
            </a:r>
            <a:r>
              <a:rPr kumimoji="0" lang="zh-CN" altLang="zh-CN" sz="2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kumimoji="0" lang="en-US" altLang="zh-CN" sz="2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b</a:t>
            </a:r>
            <a:r>
              <a:rPr kumimoji="0" lang="zh-CN" altLang="zh-CN" sz="2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kumimoji="0" lang="en-US" altLang="zh-CN" sz="2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c</a:t>
            </a:r>
            <a:r>
              <a:rPr kumimoji="0" lang="zh-CN" altLang="zh-CN" sz="2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kumimoji="0" lang="en-US" altLang="zh-CN" sz="2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d</a:t>
            </a:r>
            <a:r>
              <a:rPr kumimoji="0" lang="zh-CN" altLang="zh-CN" sz="2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为实验中观察到的四种情况．</a:t>
            </a:r>
            <a:endParaRPr kumimoji="0" lang="zh-CN" altLang="zh-CN" sz="2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5603" name="图片 4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082040" y="3068955"/>
            <a:ext cx="8893810" cy="14839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 title=""/>
          <p:cNvSpPr/>
          <p:nvPr>
            <p:custDataLst>
              <p:tags r:id="rId13"/>
            </p:custDataLst>
          </p:nvPr>
        </p:nvSpPr>
        <p:spPr>
          <a:xfrm>
            <a:off x="60325" y="4551045"/>
            <a:ext cx="1160526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根据小丽的猜想和实验，完成下面填空：</a:t>
            </a:r>
            <a:endParaRPr kumimoji="0" lang="zh-CN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(1)</a:t>
            </a:r>
            <a:r>
              <a: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通过观察电磁铁吸引大头针数目多少的不同，来判断它</a:t>
            </a:r>
            <a:r>
              <a:rPr kumimoji="0" lang="zh-CN" altLang="en-US" sz="2400" b="0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          </a:t>
            </a:r>
            <a:r>
              <a: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的不同．</a:t>
            </a:r>
            <a:endParaRPr kumimoji="0" lang="zh-CN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(2)</a:t>
            </a:r>
            <a:r>
              <a: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通过比较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_________</a:t>
            </a:r>
            <a:r>
              <a: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两种情况，可以验证猜想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A</a:t>
            </a:r>
            <a:r>
              <a: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是正确的．</a:t>
            </a:r>
            <a:endParaRPr kumimoji="0" lang="zh-CN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(3)</a:t>
            </a:r>
            <a:r>
              <a: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通过比较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_________</a:t>
            </a:r>
            <a:r>
              <a: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两种情况，可以验证猜想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B</a:t>
            </a:r>
            <a:r>
              <a: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是正确的．</a:t>
            </a:r>
            <a:endParaRPr kumimoji="0" lang="zh-CN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(4)</a:t>
            </a:r>
            <a:r>
              <a: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通过比较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d</a:t>
            </a:r>
            <a:r>
              <a: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中甲、乙两电磁铁，发现猜想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C</a:t>
            </a:r>
            <a:r>
              <a: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不全面，应补充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                                                   </a:t>
            </a:r>
            <a:r>
              <a: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． 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Text Box 9" title="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991475" y="4837430"/>
            <a:ext cx="3475990" cy="46037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R="0" defTabSz="914400" fontAlgn="auto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磁性强弱</a:t>
            </a:r>
            <a:endParaRPr kumimoji="0" lang="zh-CN" altLang="en-US" sz="2400" b="1" kern="1200" cap="none" spc="0" normalizeH="0" baseline="0" noProof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Text Box 9" title="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851025" y="5194300"/>
            <a:ext cx="1553210" cy="46037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R="0" defTabSz="914400" fontAlgn="auto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kumimoji="0" lang="zh-CN" altLang="en-US" sz="2400" b="1" kern="1200" cap="none" spc="0" normalizeH="0" baseline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kumimoji="0" lang="en-US" altLang="zh-CN" sz="2400" b="1" kern="1200" cap="none" spc="0" normalizeH="0" baseline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endParaRPr kumimoji="0" lang="en-US" sz="2400" b="1" kern="1200" cap="none" spc="0" normalizeH="0" baseline="0" noProof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Text Box 9" title="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1851025" y="5520055"/>
            <a:ext cx="1553210" cy="46037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R="0" defTabSz="914400" fontAlgn="auto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kumimoji="0" lang="zh-CN" altLang="en-US" sz="2400" b="1" kern="1200" cap="none" spc="0" normalizeH="0" baseline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kumimoji="0" lang="en-US" altLang="zh-CN" sz="2400" b="1" kern="1200" cap="none" spc="0" normalizeH="0" baseline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endParaRPr kumimoji="0" lang="en-US" sz="2400" b="1" kern="1200" cap="none" spc="0" normalizeH="0" baseline="0" noProof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Text Box 9" title="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240030" y="6357620"/>
            <a:ext cx="10818495" cy="46037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R="0" defTabSz="914400" fontAlgn="auto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外形相同的螺线管，在电流相同时，线圈的匝数越多，它的磁性越强．</a:t>
            </a:r>
            <a:endParaRPr kumimoji="0" lang="zh-CN" altLang="en-US" sz="2400" b="1" kern="1200" cap="none" spc="0" normalizeH="0" baseline="0" noProof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4" name="组合 3" title=""/>
          <p:cNvGrpSpPr/>
          <p:nvPr>
            <p:custDataLst>
              <p:tags r:id="rId3"/>
            </p:custDataLst>
          </p:nvPr>
        </p:nvGrpSpPr>
        <p:grpSpPr>
          <a:xfrm>
            <a:off x="0" y="135255"/>
            <a:ext cx="12192000" cy="853440"/>
            <a:chOff x="0" y="378"/>
            <a:chExt cx="19200" cy="1344"/>
          </a:xfrm>
        </p:grpSpPr>
        <p:sp>
          <p:nvSpPr>
            <p:cNvPr id="5" name="矩形 4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矩形 5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4" name="组合 13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6159" cy="1332"/>
              <a:chOff x="487" y="636"/>
              <a:chExt cx="5795" cy="1150"/>
            </a:xfrm>
          </p:grpSpPr>
          <p:sp>
            <p:nvSpPr>
              <p:cNvPr id="15" name="文本框 14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954" y="854"/>
                <a:ext cx="4328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课堂练习</a:t>
                </a:r>
                <a:endParaRPr lang="zh-CN" altLang="zh-CN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71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26626" name="图片 3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524875" y="1361440"/>
            <a:ext cx="3228975" cy="2503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 title=""/>
          <p:cNvSpPr txBox="1"/>
          <p:nvPr>
            <p:custDataLst>
              <p:tags r:id="rId12"/>
            </p:custDataLst>
          </p:nvPr>
        </p:nvSpPr>
        <p:spPr>
          <a:xfrm>
            <a:off x="622300" y="1361440"/>
            <a:ext cx="7745095" cy="5262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kern="1200" cap="none" spc="0" normalizeH="0" baseline="0" noProof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kumimoji="0" lang="zh-CN" altLang="en-US" sz="2800" kern="1200" cap="none" spc="0" normalizeH="0" baseline="0" noProof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kumimoji="0" lang="en-US" altLang="zh-CN" sz="2800" kern="1200" cap="none" spc="0" normalizeH="0" baseline="0" noProof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8-11</a:t>
            </a:r>
            <a:r>
              <a:rPr kumimoji="0" lang="zh-CN" altLang="en-US" sz="2800" kern="1200" cap="none" spc="0" normalizeH="0" baseline="0" noProof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所示，</a:t>
            </a:r>
            <a:r>
              <a:rPr kumimoji="0" lang="en-US" altLang="zh-CN" sz="2800" kern="1200" cap="none" spc="0" normalizeH="0" baseline="0" noProof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kumimoji="0" lang="zh-CN" altLang="en-US" sz="2800" kern="1200" cap="none" spc="0" normalizeH="0" baseline="0" noProof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是螺线管内的铁芯，</a:t>
            </a:r>
            <a:r>
              <a:rPr kumimoji="0" lang="en-US" altLang="zh-CN" sz="2800" kern="1200" cap="none" spc="0" normalizeH="0" baseline="0" noProof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kumimoji="0" lang="zh-CN" altLang="en-US" sz="2800" kern="1200" cap="none" spc="0" normalizeH="0" baseline="0" noProof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是悬挂在弹簧下的铁块，</a:t>
            </a:r>
            <a:r>
              <a:rPr kumimoji="0" lang="en-US" altLang="zh-CN" sz="2800" kern="1200" cap="none" spc="0" normalizeH="0" baseline="0" noProof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</a:t>
            </a:r>
            <a:r>
              <a:rPr kumimoji="0" lang="zh-CN" altLang="en-US" sz="2800" kern="1200" cap="none" spc="0" normalizeH="0" baseline="0" noProof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是转换开关，要使弹簧的长度变短，可采取的办法有：</a:t>
            </a:r>
            <a:endParaRPr kumimoji="0" lang="zh-CN" altLang="en-US" sz="2800" kern="1200" cap="none" spc="0" normalizeH="0" baseline="0" noProof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R="0" defTabSz="9144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kern="1200" cap="none" spc="0" normalizeH="0" baseline="0" noProof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R="0" defTabSz="9144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kern="1200" cap="none" spc="0" normalizeH="0" baseline="0" noProof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kumimoji="0" lang="zh-CN" altLang="en-US" sz="2800" u="sng" kern="1200" cap="none" spc="0" normalizeH="0" baseline="0" noProof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en-US" altLang="zh-CN" sz="2800" u="sng" kern="1200" cap="none" spc="0" normalizeH="0" baseline="0" noProof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</a:t>
            </a:r>
            <a:r>
              <a:rPr kumimoji="0" lang="zh-CN" altLang="en-US" sz="2800" u="sng" kern="1200" cap="none" spc="0" normalizeH="0" baseline="0" noProof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kumimoji="0" lang="en-US" altLang="zh-CN" sz="2800" u="sng" kern="0" cap="none" spc="0" normalizeH="0" baseline="0" noProof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R="0" defTabSz="9144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kern="1200" cap="none" spc="0" normalizeH="0" baseline="0" noProof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800" u="sng" noProof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u="sng" noProof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       </a:t>
            </a:r>
            <a:r>
              <a:rPr lang="zh-CN" altLang="en-US" sz="2800" u="sng" noProof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kumimoji="0" lang="en-US" altLang="zh-CN" sz="2800" kern="1200" cap="none" spc="0" normalizeH="0" baseline="0" noProof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R="0" defTabSz="9144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kern="1200" cap="none" spc="0" normalizeH="0" baseline="0" noProof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en-US" sz="2800" u="sng" noProof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u="sng" noProof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    </a:t>
            </a:r>
            <a:r>
              <a:rPr lang="zh-CN" altLang="en-US" sz="2800" u="sng" noProof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kumimoji="0" lang="en-US" altLang="zh-CN" sz="2800" u="sng" kern="0" cap="none" spc="0" normalizeH="0" baseline="0" noProof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R="0" defTabSz="9144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kern="1200" cap="none" spc="0" normalizeH="0" baseline="0" noProof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Text Box 9" title="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214120" y="3879215"/>
            <a:ext cx="9025255" cy="52197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R="0" defTabSz="914400" fontAlgn="auto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减小通电线圈中的电流</a:t>
            </a:r>
            <a:r>
              <a:rPr kumimoji="0" lang="en-US" altLang="zh-CN" sz="2800" b="1" kern="1200" cap="none" spc="0" normalizeH="0" baseline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或滑动变阻器的滑片向右移动</a:t>
            </a:r>
            <a:r>
              <a:rPr kumimoji="0" lang="en-US" altLang="zh-CN" sz="2800" b="1" kern="1200" cap="none" spc="0" normalizeH="0" baseline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kumimoji="0" lang="en-US" sz="2800" b="1" kern="1200" cap="none" spc="0" normalizeH="0" baseline="0" noProof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Text Box 9" title="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214120" y="4531360"/>
            <a:ext cx="7531100" cy="52197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R="0" defTabSz="914400" fontAlgn="auto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减少通电线圈的匝数</a:t>
            </a:r>
            <a:r>
              <a:rPr kumimoji="0" lang="en-US" altLang="zh-CN" sz="2800" b="1" kern="1200" cap="none" spc="0" normalizeH="0" baseline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或开关</a:t>
            </a:r>
            <a:r>
              <a:rPr kumimoji="0" lang="en-US" altLang="zh-CN" sz="2800" b="1" kern="1200" cap="none" spc="0" normalizeH="0" baseline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</a:t>
            </a: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由</a:t>
            </a:r>
            <a:r>
              <a:rPr kumimoji="0" lang="en-US" altLang="zh-CN" sz="2800" b="1" kern="1200" cap="none" spc="0" normalizeH="0" baseline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拨到</a:t>
            </a:r>
            <a:r>
              <a:rPr kumimoji="0" lang="en-US" altLang="zh-CN" sz="2800" b="1" kern="1200" cap="none" spc="0" normalizeH="0" baseline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kumimoji="0" lang="en-US" altLang="zh-CN" sz="2800" b="1" kern="1200" cap="none" spc="0" normalizeH="0" baseline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3)</a:t>
            </a:r>
            <a:endParaRPr kumimoji="0" lang="en-US" sz="2800" b="1" kern="1200" cap="none" spc="0" normalizeH="0" baseline="0" noProof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Text Box 9" title="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214120" y="5302885"/>
            <a:ext cx="7531100" cy="52197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R="0" defTabSz="914400" fontAlgn="auto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把螺线管内的铁芯抽去</a:t>
            </a:r>
            <a:r>
              <a:rPr kumimoji="0" lang="en-US" altLang="zh-CN" sz="2800" b="1" kern="1200" cap="none" spc="0" normalizeH="0" baseline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kumimoji="0" lang="en-US" sz="2800" b="1" kern="1200" cap="none" spc="0" normalizeH="0" baseline="0" noProof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>
            <p:custDataLst>
              <p:tags r:id="rId3"/>
            </p:custDataLst>
          </p:nvPr>
        </p:nvSpPr>
        <p:spPr>
          <a:xfrm>
            <a:off x="4352290" y="1181100"/>
            <a:ext cx="299275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7.3 </a:t>
            </a:r>
            <a:r>
              <a:rPr lang="zh-CN" altLang="en-US" sz="360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电磁铁</a:t>
            </a:r>
            <a:endParaRPr lang="zh-CN" altLang="en-US" sz="36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10" name="组合 9" title=""/>
          <p:cNvGrpSpPr/>
          <p:nvPr>
            <p:custDataLst>
              <p:tags r:id="rId4"/>
            </p:custDataLst>
          </p:nvPr>
        </p:nvGrpSpPr>
        <p:grpSpPr>
          <a:xfrm>
            <a:off x="0" y="135255"/>
            <a:ext cx="12192000" cy="853440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5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6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3" name="组合 12"/>
            <p:cNvGrpSpPr/>
            <p:nvPr>
              <p:custDataLst>
                <p:tags r:id="rId7"/>
              </p:custDataLst>
            </p:nvPr>
          </p:nvGrpSpPr>
          <p:grpSpPr>
            <a:xfrm>
              <a:off x="494" y="378"/>
              <a:ext cx="6159" cy="1332"/>
              <a:chOff x="487" y="636"/>
              <a:chExt cx="5795" cy="1150"/>
            </a:xfrm>
          </p:grpSpPr>
          <p:sp>
            <p:nvSpPr>
              <p:cNvPr id="15" name="文本框 14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1954" y="854"/>
                <a:ext cx="4328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板书设计</a:t>
                </a:r>
                <a:endParaRPr lang="zh-CN" altLang="zh-CN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9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矩形 6"/>
              <p:cNvSpPr/>
              <p:nvPr>
                <p:custDataLst>
                  <p:tags r:id="rId10"/>
                </p:custDataLst>
              </p:nvPr>
            </p:nvSpPr>
            <p:spPr>
              <a:xfrm>
                <a:off x="71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4" name="文本框 3" title=""/>
          <p:cNvSpPr txBox="1"/>
          <p:nvPr>
            <p:custDataLst>
              <p:tags r:id="rId11"/>
            </p:custDataLst>
          </p:nvPr>
        </p:nvSpPr>
        <p:spPr>
          <a:xfrm>
            <a:off x="1496060" y="1870710"/>
            <a:ext cx="3649345" cy="6369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一、</a:t>
            </a:r>
            <a:r>
              <a:rPr lang="zh-CN" altLang="zh-CN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认识磁体</a:t>
            </a:r>
            <a:endParaRPr lang="en-US" altLang="zh-CN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12"/>
            </p:custDataLst>
          </p:nvPr>
        </p:nvSpPr>
        <p:spPr>
          <a:xfrm>
            <a:off x="6127750" y="1811020"/>
            <a:ext cx="45351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</a:t>
            </a:r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电磁继电器</a:t>
            </a:r>
            <a:endParaRPr lang="zh-CN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13"/>
            </p:custDataLst>
          </p:nvPr>
        </p:nvSpPr>
        <p:spPr>
          <a:xfrm>
            <a:off x="1166495" y="2385060"/>
            <a:ext cx="13512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定义：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14"/>
            </p:custDataLst>
          </p:nvPr>
        </p:nvSpPr>
        <p:spPr>
          <a:xfrm>
            <a:off x="1166495" y="3037205"/>
            <a:ext cx="27070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电磁铁的原理：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15"/>
            </p:custDataLst>
          </p:nvPr>
        </p:nvSpPr>
        <p:spPr>
          <a:xfrm>
            <a:off x="1214120" y="3689350"/>
            <a:ext cx="368617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实验表明，通过电磁铁的电流越大，线圈的匝数越多，它的磁性就越强。</a:t>
            </a:r>
            <a:endParaRPr lang="zh-CN" altLang="en-US" sz="24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16"/>
            </p:custDataLst>
          </p:nvPr>
        </p:nvSpPr>
        <p:spPr>
          <a:xfrm>
            <a:off x="6127750" y="238506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定义：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 title=""/>
          <p:cNvSpPr txBox="1"/>
          <p:nvPr>
            <p:custDataLst>
              <p:tags r:id="rId17"/>
            </p:custDataLst>
          </p:nvPr>
        </p:nvSpPr>
        <p:spPr>
          <a:xfrm>
            <a:off x="6127750" y="303720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电路组成：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 title=""/>
          <p:cNvSpPr txBox="1"/>
          <p:nvPr>
            <p:custDataLst>
              <p:tags r:id="rId18"/>
            </p:custDataLst>
          </p:nvPr>
        </p:nvSpPr>
        <p:spPr>
          <a:xfrm>
            <a:off x="6095365" y="368935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结构及部件作用：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8" name="文本框 17" title=""/>
          <p:cNvSpPr txBox="1"/>
          <p:nvPr>
            <p:custDataLst>
              <p:tags r:id="rId19"/>
            </p:custDataLst>
          </p:nvPr>
        </p:nvSpPr>
        <p:spPr>
          <a:xfrm>
            <a:off x="6095365" y="4303395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工作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原理：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9" name="文本框 18" title=""/>
          <p:cNvSpPr txBox="1"/>
          <p:nvPr>
            <p:custDataLst>
              <p:tags r:id="rId20"/>
            </p:custDataLst>
          </p:nvPr>
        </p:nvSpPr>
        <p:spPr>
          <a:xfrm>
            <a:off x="6095365" y="491744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实质：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0" name="文本框 19" title=""/>
          <p:cNvSpPr txBox="1"/>
          <p:nvPr>
            <p:custDataLst>
              <p:tags r:id="rId21"/>
            </p:custDataLst>
          </p:nvPr>
        </p:nvSpPr>
        <p:spPr>
          <a:xfrm>
            <a:off x="6095365" y="5531485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应用：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2" name="组合 21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23" name="矩形 22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4" name="矩形 23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28" name="组合 27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435" cy="1332"/>
              <a:chOff x="487" y="636"/>
              <a:chExt cx="12640" cy="1150"/>
            </a:xfrm>
          </p:grpSpPr>
          <p:sp>
            <p:nvSpPr>
              <p:cNvPr id="29" name="文本框 28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751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 </a:t>
                </a:r>
                <a:r>
                  <a:rPr lang="zh-CN" altLang="en-US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电磁铁</a:t>
                </a:r>
                <a:endParaRPr lang="zh-CN" altLang="en-US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30" name="椭圆 29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2" name="图片 1" title="">
            <a:hlinkClick action="ppaction://media"/>
          </p:cNvPr>
          <p:cNvPicPr>
            <a:picLocks noRot="1" noChangeAspect="1"/>
          </p:cNvPicPr>
          <p:nvPr>
            <a:audioFile r:link="rId12"/>
            <p:custDataLst>
              <p:tags r:id="rId11"/>
            </p:custDataLst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67130" y="2618105"/>
            <a:ext cx="4487545" cy="35902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 title=""/>
          <p:cNvSpPr/>
          <p:nvPr>
            <p:custDataLst>
              <p:tags r:id="rId14"/>
            </p:custDataLst>
          </p:nvPr>
        </p:nvSpPr>
        <p:spPr>
          <a:xfrm>
            <a:off x="1868012" y="6208395"/>
            <a:ext cx="2224405" cy="5835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电磁起重机</a:t>
            </a:r>
            <a:endParaRPr kumimoji="0" lang="zh-CN" altLang="en-US" sz="3200" b="1" i="0" u="none" strike="noStrike" kern="1200" cap="none" spc="0" normalizeH="0" baseline="0" noProof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 title=""/>
          <p:cNvSpPr txBox="1"/>
          <p:nvPr>
            <p:custDataLst>
              <p:tags r:id="rId15"/>
            </p:custDataLst>
          </p:nvPr>
        </p:nvSpPr>
        <p:spPr>
          <a:xfrm>
            <a:off x="6096000" y="2429510"/>
            <a:ext cx="609600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noProof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电磁起重机为何能随意吸住或放下钢铁呢？又为什么具有如此强大的磁性呢？</a:t>
            </a:r>
            <a:endParaRPr lang="zh-CN" altLang="en-US" sz="3200" b="1" noProof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10" name="Group 34" title=""/>
          <p:cNvGrpSpPr/>
          <p:nvPr>
            <p:custDataLst>
              <p:tags r:id="rId16"/>
            </p:custDataLst>
          </p:nvPr>
        </p:nvGrpSpPr>
        <p:grpSpPr>
          <a:xfrm>
            <a:off x="6920865" y="4864100"/>
            <a:ext cx="3489325" cy="1441450"/>
            <a:chOff x="1920" y="2256"/>
            <a:chExt cx="2976" cy="1432"/>
          </a:xfrm>
        </p:grpSpPr>
        <p:grpSp>
          <p:nvGrpSpPr>
            <p:cNvPr id="7176" name="Group 7"/>
            <p:cNvGrpSpPr/>
            <p:nvPr>
              <p:custDataLst>
                <p:tags r:id="rId17"/>
              </p:custDataLst>
            </p:nvPr>
          </p:nvGrpSpPr>
          <p:grpSpPr>
            <a:xfrm>
              <a:off x="2592" y="2880"/>
              <a:ext cx="1440" cy="384"/>
              <a:chOff x="3312" y="2544"/>
              <a:chExt cx="1440" cy="384"/>
            </a:xfrm>
          </p:grpSpPr>
          <p:sp>
            <p:nvSpPr>
              <p:cNvPr id="7194" name="Line 8"/>
              <p:cNvSpPr/>
              <p:nvPr>
                <p:custDataLst>
                  <p:tags r:id="rId18"/>
                </p:custDataLst>
              </p:nvPr>
            </p:nvSpPr>
            <p:spPr>
              <a:xfrm flipH="1">
                <a:off x="3312" y="2544"/>
                <a:ext cx="0" cy="384"/>
              </a:xfrm>
              <a:prstGeom prst="line">
                <a:avLst/>
              </a:prstGeom>
              <a:ln w="38100" cap="flat" cmpd="sng">
                <a:solidFill>
                  <a:srgbClr val="00FF99"/>
                </a:solidFill>
                <a:prstDash val="dash"/>
                <a:headEnd type="none" w="sm" len="sm"/>
                <a:tailEnd type="none" w="sm" len="sm"/>
              </a:ln>
            </p:spPr>
            <p:txBody>
              <a:bodyPr/>
              <a:lstStyle/>
              <a:p/>
            </p:txBody>
          </p:sp>
          <p:sp>
            <p:nvSpPr>
              <p:cNvPr id="7195" name="Line 9"/>
              <p:cNvSpPr/>
              <p:nvPr>
                <p:custDataLst>
                  <p:tags r:id="rId19"/>
                </p:custDataLst>
              </p:nvPr>
            </p:nvSpPr>
            <p:spPr>
              <a:xfrm flipH="1">
                <a:off x="3696" y="2544"/>
                <a:ext cx="0" cy="384"/>
              </a:xfrm>
              <a:prstGeom prst="line">
                <a:avLst/>
              </a:prstGeom>
              <a:ln w="38100" cap="flat" cmpd="sng">
                <a:solidFill>
                  <a:srgbClr val="00FF99"/>
                </a:solidFill>
                <a:prstDash val="dash"/>
                <a:headEnd type="none" w="sm" len="sm"/>
                <a:tailEnd type="none" w="sm" len="sm"/>
              </a:ln>
            </p:spPr>
            <p:txBody>
              <a:bodyPr/>
              <a:lstStyle/>
              <a:p/>
            </p:txBody>
          </p:sp>
          <p:sp>
            <p:nvSpPr>
              <p:cNvPr id="7196" name="Line 10"/>
              <p:cNvSpPr/>
              <p:nvPr>
                <p:custDataLst>
                  <p:tags r:id="rId20"/>
                </p:custDataLst>
              </p:nvPr>
            </p:nvSpPr>
            <p:spPr>
              <a:xfrm flipH="1">
                <a:off x="3888" y="2544"/>
                <a:ext cx="0" cy="384"/>
              </a:xfrm>
              <a:prstGeom prst="line">
                <a:avLst/>
              </a:prstGeom>
              <a:ln w="38100" cap="flat" cmpd="sng">
                <a:solidFill>
                  <a:srgbClr val="00FF99"/>
                </a:solidFill>
                <a:prstDash val="dash"/>
                <a:headEnd type="none" w="sm" len="sm"/>
                <a:tailEnd type="none" w="sm" len="sm"/>
              </a:ln>
            </p:spPr>
            <p:txBody>
              <a:bodyPr/>
              <a:lstStyle/>
              <a:p/>
            </p:txBody>
          </p:sp>
          <p:sp>
            <p:nvSpPr>
              <p:cNvPr id="7197" name="Line 11"/>
              <p:cNvSpPr/>
              <p:nvPr>
                <p:custDataLst>
                  <p:tags r:id="rId21"/>
                </p:custDataLst>
              </p:nvPr>
            </p:nvSpPr>
            <p:spPr>
              <a:xfrm flipH="1">
                <a:off x="4080" y="2544"/>
                <a:ext cx="0" cy="384"/>
              </a:xfrm>
              <a:prstGeom prst="line">
                <a:avLst/>
              </a:prstGeom>
              <a:ln w="38100" cap="flat" cmpd="sng">
                <a:solidFill>
                  <a:srgbClr val="00FF99"/>
                </a:solidFill>
                <a:prstDash val="dash"/>
                <a:headEnd type="none" w="sm" len="sm"/>
                <a:tailEnd type="none" w="sm" len="sm"/>
              </a:ln>
            </p:spPr>
            <p:txBody>
              <a:bodyPr/>
              <a:lstStyle/>
              <a:p/>
            </p:txBody>
          </p:sp>
          <p:sp>
            <p:nvSpPr>
              <p:cNvPr id="7198" name="Line 12"/>
              <p:cNvSpPr/>
              <p:nvPr>
                <p:custDataLst>
                  <p:tags r:id="rId22"/>
                </p:custDataLst>
              </p:nvPr>
            </p:nvSpPr>
            <p:spPr>
              <a:xfrm flipH="1">
                <a:off x="4284" y="2544"/>
                <a:ext cx="0" cy="384"/>
              </a:xfrm>
              <a:prstGeom prst="line">
                <a:avLst/>
              </a:prstGeom>
              <a:ln w="38100" cap="flat" cmpd="sng">
                <a:solidFill>
                  <a:srgbClr val="00FF99"/>
                </a:solidFill>
                <a:prstDash val="dash"/>
                <a:headEnd type="none" w="sm" len="sm"/>
                <a:tailEnd type="none" w="sm" len="sm"/>
              </a:ln>
            </p:spPr>
            <p:txBody>
              <a:bodyPr/>
              <a:lstStyle/>
              <a:p/>
            </p:txBody>
          </p:sp>
          <p:sp>
            <p:nvSpPr>
              <p:cNvPr id="7199" name="Line 13"/>
              <p:cNvSpPr/>
              <p:nvPr>
                <p:custDataLst>
                  <p:tags r:id="rId23"/>
                </p:custDataLst>
              </p:nvPr>
            </p:nvSpPr>
            <p:spPr>
              <a:xfrm>
                <a:off x="4704" y="2544"/>
                <a:ext cx="48" cy="384"/>
              </a:xfrm>
              <a:prstGeom prst="line">
                <a:avLst/>
              </a:prstGeom>
              <a:ln w="38100" cap="flat" cmpd="sng">
                <a:solidFill>
                  <a:srgbClr val="00FF99"/>
                </a:solidFill>
                <a:prstDash val="dash"/>
                <a:headEnd type="none" w="sm" len="sm"/>
                <a:tailEnd type="none" w="sm" len="sm"/>
              </a:ln>
            </p:spPr>
            <p:txBody>
              <a:bodyPr/>
              <a:lstStyle/>
              <a:p/>
            </p:txBody>
          </p:sp>
          <p:sp>
            <p:nvSpPr>
              <p:cNvPr id="7200" name="Line 14"/>
              <p:cNvSpPr/>
              <p:nvPr>
                <p:custDataLst>
                  <p:tags r:id="rId24"/>
                </p:custDataLst>
              </p:nvPr>
            </p:nvSpPr>
            <p:spPr>
              <a:xfrm flipH="1">
                <a:off x="4488" y="2544"/>
                <a:ext cx="0" cy="384"/>
              </a:xfrm>
              <a:prstGeom prst="line">
                <a:avLst/>
              </a:prstGeom>
              <a:ln w="38100" cap="flat" cmpd="sng">
                <a:solidFill>
                  <a:srgbClr val="00FF99"/>
                </a:solidFill>
                <a:prstDash val="dash"/>
                <a:headEnd type="none" w="sm" len="sm"/>
                <a:tailEnd type="none" w="sm" len="sm"/>
              </a:ln>
            </p:spPr>
            <p:txBody>
              <a:bodyPr/>
              <a:lstStyle/>
              <a:p/>
            </p:txBody>
          </p:sp>
          <p:sp>
            <p:nvSpPr>
              <p:cNvPr id="7201" name="Line 15"/>
              <p:cNvSpPr/>
              <p:nvPr>
                <p:custDataLst>
                  <p:tags r:id="rId25"/>
                </p:custDataLst>
              </p:nvPr>
            </p:nvSpPr>
            <p:spPr>
              <a:xfrm flipH="1">
                <a:off x="3504" y="2544"/>
                <a:ext cx="0" cy="384"/>
              </a:xfrm>
              <a:prstGeom prst="line">
                <a:avLst/>
              </a:prstGeom>
              <a:ln w="38100" cap="flat" cmpd="sng">
                <a:solidFill>
                  <a:srgbClr val="00FF99"/>
                </a:solidFill>
                <a:prstDash val="dash"/>
                <a:headEnd type="none" w="sm" len="sm"/>
                <a:tailEnd type="none" w="sm" len="sm"/>
              </a:ln>
            </p:spPr>
            <p:txBody>
              <a:bodyPr/>
              <a:lstStyle/>
              <a:p/>
            </p:txBody>
          </p:sp>
        </p:grpSp>
        <p:sp>
          <p:nvSpPr>
            <p:cNvPr id="7177" name="Rectangle 16"/>
            <p:cNvSpPr/>
            <p:nvPr>
              <p:custDataLst>
                <p:tags r:id="rId26"/>
              </p:custDataLst>
            </p:nvPr>
          </p:nvSpPr>
          <p:spPr>
            <a:xfrm>
              <a:off x="2336" y="2886"/>
              <a:ext cx="1776" cy="432"/>
            </a:xfrm>
            <a:prstGeom prst="rect">
              <a:avLst/>
            </a:prstGeom>
            <a:solidFill>
              <a:srgbClr val="F3F907"/>
            </a:solidFill>
            <a:ln w="38100" cap="flat" cmpd="sng">
              <a:solidFill>
                <a:srgbClr val="00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zh-CN">
                <a:latin typeface="宋体" panose="02010600030101010101" pitchFamily="2" charset="-122"/>
              </a:endParaRPr>
            </a:p>
          </p:txBody>
        </p:sp>
        <p:grpSp>
          <p:nvGrpSpPr>
            <p:cNvPr id="7178" name="Group 18"/>
            <p:cNvGrpSpPr/>
            <p:nvPr>
              <p:custDataLst>
                <p:tags r:id="rId27"/>
              </p:custDataLst>
            </p:nvPr>
          </p:nvGrpSpPr>
          <p:grpSpPr>
            <a:xfrm>
              <a:off x="2400" y="2688"/>
              <a:ext cx="1680" cy="1000"/>
              <a:chOff x="2088" y="864"/>
              <a:chExt cx="1680" cy="1248"/>
            </a:xfrm>
          </p:grpSpPr>
          <p:sp>
            <p:nvSpPr>
              <p:cNvPr id="7185" name="Freeform 19"/>
              <p:cNvSpPr/>
              <p:nvPr>
                <p:custDataLst>
                  <p:tags r:id="rId28"/>
                </p:custDataLst>
              </p:nvPr>
            </p:nvSpPr>
            <p:spPr>
              <a:xfrm>
                <a:off x="2292" y="864"/>
                <a:ext cx="192" cy="920"/>
              </a:xfrm>
              <a:custGeom>
                <a:gdLst>
                  <a:gd name="txL" fmla="*/ 0 w 192"/>
                  <a:gd name="txT" fmla="*/ 0 h 920"/>
                  <a:gd name="txR" fmla="*/ 192 w 192"/>
                  <a:gd name="txB" fmla="*/ 920 h 920"/>
                </a:gdLst>
                <a:cxnLst>
                  <a:cxn ang="0">
                    <a:pos x="0" y="720"/>
                  </a:cxn>
                  <a:cxn ang="0">
                    <a:pos x="48" y="816"/>
                  </a:cxn>
                  <a:cxn ang="0">
                    <a:pos x="144" y="96"/>
                  </a:cxn>
                  <a:cxn ang="0">
                    <a:pos x="192" y="240"/>
                  </a:cxn>
                </a:cxnLst>
                <a:rect l="txL" t="txT" r="txR" b="txB"/>
                <a:pathLst>
                  <a:path w="192" h="920">
                    <a:moveTo>
                      <a:pt x="0" y="720"/>
                    </a:moveTo>
                    <a:cubicBezTo>
                      <a:pt x="12" y="820"/>
                      <a:pt x="24" y="920"/>
                      <a:pt x="48" y="816"/>
                    </a:cubicBezTo>
                    <a:cubicBezTo>
                      <a:pt x="72" y="712"/>
                      <a:pt x="120" y="192"/>
                      <a:pt x="144" y="96"/>
                    </a:cubicBezTo>
                    <a:cubicBezTo>
                      <a:pt x="168" y="0"/>
                      <a:pt x="184" y="216"/>
                      <a:pt x="192" y="240"/>
                    </a:cubicBezTo>
                  </a:path>
                </a:pathLst>
              </a:cu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/>
              <a:lstStyle/>
              <a:p>
                <a:endParaRPr lang="zh-CN" altLang="en-US">
                  <a:latin typeface="宋体" panose="02010600030101010101" pitchFamily="2" charset="-122"/>
                </a:endParaRPr>
              </a:p>
            </p:txBody>
          </p:sp>
          <p:sp>
            <p:nvSpPr>
              <p:cNvPr id="7186" name="Freeform 20"/>
              <p:cNvSpPr/>
              <p:nvPr>
                <p:custDataLst>
                  <p:tags r:id="rId29"/>
                </p:custDataLst>
              </p:nvPr>
            </p:nvSpPr>
            <p:spPr>
              <a:xfrm>
                <a:off x="2472" y="864"/>
                <a:ext cx="192" cy="920"/>
              </a:xfrm>
              <a:custGeom>
                <a:gdLst>
                  <a:gd name="txL" fmla="*/ 0 w 192"/>
                  <a:gd name="txT" fmla="*/ 0 h 920"/>
                  <a:gd name="txR" fmla="*/ 192 w 192"/>
                  <a:gd name="txB" fmla="*/ 920 h 920"/>
                </a:gdLst>
                <a:cxnLst>
                  <a:cxn ang="0">
                    <a:pos x="0" y="720"/>
                  </a:cxn>
                  <a:cxn ang="0">
                    <a:pos x="48" y="816"/>
                  </a:cxn>
                  <a:cxn ang="0">
                    <a:pos x="144" y="96"/>
                  </a:cxn>
                  <a:cxn ang="0">
                    <a:pos x="192" y="240"/>
                  </a:cxn>
                </a:cxnLst>
                <a:rect l="txL" t="txT" r="txR" b="txB"/>
                <a:pathLst>
                  <a:path w="192" h="920">
                    <a:moveTo>
                      <a:pt x="0" y="720"/>
                    </a:moveTo>
                    <a:cubicBezTo>
                      <a:pt x="12" y="820"/>
                      <a:pt x="24" y="920"/>
                      <a:pt x="48" y="816"/>
                    </a:cubicBezTo>
                    <a:cubicBezTo>
                      <a:pt x="72" y="712"/>
                      <a:pt x="120" y="192"/>
                      <a:pt x="144" y="96"/>
                    </a:cubicBezTo>
                    <a:cubicBezTo>
                      <a:pt x="168" y="0"/>
                      <a:pt x="184" y="216"/>
                      <a:pt x="192" y="240"/>
                    </a:cubicBezTo>
                  </a:path>
                </a:pathLst>
              </a:cu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/>
              <a:lstStyle/>
              <a:p>
                <a:endParaRPr lang="zh-CN" altLang="en-US">
                  <a:latin typeface="宋体" panose="02010600030101010101" pitchFamily="2" charset="-122"/>
                </a:endParaRPr>
              </a:p>
            </p:txBody>
          </p:sp>
          <p:sp>
            <p:nvSpPr>
              <p:cNvPr id="7187" name="Freeform 21"/>
              <p:cNvSpPr/>
              <p:nvPr>
                <p:custDataLst>
                  <p:tags r:id="rId30"/>
                </p:custDataLst>
              </p:nvPr>
            </p:nvSpPr>
            <p:spPr>
              <a:xfrm>
                <a:off x="2664" y="864"/>
                <a:ext cx="192" cy="920"/>
              </a:xfrm>
              <a:custGeom>
                <a:gdLst>
                  <a:gd name="txL" fmla="*/ 0 w 192"/>
                  <a:gd name="txT" fmla="*/ 0 h 920"/>
                  <a:gd name="txR" fmla="*/ 192 w 192"/>
                  <a:gd name="txB" fmla="*/ 920 h 920"/>
                </a:gdLst>
                <a:cxnLst>
                  <a:cxn ang="0">
                    <a:pos x="0" y="720"/>
                  </a:cxn>
                  <a:cxn ang="0">
                    <a:pos x="48" y="816"/>
                  </a:cxn>
                  <a:cxn ang="0">
                    <a:pos x="144" y="96"/>
                  </a:cxn>
                  <a:cxn ang="0">
                    <a:pos x="192" y="240"/>
                  </a:cxn>
                </a:cxnLst>
                <a:rect l="txL" t="txT" r="txR" b="txB"/>
                <a:pathLst>
                  <a:path w="192" h="920">
                    <a:moveTo>
                      <a:pt x="0" y="720"/>
                    </a:moveTo>
                    <a:cubicBezTo>
                      <a:pt x="12" y="820"/>
                      <a:pt x="24" y="920"/>
                      <a:pt x="48" y="816"/>
                    </a:cubicBezTo>
                    <a:cubicBezTo>
                      <a:pt x="72" y="712"/>
                      <a:pt x="120" y="192"/>
                      <a:pt x="144" y="96"/>
                    </a:cubicBezTo>
                    <a:cubicBezTo>
                      <a:pt x="168" y="0"/>
                      <a:pt x="184" y="216"/>
                      <a:pt x="192" y="240"/>
                    </a:cubicBezTo>
                  </a:path>
                </a:pathLst>
              </a:cu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/>
              <a:lstStyle/>
              <a:p>
                <a:endParaRPr lang="zh-CN" altLang="en-US">
                  <a:latin typeface="宋体" panose="02010600030101010101" pitchFamily="2" charset="-122"/>
                </a:endParaRPr>
              </a:p>
            </p:txBody>
          </p:sp>
          <p:sp>
            <p:nvSpPr>
              <p:cNvPr id="7188" name="Freeform 22"/>
              <p:cNvSpPr/>
              <p:nvPr>
                <p:custDataLst>
                  <p:tags r:id="rId31"/>
                </p:custDataLst>
              </p:nvPr>
            </p:nvSpPr>
            <p:spPr>
              <a:xfrm>
                <a:off x="2868" y="864"/>
                <a:ext cx="192" cy="920"/>
              </a:xfrm>
              <a:custGeom>
                <a:gdLst>
                  <a:gd name="txL" fmla="*/ 0 w 192"/>
                  <a:gd name="txT" fmla="*/ 0 h 920"/>
                  <a:gd name="txR" fmla="*/ 192 w 192"/>
                  <a:gd name="txB" fmla="*/ 920 h 920"/>
                </a:gdLst>
                <a:cxnLst>
                  <a:cxn ang="0">
                    <a:pos x="0" y="720"/>
                  </a:cxn>
                  <a:cxn ang="0">
                    <a:pos x="48" y="816"/>
                  </a:cxn>
                  <a:cxn ang="0">
                    <a:pos x="144" y="96"/>
                  </a:cxn>
                  <a:cxn ang="0">
                    <a:pos x="192" y="240"/>
                  </a:cxn>
                </a:cxnLst>
                <a:rect l="txL" t="txT" r="txR" b="txB"/>
                <a:pathLst>
                  <a:path w="192" h="920">
                    <a:moveTo>
                      <a:pt x="0" y="720"/>
                    </a:moveTo>
                    <a:cubicBezTo>
                      <a:pt x="12" y="820"/>
                      <a:pt x="24" y="920"/>
                      <a:pt x="48" y="816"/>
                    </a:cubicBezTo>
                    <a:cubicBezTo>
                      <a:pt x="72" y="712"/>
                      <a:pt x="120" y="192"/>
                      <a:pt x="144" y="96"/>
                    </a:cubicBezTo>
                    <a:cubicBezTo>
                      <a:pt x="168" y="0"/>
                      <a:pt x="184" y="216"/>
                      <a:pt x="192" y="240"/>
                    </a:cubicBezTo>
                  </a:path>
                </a:pathLst>
              </a:cu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/>
              <a:lstStyle/>
              <a:p>
                <a:endParaRPr lang="zh-CN" altLang="en-US">
                  <a:latin typeface="宋体" panose="02010600030101010101" pitchFamily="2" charset="-122"/>
                </a:endParaRPr>
              </a:p>
            </p:txBody>
          </p:sp>
          <p:sp>
            <p:nvSpPr>
              <p:cNvPr id="7189" name="Freeform 23"/>
              <p:cNvSpPr/>
              <p:nvPr>
                <p:custDataLst>
                  <p:tags r:id="rId32"/>
                </p:custDataLst>
              </p:nvPr>
            </p:nvSpPr>
            <p:spPr>
              <a:xfrm>
                <a:off x="3060" y="864"/>
                <a:ext cx="192" cy="920"/>
              </a:xfrm>
              <a:custGeom>
                <a:gdLst>
                  <a:gd name="txL" fmla="*/ 0 w 192"/>
                  <a:gd name="txT" fmla="*/ 0 h 920"/>
                  <a:gd name="txR" fmla="*/ 192 w 192"/>
                  <a:gd name="txB" fmla="*/ 920 h 920"/>
                </a:gdLst>
                <a:cxnLst>
                  <a:cxn ang="0">
                    <a:pos x="0" y="720"/>
                  </a:cxn>
                  <a:cxn ang="0">
                    <a:pos x="48" y="816"/>
                  </a:cxn>
                  <a:cxn ang="0">
                    <a:pos x="144" y="96"/>
                  </a:cxn>
                  <a:cxn ang="0">
                    <a:pos x="192" y="240"/>
                  </a:cxn>
                </a:cxnLst>
                <a:rect l="txL" t="txT" r="txR" b="txB"/>
                <a:pathLst>
                  <a:path w="192" h="920">
                    <a:moveTo>
                      <a:pt x="0" y="720"/>
                    </a:moveTo>
                    <a:cubicBezTo>
                      <a:pt x="12" y="820"/>
                      <a:pt x="24" y="920"/>
                      <a:pt x="48" y="816"/>
                    </a:cubicBezTo>
                    <a:cubicBezTo>
                      <a:pt x="72" y="712"/>
                      <a:pt x="120" y="192"/>
                      <a:pt x="144" y="96"/>
                    </a:cubicBezTo>
                    <a:cubicBezTo>
                      <a:pt x="168" y="0"/>
                      <a:pt x="184" y="216"/>
                      <a:pt x="192" y="240"/>
                    </a:cubicBezTo>
                  </a:path>
                </a:pathLst>
              </a:cu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/>
              <a:lstStyle/>
              <a:p>
                <a:endParaRPr lang="zh-CN" altLang="en-US">
                  <a:latin typeface="宋体" panose="02010600030101010101" pitchFamily="2" charset="-122"/>
                </a:endParaRPr>
              </a:p>
            </p:txBody>
          </p:sp>
          <p:sp>
            <p:nvSpPr>
              <p:cNvPr id="7190" name="Freeform 24"/>
              <p:cNvSpPr/>
              <p:nvPr>
                <p:custDataLst>
                  <p:tags r:id="rId33"/>
                </p:custDataLst>
              </p:nvPr>
            </p:nvSpPr>
            <p:spPr>
              <a:xfrm>
                <a:off x="3264" y="864"/>
                <a:ext cx="192" cy="920"/>
              </a:xfrm>
              <a:custGeom>
                <a:gdLst>
                  <a:gd name="txL" fmla="*/ 0 w 192"/>
                  <a:gd name="txT" fmla="*/ 0 h 920"/>
                  <a:gd name="txR" fmla="*/ 192 w 192"/>
                  <a:gd name="txB" fmla="*/ 920 h 920"/>
                </a:gdLst>
                <a:cxnLst>
                  <a:cxn ang="0">
                    <a:pos x="0" y="720"/>
                  </a:cxn>
                  <a:cxn ang="0">
                    <a:pos x="48" y="816"/>
                  </a:cxn>
                  <a:cxn ang="0">
                    <a:pos x="144" y="96"/>
                  </a:cxn>
                  <a:cxn ang="0">
                    <a:pos x="192" y="240"/>
                  </a:cxn>
                </a:cxnLst>
                <a:rect l="txL" t="txT" r="txR" b="txB"/>
                <a:pathLst>
                  <a:path w="192" h="920">
                    <a:moveTo>
                      <a:pt x="0" y="720"/>
                    </a:moveTo>
                    <a:cubicBezTo>
                      <a:pt x="12" y="820"/>
                      <a:pt x="24" y="920"/>
                      <a:pt x="48" y="816"/>
                    </a:cubicBezTo>
                    <a:cubicBezTo>
                      <a:pt x="72" y="712"/>
                      <a:pt x="120" y="192"/>
                      <a:pt x="144" y="96"/>
                    </a:cubicBezTo>
                    <a:cubicBezTo>
                      <a:pt x="168" y="0"/>
                      <a:pt x="184" y="216"/>
                      <a:pt x="192" y="240"/>
                    </a:cubicBezTo>
                  </a:path>
                </a:pathLst>
              </a:cu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/>
              <a:lstStyle/>
              <a:p>
                <a:endParaRPr lang="zh-CN" altLang="en-US">
                  <a:latin typeface="宋体" panose="02010600030101010101" pitchFamily="2" charset="-122"/>
                </a:endParaRPr>
              </a:p>
            </p:txBody>
          </p:sp>
          <p:sp>
            <p:nvSpPr>
              <p:cNvPr id="7191" name="Freeform 25"/>
              <p:cNvSpPr/>
              <p:nvPr>
                <p:custDataLst>
                  <p:tags r:id="rId34"/>
                </p:custDataLst>
              </p:nvPr>
            </p:nvSpPr>
            <p:spPr>
              <a:xfrm>
                <a:off x="3468" y="864"/>
                <a:ext cx="192" cy="920"/>
              </a:xfrm>
              <a:custGeom>
                <a:gdLst>
                  <a:gd name="txL" fmla="*/ 0 w 192"/>
                  <a:gd name="txT" fmla="*/ 0 h 920"/>
                  <a:gd name="txR" fmla="*/ 192 w 192"/>
                  <a:gd name="txB" fmla="*/ 920 h 920"/>
                </a:gdLst>
                <a:cxnLst>
                  <a:cxn ang="0">
                    <a:pos x="0" y="720"/>
                  </a:cxn>
                  <a:cxn ang="0">
                    <a:pos x="48" y="816"/>
                  </a:cxn>
                  <a:cxn ang="0">
                    <a:pos x="144" y="96"/>
                  </a:cxn>
                  <a:cxn ang="0">
                    <a:pos x="192" y="240"/>
                  </a:cxn>
                </a:cxnLst>
                <a:rect l="txL" t="txT" r="txR" b="txB"/>
                <a:pathLst>
                  <a:path w="192" h="920">
                    <a:moveTo>
                      <a:pt x="0" y="720"/>
                    </a:moveTo>
                    <a:cubicBezTo>
                      <a:pt x="12" y="820"/>
                      <a:pt x="24" y="920"/>
                      <a:pt x="48" y="816"/>
                    </a:cubicBezTo>
                    <a:cubicBezTo>
                      <a:pt x="72" y="712"/>
                      <a:pt x="120" y="192"/>
                      <a:pt x="144" y="96"/>
                    </a:cubicBezTo>
                    <a:cubicBezTo>
                      <a:pt x="168" y="0"/>
                      <a:pt x="184" y="216"/>
                      <a:pt x="192" y="240"/>
                    </a:cubicBezTo>
                  </a:path>
                </a:pathLst>
              </a:cu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/>
              <a:lstStyle/>
              <a:p>
                <a:endParaRPr lang="zh-CN" altLang="en-US">
                  <a:latin typeface="宋体" panose="02010600030101010101" pitchFamily="2" charset="-122"/>
                </a:endParaRPr>
              </a:p>
            </p:txBody>
          </p:sp>
          <p:sp>
            <p:nvSpPr>
              <p:cNvPr id="7192" name="Freeform 26"/>
              <p:cNvSpPr/>
              <p:nvPr>
                <p:custDataLst>
                  <p:tags r:id="rId35"/>
                </p:custDataLst>
              </p:nvPr>
            </p:nvSpPr>
            <p:spPr>
              <a:xfrm>
                <a:off x="3720" y="1584"/>
                <a:ext cx="48" cy="528"/>
              </a:xfrm>
              <a:custGeom>
                <a:gdLst>
                  <a:gd name="txL" fmla="*/ 0 w 48"/>
                  <a:gd name="txT" fmla="*/ 0 h 528"/>
                  <a:gd name="txR" fmla="*/ 48 w 48"/>
                  <a:gd name="txB" fmla="*/ 528 h 528"/>
                </a:gdLst>
                <a:cxnLst>
                  <a:cxn ang="0">
                    <a:pos x="0" y="0"/>
                  </a:cxn>
                  <a:cxn ang="0">
                    <a:pos x="48" y="528"/>
                  </a:cxn>
                </a:cxnLst>
                <a:rect l="txL" t="txT" r="txR" b="txB"/>
                <a:pathLst>
                  <a:path w="48" h="528">
                    <a:moveTo>
                      <a:pt x="0" y="0"/>
                    </a:moveTo>
                    <a:cubicBezTo>
                      <a:pt x="20" y="216"/>
                      <a:pt x="40" y="432"/>
                      <a:pt x="48" y="528"/>
                    </a:cubicBezTo>
                  </a:path>
                </a:pathLst>
              </a:cu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/>
              <a:lstStyle/>
              <a:p>
                <a:endParaRPr lang="zh-CN" altLang="en-US">
                  <a:latin typeface="宋体" panose="02010600030101010101" pitchFamily="2" charset="-122"/>
                </a:endParaRPr>
              </a:p>
            </p:txBody>
          </p:sp>
          <p:sp>
            <p:nvSpPr>
              <p:cNvPr id="7193" name="Freeform 27"/>
              <p:cNvSpPr/>
              <p:nvPr>
                <p:custDataLst>
                  <p:tags r:id="rId36"/>
                </p:custDataLst>
              </p:nvPr>
            </p:nvSpPr>
            <p:spPr>
              <a:xfrm>
                <a:off x="2088" y="864"/>
                <a:ext cx="192" cy="1216"/>
              </a:xfrm>
              <a:custGeom>
                <a:gdLst>
                  <a:gd name="txL" fmla="*/ 0 w 192"/>
                  <a:gd name="txT" fmla="*/ 0 h 1216"/>
                  <a:gd name="txR" fmla="*/ 192 w 192"/>
                  <a:gd name="txB" fmla="*/ 1216 h 1216"/>
                </a:gdLst>
                <a:cxnLst>
                  <a:cxn ang="0">
                    <a:pos x="0" y="1216"/>
                  </a:cxn>
                  <a:cxn ang="0">
                    <a:pos x="144" y="160"/>
                  </a:cxn>
                  <a:cxn ang="0">
                    <a:pos x="192" y="256"/>
                  </a:cxn>
                </a:cxnLst>
                <a:rect l="txL" t="txT" r="txR" b="txB"/>
                <a:pathLst>
                  <a:path w="192" h="1216">
                    <a:moveTo>
                      <a:pt x="0" y="1216"/>
                    </a:moveTo>
                    <a:cubicBezTo>
                      <a:pt x="56" y="768"/>
                      <a:pt x="112" y="320"/>
                      <a:pt x="144" y="160"/>
                    </a:cubicBezTo>
                    <a:cubicBezTo>
                      <a:pt x="176" y="0"/>
                      <a:pt x="184" y="128"/>
                      <a:pt x="192" y="256"/>
                    </a:cubicBezTo>
                  </a:path>
                </a:pathLst>
              </a:cu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/>
              <a:lstStyle/>
              <a:p>
                <a:endParaRPr lang="zh-CN" altLang="en-US">
                  <a:latin typeface="宋体" panose="02010600030101010101" pitchFamily="2" charset="-122"/>
                </a:endParaRPr>
              </a:p>
            </p:txBody>
          </p:sp>
        </p:grpSp>
        <p:grpSp>
          <p:nvGrpSpPr>
            <p:cNvPr id="7179" name="Group 28"/>
            <p:cNvGrpSpPr/>
            <p:nvPr>
              <p:custDataLst>
                <p:tags r:id="rId37"/>
              </p:custDataLst>
            </p:nvPr>
          </p:nvGrpSpPr>
          <p:grpSpPr>
            <a:xfrm>
              <a:off x="1920" y="2256"/>
              <a:ext cx="816" cy="432"/>
              <a:chOff x="2136" y="2208"/>
              <a:chExt cx="816" cy="432"/>
            </a:xfrm>
          </p:grpSpPr>
          <p:sp>
            <p:nvSpPr>
              <p:cNvPr id="7183" name="AutoShape 29"/>
              <p:cNvSpPr/>
              <p:nvPr>
                <p:custDataLst>
                  <p:tags r:id="rId38"/>
                </p:custDataLst>
              </p:nvPr>
            </p:nvSpPr>
            <p:spPr>
              <a:xfrm flipH="1">
                <a:off x="2136" y="2208"/>
                <a:ext cx="672" cy="432"/>
              </a:xfrm>
              <a:prstGeom prst="wedgeRoundRectCallout">
                <a:avLst>
                  <a:gd name="adj1" fmla="val -41519"/>
                  <a:gd name="adj2" fmla="val 76384"/>
                  <a:gd name="adj3" fmla="val 16667"/>
                </a:avLst>
              </a:prstGeom>
              <a:solidFill>
                <a:srgbClr val="FF99CC">
                  <a:alpha val="50195"/>
                </a:srgbClr>
              </a:solidFill>
              <a:ln w="12700" cap="sq" cmpd="sng">
                <a:solidFill>
                  <a:schemeClr val="tx1"/>
                </a:solidFill>
                <a:prstDash val="solid"/>
                <a:miter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 algn="ctr"/>
                <a:endParaRPr lang="zh-CN" altLang="zh-CN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17" name="Text Box 30"/>
              <p:cNvSpPr txBox="1">
                <a:spLocks noChangeArrowheads="1"/>
              </p:cNvSpPr>
              <p:nvPr>
                <p:custDataLst>
                  <p:tags r:id="rId39"/>
                </p:custDataLst>
              </p:nvPr>
            </p:nvSpPr>
            <p:spPr bwMode="auto">
              <a:xfrm>
                <a:off x="2136" y="2232"/>
                <a:ext cx="816" cy="36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spAutoFit/>
              </a:bodyPr>
              <a:lstStyle/>
              <a:p>
                <a:pPr marR="0" defTabSz="914400" fontAlgn="auto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b="1" kern="1200" cap="none" spc="0" normalizeH="0" baseline="0" noProof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宋体" panose="02010600030101010101" pitchFamily="2" charset="-122"/>
                    <a:ea typeface="宋体" panose="02010600030101010101" pitchFamily="2" charset="-122"/>
                    <a:cs typeface="+mn-cs"/>
                  </a:rPr>
                  <a:t>线圈</a:t>
                </a:r>
                <a:endParaRPr kumimoji="0" lang="zh-CN" altLang="en-US" b="1" kern="1200" cap="none" spc="0" normalizeH="0" baseline="0" noProof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7180" name="Group 31"/>
            <p:cNvGrpSpPr/>
            <p:nvPr>
              <p:custDataLst>
                <p:tags r:id="rId40"/>
              </p:custDataLst>
            </p:nvPr>
          </p:nvGrpSpPr>
          <p:grpSpPr>
            <a:xfrm>
              <a:off x="4068" y="2448"/>
              <a:ext cx="828" cy="408"/>
              <a:chOff x="4284" y="2400"/>
              <a:chExt cx="828" cy="408"/>
            </a:xfrm>
          </p:grpSpPr>
          <p:sp>
            <p:nvSpPr>
              <p:cNvPr id="7181" name="AutoShape 32"/>
              <p:cNvSpPr/>
              <p:nvPr>
                <p:custDataLst>
                  <p:tags r:id="rId41"/>
                </p:custDataLst>
              </p:nvPr>
            </p:nvSpPr>
            <p:spPr>
              <a:xfrm>
                <a:off x="4284" y="2400"/>
                <a:ext cx="684" cy="408"/>
              </a:xfrm>
              <a:prstGeom prst="wedgeRoundRectCallout">
                <a:avLst>
                  <a:gd name="adj1" fmla="val -41667"/>
                  <a:gd name="adj2" fmla="val 78185"/>
                  <a:gd name="adj3" fmla="val 16667"/>
                </a:avLst>
              </a:prstGeom>
              <a:solidFill>
                <a:srgbClr val="FF99CC">
                  <a:alpha val="50195"/>
                </a:srgbClr>
              </a:solidFill>
              <a:ln w="12700" cap="sq" cmpd="sng">
                <a:solidFill>
                  <a:schemeClr val="tx1"/>
                </a:solidFill>
                <a:prstDash val="solid"/>
                <a:miter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 algn="ctr"/>
                <a:endParaRPr lang="zh-CN" altLang="zh-CN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15" name="Text Box 33"/>
              <p:cNvSpPr txBox="1">
                <a:spLocks noChangeArrowheads="1"/>
              </p:cNvSpPr>
              <p:nvPr>
                <p:custDataLst>
                  <p:tags r:id="rId42"/>
                </p:custDataLst>
              </p:nvPr>
            </p:nvSpPr>
            <p:spPr bwMode="auto">
              <a:xfrm>
                <a:off x="4296" y="2424"/>
                <a:ext cx="816" cy="363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spAutoFit/>
              </a:bodyPr>
              <a:lstStyle/>
              <a:p>
                <a:pPr marR="0" defTabSz="914400" fontAlgn="auto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b="1" kern="1200" cap="none" spc="0" normalizeH="0" baseline="0" noProof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宋体" panose="02010600030101010101" pitchFamily="2" charset="-122"/>
                    <a:ea typeface="宋体" panose="02010600030101010101" pitchFamily="2" charset="-122"/>
                    <a:cs typeface="+mn-cs"/>
                  </a:rPr>
                  <a:t>铁芯</a:t>
                </a:r>
                <a:endParaRPr kumimoji="0" lang="zh-CN" altLang="en-US" b="1" kern="1200" cap="none" spc="0" normalizeH="0" baseline="0" noProof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11" name="文本框 10" title=""/>
          <p:cNvSpPr txBox="1"/>
          <p:nvPr>
            <p:custDataLst>
              <p:tags r:id="rId43"/>
            </p:custDataLst>
          </p:nvPr>
        </p:nvSpPr>
        <p:spPr>
          <a:xfrm>
            <a:off x="1151890" y="1256665"/>
            <a:ext cx="13512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定义：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文本框 11" title=""/>
          <p:cNvSpPr txBox="1"/>
          <p:nvPr>
            <p:custDataLst>
              <p:tags r:id="rId44"/>
            </p:custDataLst>
          </p:nvPr>
        </p:nvSpPr>
        <p:spPr>
          <a:xfrm>
            <a:off x="1428750" y="1033780"/>
            <a:ext cx="898144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zh-CN" altLang="en-US" sz="2800" u="sng">
                <a:latin typeface="宋体" panose="02010600030101010101" pitchFamily="2" charset="-122"/>
                <a:ea typeface="宋体" panose="02010600030101010101" pitchFamily="2" charset="-122"/>
              </a:rPr>
              <a:t>在螺线管中插入铁芯，当有电流通过时，它会产生较强的磁场。这个带铁芯的螺线管叫作电磁铁</a:t>
            </a:r>
            <a:endParaRPr lang="zh-CN" altLang="en-US" sz="2800" u="sng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4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1" grpId="0"/>
      <p:bldP spid="12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2" name="组合 21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23" name="矩形 22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4" name="矩形 23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28" name="组合 27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435" cy="1332"/>
              <a:chOff x="487" y="636"/>
              <a:chExt cx="12640" cy="1150"/>
            </a:xfrm>
          </p:grpSpPr>
          <p:sp>
            <p:nvSpPr>
              <p:cNvPr id="29" name="文本框 28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751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 </a:t>
                </a:r>
                <a:r>
                  <a:rPr lang="zh-CN" altLang="en-US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电磁铁</a:t>
                </a:r>
                <a:endParaRPr lang="zh-CN" altLang="en-US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30" name="椭圆 29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2968625" y="1171575"/>
            <a:ext cx="609600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【实验探究】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自制电磁铁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11"/>
            </p:custDataLst>
          </p:nvPr>
        </p:nvSpPr>
        <p:spPr>
          <a:xfrm>
            <a:off x="926465" y="2127250"/>
            <a:ext cx="5807710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用大铁钉作铁芯，把漆包线在铁钉上密绕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20~50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匝，一个简单的电磁铁就做成了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7-3-2)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把漆包线的两端接到电路中。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就可以进行一些有关电磁铁的实验探究了。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rcRect l="63156" t="61343" r="4056" b="18120"/>
          <a:stretch>
            <a:fillRect/>
          </a:stretch>
        </p:blipFill>
        <p:spPr>
          <a:xfrm>
            <a:off x="7268845" y="2020570"/>
            <a:ext cx="3775075" cy="3341370"/>
          </a:xfrm>
          <a:prstGeom prst="rect">
            <a:avLst/>
          </a:prstGeom>
          <a:noFill/>
        </p:spPr>
      </p:pic>
      <p:sp>
        <p:nvSpPr>
          <p:cNvPr id="5" name="文本框 4" title=""/>
          <p:cNvSpPr txBox="1"/>
          <p:nvPr>
            <p:custDataLst>
              <p:tags r:id="rId14"/>
            </p:custDataLst>
          </p:nvPr>
        </p:nvSpPr>
        <p:spPr>
          <a:xfrm>
            <a:off x="2418080" y="5727065"/>
            <a:ext cx="641286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defTabSz="91440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为什么电磁铁的磁性比通电螺线管的磁性更强？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2" name="组合 21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23" name="矩形 22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4" name="矩形 23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28" name="组合 27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435" cy="1332"/>
              <a:chOff x="487" y="636"/>
              <a:chExt cx="12640" cy="1150"/>
            </a:xfrm>
          </p:grpSpPr>
          <p:sp>
            <p:nvSpPr>
              <p:cNvPr id="29" name="文本框 28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751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 </a:t>
                </a:r>
                <a:r>
                  <a:rPr lang="zh-CN" altLang="en-US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电磁铁</a:t>
                </a:r>
                <a:endParaRPr lang="zh-CN" altLang="en-US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30" name="椭圆 29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1527810" y="1732915"/>
            <a:ext cx="27070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电磁铁的原理：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11"/>
            </p:custDataLst>
          </p:nvPr>
        </p:nvSpPr>
        <p:spPr>
          <a:xfrm>
            <a:off x="1682115" y="1552575"/>
            <a:ext cx="9140825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当电流通过带铁芯的螺线管时，螺线管中的铁芯就被电流的磁场磁化成了磁铁，使通电螺线管的磁性大大增强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当断开电路时，它们的磁性就立即消失了。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12"/>
            </p:custDataLst>
          </p:nvPr>
        </p:nvSpPr>
        <p:spPr>
          <a:xfrm>
            <a:off x="3183255" y="4947920"/>
            <a:ext cx="641286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defTabSz="91440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电磁铁的磁性强弱跟哪些因素有关呢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?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？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2" name="组合 21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23" name="矩形 22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4" name="矩形 23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28" name="组合 27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435" cy="1332"/>
              <a:chOff x="487" y="636"/>
              <a:chExt cx="12640" cy="1150"/>
            </a:xfrm>
          </p:grpSpPr>
          <p:sp>
            <p:nvSpPr>
              <p:cNvPr id="29" name="文本框 28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751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 </a:t>
                </a:r>
                <a:r>
                  <a:rPr lang="zh-CN" altLang="en-US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电磁铁</a:t>
                </a:r>
                <a:endParaRPr lang="zh-CN" altLang="en-US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30" name="椭圆 29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2831465" y="1287145"/>
            <a:ext cx="730758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【实验探究】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影响电磁铁磁性强弱的因素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11"/>
            </p:custDataLst>
          </p:nvPr>
        </p:nvSpPr>
        <p:spPr>
          <a:xfrm>
            <a:off x="857250" y="2299335"/>
            <a:ext cx="2347595" cy="5168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【实验目的</a:t>
            </a:r>
            <a:r>
              <a:rPr lang="zh-CN" altLang="en-US" sz="24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】</a:t>
            </a:r>
            <a:r>
              <a:rPr lang="en-US" altLang="zh-CN" sz="24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endParaRPr lang="zh-CN" altLang="en-US" sz="2400" b="1">
              <a:solidFill>
                <a:schemeClr val="accent3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12"/>
            </p:custDataLst>
          </p:nvPr>
        </p:nvSpPr>
        <p:spPr>
          <a:xfrm>
            <a:off x="878205" y="3080385"/>
            <a:ext cx="2326005" cy="5168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【猜想与假设</a:t>
            </a:r>
            <a:r>
              <a:rPr lang="zh-CN" altLang="en-US" sz="24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】</a:t>
            </a:r>
            <a:r>
              <a:rPr lang="en-US" altLang="zh-CN" sz="24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endParaRPr lang="zh-CN" altLang="en-US" sz="2400" b="1">
              <a:solidFill>
                <a:schemeClr val="accent3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13"/>
            </p:custDataLst>
          </p:nvPr>
        </p:nvSpPr>
        <p:spPr>
          <a:xfrm>
            <a:off x="3280410" y="3148965"/>
            <a:ext cx="78301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noProof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电流大小、线圈匝数、有无铁芯</a:t>
            </a:r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4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14"/>
            </p:custDataLst>
          </p:nvPr>
        </p:nvSpPr>
        <p:spPr>
          <a:xfrm>
            <a:off x="878205" y="3861435"/>
            <a:ext cx="26066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【实验方法</a:t>
            </a:r>
            <a:r>
              <a:rPr lang="zh-CN" altLang="en-US" sz="24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】</a:t>
            </a:r>
            <a:r>
              <a:rPr lang="en-US" altLang="zh-CN" sz="24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endParaRPr lang="zh-CN" altLang="en-US" sz="24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15"/>
            </p:custDataLst>
          </p:nvPr>
        </p:nvSpPr>
        <p:spPr>
          <a:xfrm>
            <a:off x="3204845" y="229933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影响电磁铁磁性强弱的因素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 title=""/>
          <p:cNvSpPr txBox="1"/>
          <p:nvPr>
            <p:custDataLst>
              <p:tags r:id="rId16"/>
            </p:custDataLst>
          </p:nvPr>
        </p:nvSpPr>
        <p:spPr>
          <a:xfrm>
            <a:off x="3031490" y="3888740"/>
            <a:ext cx="872109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控制变量法</a:t>
            </a:r>
            <a:r>
              <a:rPr lang="en-US" altLang="zh-CN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endParaRPr lang="en-US" altLang="zh-CN" sz="24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en-US" altLang="zh-CN" sz="2400" b="1" noProof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2400" b="1" noProof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转换法</a:t>
            </a:r>
            <a:r>
              <a:rPr lang="en-US" altLang="zh-CN" sz="2400" b="1" noProof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400" b="1" noProof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400" b="1" noProof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400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根据吸引大头针的多少来判断螺线管的磁性强弱）</a:t>
            </a:r>
            <a:endParaRPr lang="en-US" altLang="zh-CN" sz="2400" b="1" noProof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" name="文本框 9" title=""/>
          <p:cNvSpPr txBox="1"/>
          <p:nvPr>
            <p:custDataLst>
              <p:tags r:id="rId17"/>
            </p:custDataLst>
          </p:nvPr>
        </p:nvSpPr>
        <p:spPr>
          <a:xfrm>
            <a:off x="1000125" y="5367020"/>
            <a:ext cx="220345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【实验器材</a:t>
            </a:r>
            <a:r>
              <a:rPr lang="zh-CN" altLang="en-US" sz="24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】</a:t>
            </a:r>
            <a:endParaRPr lang="zh-CN" altLang="en-US" sz="2400" b="1">
              <a:solidFill>
                <a:schemeClr val="accent3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 title=""/>
          <p:cNvSpPr txBox="1"/>
          <p:nvPr>
            <p:custDataLst>
              <p:tags r:id="rId18"/>
            </p:custDataLst>
          </p:nvPr>
        </p:nvSpPr>
        <p:spPr>
          <a:xfrm>
            <a:off x="3280410" y="5423535"/>
            <a:ext cx="783018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2400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学生</a:t>
            </a:r>
            <a:r>
              <a:rPr sz="2400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电源、</a:t>
            </a:r>
            <a:r>
              <a:rPr lang="zh-CN" sz="2400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电磁铁、</a:t>
            </a:r>
            <a:r>
              <a:rPr sz="2400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电流表、漆包线、滑动变阻器、开关、</a:t>
            </a:r>
            <a:r>
              <a:rPr lang="zh-CN" sz="2400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导线</a:t>
            </a:r>
            <a:r>
              <a:rPr sz="2400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大头针</a:t>
            </a:r>
            <a:endParaRPr lang="zh-CN" altLang="en-US" sz="24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  <p:custDataLst>
      <p:tags r:id="rId1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2" name="组合 21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23" name="矩形 22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4" name="矩形 23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28" name="组合 27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435" cy="1332"/>
              <a:chOff x="487" y="636"/>
              <a:chExt cx="12640" cy="1150"/>
            </a:xfrm>
          </p:grpSpPr>
          <p:sp>
            <p:nvSpPr>
              <p:cNvPr id="29" name="文本框 28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751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 </a:t>
                </a:r>
                <a:r>
                  <a:rPr lang="zh-CN" altLang="en-US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电磁铁</a:t>
                </a:r>
                <a:endParaRPr lang="zh-CN" altLang="en-US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30" name="椭圆 29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857250" y="118110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【实验过程</a:t>
            </a:r>
            <a:r>
              <a:rPr lang="zh-CN" altLang="en-US" sz="24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】</a:t>
            </a:r>
            <a:endParaRPr lang="zh-CN" altLang="en-US" sz="2400" b="1">
              <a:solidFill>
                <a:schemeClr val="accent3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11"/>
            </p:custDataLst>
          </p:nvPr>
        </p:nvSpPr>
        <p:spPr>
          <a:xfrm>
            <a:off x="1278890" y="1681480"/>
            <a:ext cx="965962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7-3-3(a)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所示，同一电磁铁，比较电流较大和较小情况下电磁铁的磁性强弱。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12"/>
            </p:custDataLst>
          </p:nvPr>
        </p:nvSpPr>
        <p:spPr>
          <a:xfrm>
            <a:off x="1373505" y="5429885"/>
            <a:ext cx="852043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7-3-3(b)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所示，两个匝数不同的电磁铁，通过相同电流时，比较两个电磁铁的磁性强弱。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 title="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rcRect l="15060" t="29040" r="50395" b="50000"/>
          <a:stretch>
            <a:fillRect/>
          </a:stretch>
        </p:blipFill>
        <p:spPr>
          <a:xfrm>
            <a:off x="1373505" y="2921635"/>
            <a:ext cx="4050665" cy="2490470"/>
          </a:xfrm>
          <a:prstGeom prst="rect">
            <a:avLst/>
          </a:prstGeom>
        </p:spPr>
      </p:pic>
      <p:pic>
        <p:nvPicPr>
          <p:cNvPr id="6" name="图片 5" title="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3"/>
          <a:srcRect l="48522" t="29041" r="14675" b="50000"/>
          <a:stretch>
            <a:fillRect/>
          </a:stretch>
        </p:blipFill>
        <p:spPr>
          <a:xfrm>
            <a:off x="5424170" y="2921635"/>
            <a:ext cx="4315460" cy="2490470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22" name="组合 21" title=""/>
          <p:cNvGrpSpPr/>
          <p:nvPr>
            <p:custDataLst>
              <p:tags r:id="rId4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23" name="矩形 22"/>
            <p:cNvSpPr/>
            <p:nvPr>
              <p:custDataLst>
                <p:tags r:id="rId5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4" name="矩形 23"/>
            <p:cNvSpPr/>
            <p:nvPr>
              <p:custDataLst>
                <p:tags r:id="rId6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28" name="组合 27"/>
            <p:cNvGrpSpPr/>
            <p:nvPr>
              <p:custDataLst>
                <p:tags r:id="rId7"/>
              </p:custDataLst>
            </p:nvPr>
          </p:nvGrpSpPr>
          <p:grpSpPr>
            <a:xfrm>
              <a:off x="494" y="378"/>
              <a:ext cx="13435" cy="1332"/>
              <a:chOff x="487" y="636"/>
              <a:chExt cx="12640" cy="1150"/>
            </a:xfrm>
          </p:grpSpPr>
          <p:sp>
            <p:nvSpPr>
              <p:cNvPr id="29" name="文本框 28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1751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 </a:t>
                </a:r>
                <a:r>
                  <a:rPr lang="zh-CN" altLang="en-US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电磁铁</a:t>
                </a:r>
                <a:endParaRPr lang="zh-CN" altLang="en-US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30" name="椭圆 29"/>
              <p:cNvSpPr/>
              <p:nvPr>
                <p:custDataLst>
                  <p:tags r:id="rId9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矩形 6"/>
              <p:cNvSpPr/>
              <p:nvPr>
                <p:custDataLst>
                  <p:tags r:id="rId10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2" name="图片 1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rcRect l="14567" t="53003" r="16993" b="29553"/>
          <a:stretch>
            <a:fillRect/>
          </a:stretch>
        </p:blipFill>
        <p:spPr>
          <a:xfrm>
            <a:off x="1482725" y="1546225"/>
            <a:ext cx="9067800" cy="326580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3" name="图片 2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1"/>
          <a:srcRect l="12914" t="58582" r="64321" b="40017"/>
          <a:stretch>
            <a:fillRect/>
          </a:stretch>
        </p:blipFill>
        <p:spPr>
          <a:xfrm>
            <a:off x="1483360" y="2374900"/>
            <a:ext cx="2885440" cy="262255"/>
          </a:xfrm>
          <a:prstGeom prst="rect">
            <a:avLst/>
          </a:prstGeom>
        </p:spPr>
      </p:pic>
      <p:sp>
        <p:nvSpPr>
          <p:cNvPr id="4" name="文本框 3" title=""/>
          <p:cNvSpPr txBox="1"/>
          <p:nvPr>
            <p:custDataLst>
              <p:tags r:id="rId14"/>
            </p:custDataLst>
          </p:nvPr>
        </p:nvSpPr>
        <p:spPr>
          <a:xfrm>
            <a:off x="2251075" y="2247900"/>
            <a:ext cx="9588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20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15"/>
            </p:custDataLst>
          </p:nvPr>
        </p:nvSpPr>
        <p:spPr>
          <a:xfrm>
            <a:off x="8112125" y="2111375"/>
            <a:ext cx="7683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16"/>
            </p:custDataLst>
          </p:nvPr>
        </p:nvSpPr>
        <p:spPr>
          <a:xfrm>
            <a:off x="8026400" y="2527300"/>
            <a:ext cx="7683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17"/>
            </p:custDataLst>
          </p:nvPr>
        </p:nvSpPr>
        <p:spPr>
          <a:xfrm>
            <a:off x="2251075" y="2947670"/>
            <a:ext cx="9588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20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18"/>
            </p:custDataLst>
          </p:nvPr>
        </p:nvSpPr>
        <p:spPr>
          <a:xfrm>
            <a:off x="2251075" y="3884930"/>
            <a:ext cx="9588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20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 title=""/>
          <p:cNvSpPr txBox="1"/>
          <p:nvPr>
            <p:custDataLst>
              <p:tags r:id="rId19"/>
            </p:custDataLst>
          </p:nvPr>
        </p:nvSpPr>
        <p:spPr>
          <a:xfrm>
            <a:off x="8112125" y="2943225"/>
            <a:ext cx="7683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 title=""/>
          <p:cNvSpPr txBox="1"/>
          <p:nvPr>
            <p:custDataLst>
              <p:tags r:id="rId20"/>
            </p:custDataLst>
          </p:nvPr>
        </p:nvSpPr>
        <p:spPr>
          <a:xfrm>
            <a:off x="8049895" y="3884930"/>
            <a:ext cx="7683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 title=""/>
          <p:cNvSpPr txBox="1"/>
          <p:nvPr>
            <p:custDataLst>
              <p:tags r:id="rId21"/>
            </p:custDataLst>
          </p:nvPr>
        </p:nvSpPr>
        <p:spPr>
          <a:xfrm>
            <a:off x="2251075" y="3416300"/>
            <a:ext cx="9588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50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 title=""/>
          <p:cNvSpPr txBox="1"/>
          <p:nvPr>
            <p:custDataLst>
              <p:tags r:id="rId22"/>
            </p:custDataLst>
          </p:nvPr>
        </p:nvSpPr>
        <p:spPr>
          <a:xfrm>
            <a:off x="2251075" y="4353560"/>
            <a:ext cx="9588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50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 title=""/>
          <p:cNvSpPr txBox="1"/>
          <p:nvPr>
            <p:custDataLst>
              <p:tags r:id="rId23"/>
            </p:custDataLst>
          </p:nvPr>
        </p:nvSpPr>
        <p:spPr>
          <a:xfrm>
            <a:off x="8049895" y="3414395"/>
            <a:ext cx="7683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15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4" title=""/>
          <p:cNvSpPr txBox="1"/>
          <p:nvPr>
            <p:custDataLst>
              <p:tags r:id="rId24"/>
            </p:custDataLst>
          </p:nvPr>
        </p:nvSpPr>
        <p:spPr>
          <a:xfrm>
            <a:off x="8049895" y="4413250"/>
            <a:ext cx="7683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30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文本框 15" title=""/>
          <p:cNvSpPr txBox="1"/>
          <p:nvPr>
            <p:custDataLst>
              <p:tags r:id="rId25"/>
            </p:custDataLst>
          </p:nvPr>
        </p:nvSpPr>
        <p:spPr>
          <a:xfrm>
            <a:off x="1609725" y="2278380"/>
            <a:ext cx="502285" cy="368300"/>
          </a:xfrm>
          <a:prstGeom prst="rect">
            <a:avLst/>
          </a:prstGeom>
          <a:solidFill>
            <a:schemeClr val="bg1">
              <a:alpha val="12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/>
              <a:t>1</a:t>
            </a:r>
            <a:endParaRPr lang="en-US" altLang="zh-CN"/>
          </a:p>
        </p:txBody>
      </p:sp>
      <p:sp>
        <p:nvSpPr>
          <p:cNvPr id="18" name="文本框 17" title=""/>
          <p:cNvSpPr txBox="1"/>
          <p:nvPr>
            <p:custDataLst>
              <p:tags r:id="rId26"/>
            </p:custDataLst>
          </p:nvPr>
        </p:nvSpPr>
        <p:spPr>
          <a:xfrm>
            <a:off x="1609725" y="3205480"/>
            <a:ext cx="502285" cy="368300"/>
          </a:xfrm>
          <a:prstGeom prst="rect">
            <a:avLst/>
          </a:prstGeom>
          <a:solidFill>
            <a:schemeClr val="bg1">
              <a:alpha val="12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/>
              <a:t>2</a:t>
            </a:r>
            <a:endParaRPr lang="en-US" altLang="zh-CN"/>
          </a:p>
        </p:txBody>
      </p:sp>
      <p:sp>
        <p:nvSpPr>
          <p:cNvPr id="19" name="文本框 18" title=""/>
          <p:cNvSpPr txBox="1"/>
          <p:nvPr>
            <p:custDataLst>
              <p:tags r:id="rId27"/>
            </p:custDataLst>
          </p:nvPr>
        </p:nvSpPr>
        <p:spPr>
          <a:xfrm>
            <a:off x="1609725" y="4142105"/>
            <a:ext cx="502285" cy="368300"/>
          </a:xfrm>
          <a:prstGeom prst="rect">
            <a:avLst/>
          </a:prstGeom>
          <a:solidFill>
            <a:schemeClr val="bg1">
              <a:alpha val="12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/>
              <a:t>3</a:t>
            </a:r>
            <a:endParaRPr lang="en-US" altLang="zh-CN"/>
          </a:p>
        </p:txBody>
      </p:sp>
      <p:cxnSp>
        <p:nvCxnSpPr>
          <p:cNvPr id="20" name="直接连接符 19" title=""/>
          <p:cNvCxnSpPr/>
          <p:nvPr>
            <p:custDataLst>
              <p:tags r:id="rId28"/>
            </p:custDataLst>
          </p:nvPr>
        </p:nvCxnSpPr>
        <p:spPr>
          <a:xfrm flipH="1">
            <a:off x="2095500" y="1574800"/>
            <a:ext cx="6350" cy="324929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1" name="文本框 20" title=""/>
          <p:cNvSpPr txBox="1"/>
          <p:nvPr>
            <p:custDataLst>
              <p:tags r:id="rId29"/>
            </p:custDataLst>
          </p:nvPr>
        </p:nvSpPr>
        <p:spPr>
          <a:xfrm>
            <a:off x="542925" y="1026795"/>
            <a:ext cx="220345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【实验数据</a:t>
            </a:r>
            <a:r>
              <a:rPr lang="zh-CN" altLang="en-US" sz="24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】</a:t>
            </a:r>
            <a:endParaRPr lang="zh-CN" altLang="en-US" sz="2400" b="1">
              <a:solidFill>
                <a:schemeClr val="accent3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5" name="文本框 24" title=""/>
          <p:cNvSpPr txBox="1"/>
          <p:nvPr>
            <p:custDataLst>
              <p:tags r:id="rId30"/>
            </p:custDataLst>
          </p:nvPr>
        </p:nvSpPr>
        <p:spPr>
          <a:xfrm>
            <a:off x="309880" y="4871085"/>
            <a:ext cx="220345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【实验结论</a:t>
            </a:r>
            <a:r>
              <a:rPr lang="zh-CN" altLang="en-US" sz="24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】</a:t>
            </a:r>
            <a:endParaRPr lang="zh-CN" altLang="en-US" sz="2400" b="1">
              <a:solidFill>
                <a:schemeClr val="accent3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6" name="文本框 25" title=""/>
          <p:cNvSpPr txBox="1"/>
          <p:nvPr>
            <p:custDataLst>
              <p:tags r:id="rId31"/>
            </p:custDataLst>
          </p:nvPr>
        </p:nvSpPr>
        <p:spPr>
          <a:xfrm>
            <a:off x="718820" y="5242560"/>
            <a:ext cx="1137221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当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一定时，通过电磁铁的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，电磁铁的磁性越强；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当通过电磁铁的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一定时，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越多，电磁铁的磁性越强。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7" name="矩形 26" title=""/>
          <p:cNvSpPr/>
          <p:nvPr>
            <p:custDataLst>
              <p:tags r:id="rId32"/>
            </p:custDataLst>
          </p:nvPr>
        </p:nvSpPr>
        <p:spPr>
          <a:xfrm>
            <a:off x="1387475" y="5292090"/>
            <a:ext cx="1422400" cy="510540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线圈匝数</a:t>
            </a:r>
            <a:endParaRPr kumimoji="0" lang="zh-CN" altLang="en-US" sz="2400" b="1" i="0" u="none" strike="noStrike" kern="1200" cap="none" spc="0" normalizeH="0" baseline="0" noProof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矩形 31" title=""/>
          <p:cNvSpPr/>
          <p:nvPr>
            <p:custDataLst>
              <p:tags r:id="rId33"/>
            </p:custDataLst>
          </p:nvPr>
        </p:nvSpPr>
        <p:spPr>
          <a:xfrm>
            <a:off x="6943725" y="5337175"/>
            <a:ext cx="142240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电流越大</a:t>
            </a:r>
            <a:endParaRPr kumimoji="0" lang="zh-CN" altLang="en-US" sz="2400" b="1" i="0" u="none" strike="noStrike" kern="1200" cap="none" spc="0" normalizeH="0" baseline="0" noProof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矩形 32" title=""/>
          <p:cNvSpPr/>
          <p:nvPr>
            <p:custDataLst>
              <p:tags r:id="rId34"/>
            </p:custDataLst>
          </p:nvPr>
        </p:nvSpPr>
        <p:spPr>
          <a:xfrm>
            <a:off x="3565525" y="6000750"/>
            <a:ext cx="803275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电流</a:t>
            </a:r>
            <a:endParaRPr kumimoji="0" lang="zh-CN" altLang="en-US" sz="2400" b="1" i="0" u="none" strike="noStrike" kern="1200" cap="none" spc="0" normalizeH="0" baseline="0" noProof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矩形 33" title=""/>
          <p:cNvSpPr/>
          <p:nvPr>
            <p:custDataLst>
              <p:tags r:id="rId35"/>
            </p:custDataLst>
          </p:nvPr>
        </p:nvSpPr>
        <p:spPr>
          <a:xfrm>
            <a:off x="6424295" y="6000750"/>
            <a:ext cx="142240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线圈匝数</a:t>
            </a:r>
            <a:endParaRPr kumimoji="0" lang="zh-CN" altLang="en-US" sz="2400" b="1" i="0" u="none" strike="noStrike" kern="1200" cap="none" spc="0" normalizeH="0" baseline="0" noProof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  <p:custDataLst>
      <p:tags r:id="rId3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3" grpId="0"/>
      <p:bldP spid="14" grpId="0"/>
      <p:bldP spid="15" grpId="0"/>
      <p:bldP spid="25" grpId="0"/>
      <p:bldP spid="27" grpId="0"/>
      <p:bldP spid="32" grpId="0"/>
      <p:bldP spid="33" grpId="0"/>
      <p:bldP spid="34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2" name="组合 21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23" name="矩形 22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4" name="矩形 23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28" name="组合 27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13435" cy="1332"/>
              <a:chOff x="487" y="636"/>
              <a:chExt cx="12640" cy="1150"/>
            </a:xfrm>
          </p:grpSpPr>
          <p:sp>
            <p:nvSpPr>
              <p:cNvPr id="29" name="文本框 28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751" y="879"/>
                <a:ext cx="11376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 </a:t>
                </a:r>
                <a:r>
                  <a:rPr lang="zh-CN" altLang="en-US" sz="33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电磁铁</a:t>
                </a:r>
                <a:endParaRPr lang="zh-CN" altLang="en-US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30" name="椭圆 29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812800" y="1489710"/>
            <a:ext cx="1000061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电磁铁在生活、生产和科学技术中有很广泛的应用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7-3-4)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。从家里的全自动洗衣机到电动汽车，从磁悬浮列车到三峡水库的发电站，各种大小的电磁铁应有尽有。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rcRect l="5063" t="6806" r="4462" b="70278"/>
          <a:stretch>
            <a:fillRect/>
          </a:stretch>
        </p:blipFill>
        <p:spPr>
          <a:xfrm>
            <a:off x="1089025" y="2877185"/>
            <a:ext cx="9724390" cy="348107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 flipH="1">
            <a:off x="10909300" y="12077700"/>
            <a:ext cx="0" cy="0"/>
          </a:xfrm>
          <a:prstGeom prst="rect">
            <a:avLst/>
          </a:prstGeom>
          <a:ln>
            <a:noFill/>
          </a:ln>
        </p:spPr>
      </p:pic>
    </p:spTree>
    <p:custDataLst>
      <p:tags r:id="rId15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UNIQUEID" val="6850"/>
</p:tagLst>
</file>

<file path=ppt/tags/tag10.xml><?xml version="1.0" encoding="utf-8"?>
<p:tagLst xmlns:p="http://schemas.openxmlformats.org/presentationml/2006/main">
  <p:tag name="AS_UNIQUEID" val="63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AS_UNIQUEID" val="6434"/>
</p:tagLst>
</file>

<file path=ppt/tags/tag101.xml><?xml version="1.0" encoding="utf-8"?>
<p:tagLst xmlns:p="http://schemas.openxmlformats.org/presentationml/2006/main">
  <p:tag name="AS_UNIQUEID" val="6435"/>
</p:tagLst>
</file>

<file path=ppt/tags/tag102.xml><?xml version="1.0" encoding="utf-8"?>
<p:tagLst xmlns:p="http://schemas.openxmlformats.org/presentationml/2006/main">
  <p:tag name="AS_UNIQUEID" val="6865"/>
</p:tagLst>
</file>

<file path=ppt/tags/tag103.xml><?xml version="1.0" encoding="utf-8"?>
<p:tagLst xmlns:p="http://schemas.openxmlformats.org/presentationml/2006/main">
  <p:tag name="AS_UNIQUEID" val="4504"/>
</p:tagLst>
</file>

<file path=ppt/tags/tag104.xml><?xml version="1.0" encoding="utf-8"?>
<p:tagLst xmlns:p="http://schemas.openxmlformats.org/presentationml/2006/main">
  <p:tag name="AS_UNIQUEID" val="4505"/>
</p:tagLst>
</file>

<file path=ppt/tags/tag105.xml><?xml version="1.0" encoding="utf-8"?>
<p:tagLst xmlns:p="http://schemas.openxmlformats.org/presentationml/2006/main">
  <p:tag name="AS_UNIQUEID" val="4506"/>
</p:tagLst>
</file>

<file path=ppt/tags/tag106.xml><?xml version="1.0" encoding="utf-8"?>
<p:tagLst xmlns:p="http://schemas.openxmlformats.org/presentationml/2006/main">
  <p:tag name="AS_UNIQUEID" val="4507"/>
  <p:tag name="KSO_WM_BEAUTIFY_FLAG" val=""/>
</p:tagLst>
</file>

<file path=ppt/tags/tag107.xml><?xml version="1.0" encoding="utf-8"?>
<p:tagLst xmlns:p="http://schemas.openxmlformats.org/presentationml/2006/main">
  <p:tag name="AS_UNIQUEID" val="4509"/>
</p:tagLst>
</file>

<file path=ppt/tags/tag108.xml><?xml version="1.0" encoding="utf-8"?>
<p:tagLst xmlns:p="http://schemas.openxmlformats.org/presentationml/2006/main">
  <p:tag name="AS_UNIQUEID" val="4512"/>
  <p:tag name="KSO_WM_BEAUTIFY_FLAG" val=""/>
</p:tagLst>
</file>

<file path=ppt/tags/tag109.xml><?xml version="1.0" encoding="utf-8"?>
<p:tagLst xmlns:p="http://schemas.openxmlformats.org/presentationml/2006/main">
  <p:tag name="AS_UNIQUEID" val="4514"/>
  <p:tag name="KSO_WM_BEAUTIFY_FLAG" val=""/>
</p:tagLst>
</file>

<file path=ppt/tags/tag11.xml><?xml version="1.0" encoding="utf-8"?>
<p:tagLst xmlns:p="http://schemas.openxmlformats.org/presentationml/2006/main">
  <p:tag name="AS_UNIQUEID" val="63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AS_UNIQUEID" val="4703"/>
</p:tagLst>
</file>

<file path=ppt/tags/tag111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12.xml><?xml version="1.0" encoding="utf-8"?>
<p:tagLst xmlns:p="http://schemas.openxmlformats.org/presentationml/2006/main">
  <p:tag name="AS_UNIQUEID" val="6866"/>
</p:tagLst>
</file>

<file path=ppt/tags/tag113.xml><?xml version="1.0" encoding="utf-8"?>
<p:tagLst xmlns:p="http://schemas.openxmlformats.org/presentationml/2006/main">
  <p:tag name="AS_UNIQUEID" val="4520"/>
</p:tagLst>
</file>

<file path=ppt/tags/tag114.xml><?xml version="1.0" encoding="utf-8"?>
<p:tagLst xmlns:p="http://schemas.openxmlformats.org/presentationml/2006/main">
  <p:tag name="AS_UNIQUEID" val="4521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15.xml><?xml version="1.0" encoding="utf-8"?>
<p:tagLst xmlns:p="http://schemas.openxmlformats.org/presentationml/2006/main">
  <p:tag name="AS_UNIQUEID" val="4522"/>
  <p:tag name="KSO_WM_BEAUTIFY_FLAG" val=""/>
</p:tagLst>
</file>

<file path=ppt/tags/tag116.xml><?xml version="1.0" encoding="utf-8"?>
<p:tagLst xmlns:p="http://schemas.openxmlformats.org/presentationml/2006/main">
  <p:tag name="AS_UNIQUEID" val="4523"/>
</p:tagLst>
</file>

<file path=ppt/tags/tag117.xml><?xml version="1.0" encoding="utf-8"?>
<p:tagLst xmlns:p="http://schemas.openxmlformats.org/presentationml/2006/main">
  <p:tag name="AS_UNIQUEID" val="4524"/>
  <p:tag name="KSO_WM_BEAUTIFY_FLAG" val=""/>
</p:tagLst>
</file>

<file path=ppt/tags/tag118.xml><?xml version="1.0" encoding="utf-8"?>
<p:tagLst xmlns:p="http://schemas.openxmlformats.org/presentationml/2006/main">
  <p:tag name="AS_UNIQUEID" val="4525"/>
  <p:tag name="KSO_WM_BEAUTIFY_FLAG" val=""/>
</p:tagLst>
</file>

<file path=ppt/tags/tag119.xml><?xml version="1.0" encoding="utf-8"?>
<p:tagLst xmlns:p="http://schemas.openxmlformats.org/presentationml/2006/main">
  <p:tag name="AS_UNIQUEID" val="4526"/>
  <p:tag name="KSO_WM_BEAUTIFY_FLAG" val=""/>
</p:tagLst>
</file>

<file path=ppt/tags/tag12.xml><?xml version="1.0" encoding="utf-8"?>
<p:tagLst xmlns:p="http://schemas.openxmlformats.org/presentationml/2006/main">
  <p:tag name="AS_UNIQUEID" val="63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AS_UNIQUEID" val="4527"/>
  <p:tag name="KSO_WM_BEAUTIFY_FLAG" val=""/>
</p:tagLst>
</file>

<file path=ppt/tags/tag121.xml><?xml version="1.0" encoding="utf-8"?>
<p:tagLst xmlns:p="http://schemas.openxmlformats.org/presentationml/2006/main">
  <p:tag name="AS_UNIQUEID" val="6867"/>
</p:tagLst>
</file>

<file path=ppt/tags/tag122.xml><?xml version="1.0" encoding="utf-8"?>
<p:tagLst xmlns:p="http://schemas.openxmlformats.org/presentationml/2006/main">
  <p:tag name="AS_UNIQUEID" val="6868"/>
</p:tagLst>
</file>

<file path=ppt/tags/tag123.xml><?xml version="1.0" encoding="utf-8"?>
<p:tagLst xmlns:p="http://schemas.openxmlformats.org/presentationml/2006/main">
  <p:tag name="AS_UNIQUEID" val="6869"/>
</p:tagLst>
</file>

<file path=ppt/tags/tag12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25.xml><?xml version="1.0" encoding="utf-8"?>
<p:tagLst xmlns:p="http://schemas.openxmlformats.org/presentationml/2006/main">
  <p:tag name="AS_UNIQUEID" val="6870"/>
</p:tagLst>
</file>

<file path=ppt/tags/tag126.xml><?xml version="1.0" encoding="utf-8"?>
<p:tagLst xmlns:p="http://schemas.openxmlformats.org/presentationml/2006/main">
  <p:tag name="AS_UNIQUEID" val="1725"/>
</p:tagLst>
</file>

<file path=ppt/tags/tag127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28.xml><?xml version="1.0" encoding="utf-8"?>
<p:tagLst xmlns:p="http://schemas.openxmlformats.org/presentationml/2006/main">
  <p:tag name="AS_UNIQUEID" val="1727"/>
  <p:tag name="KSO_WM_BEAUTIFY_FLAG" val=""/>
</p:tagLst>
</file>

<file path=ppt/tags/tag129.xml><?xml version="1.0" encoding="utf-8"?>
<p:tagLst xmlns:p="http://schemas.openxmlformats.org/presentationml/2006/main">
  <p:tag name="AS_UNIQUEID" val="1728"/>
</p:tagLst>
</file>

<file path=ppt/tags/tag13.xml><?xml version="1.0" encoding="utf-8"?>
<p:tagLst xmlns:p="http://schemas.openxmlformats.org/presentationml/2006/main">
  <p:tag name="AS_UNIQUEID" val="6852"/>
</p:tagLst>
</file>

<file path=ppt/tags/tag130.xml><?xml version="1.0" encoding="utf-8"?>
<p:tagLst xmlns:p="http://schemas.openxmlformats.org/presentationml/2006/main">
  <p:tag name="AS_UNIQUEID" val="1729"/>
  <p:tag name="KSO_WM_BEAUTIFY_FLAG" val=""/>
</p:tagLst>
</file>

<file path=ppt/tags/tag131.xml><?xml version="1.0" encoding="utf-8"?>
<p:tagLst xmlns:p="http://schemas.openxmlformats.org/presentationml/2006/main">
  <p:tag name="AS_UNIQUEID" val="1731"/>
  <p:tag name="KSO_WM_BEAUTIFY_FLAG" val=""/>
</p:tagLst>
</file>

<file path=ppt/tags/tag132.xml><?xml version="1.0" encoding="utf-8"?>
<p:tagLst xmlns:p="http://schemas.openxmlformats.org/presentationml/2006/main">
  <p:tag name="AS_UNIQUEID" val="1732"/>
  <p:tag name="KSO_WM_BEAUTIFY_FLAG" val=""/>
</p:tagLst>
</file>

<file path=ppt/tags/tag133.xml><?xml version="1.0" encoding="utf-8"?>
<p:tagLst xmlns:p="http://schemas.openxmlformats.org/presentationml/2006/main">
  <p:tag name="AS_UNIQUEID" val="6871"/>
</p:tagLst>
</file>

<file path=ppt/tags/tag134.xml><?xml version="1.0" encoding="utf-8"?>
<p:tagLst xmlns:p="http://schemas.openxmlformats.org/presentationml/2006/main">
  <p:tag name="AS_UNIQUEID" val="6872"/>
</p:tagLst>
</file>

<file path=ppt/tags/tag135.xml><?xml version="1.0" encoding="utf-8"?>
<p:tagLst xmlns:p="http://schemas.openxmlformats.org/presentationml/2006/main">
  <p:tag name="AS_UNIQUEID" val="6873"/>
</p:tagLst>
</file>

<file path=ppt/tags/tag136.xml><?xml version="1.0" encoding="utf-8"?>
<p:tagLst xmlns:p="http://schemas.openxmlformats.org/presentationml/2006/main">
  <p:tag name="AS_UNIQUEID" val="6874"/>
</p:tagLst>
</file>

<file path=ppt/tags/tag137.xml><?xml version="1.0" encoding="utf-8"?>
<p:tagLst xmlns:p="http://schemas.openxmlformats.org/presentationml/2006/main">
  <p:tag name="AS_UNIQUEID" val="6875"/>
</p:tagLst>
</file>

<file path=ppt/tags/tag138.xml><?xml version="1.0" encoding="utf-8"?>
<p:tagLst xmlns:p="http://schemas.openxmlformats.org/presentationml/2006/main">
  <p:tag name="AS_UNIQUEID" val="6876"/>
</p:tagLst>
</file>

<file path=ppt/tags/tag139.xml><?xml version="1.0" encoding="utf-8"?>
<p:tagLst xmlns:p="http://schemas.openxmlformats.org/presentationml/2006/main">
  <p:tag name="AS_UNIQUEID" val="6877"/>
</p:tagLst>
</file>

<file path=ppt/tags/tag14.xml><?xml version="1.0" encoding="utf-8"?>
<p:tagLst xmlns:p="http://schemas.openxmlformats.org/presentationml/2006/main">
  <p:tag name="AS_UNIQUEID" val="63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AS_UNIQUEID" val="6878"/>
</p:tagLst>
</file>

<file path=ppt/tags/tag141.xml><?xml version="1.0" encoding="utf-8"?>
<p:tagLst xmlns:p="http://schemas.openxmlformats.org/presentationml/2006/main">
  <p:tag name="AS_UNIQUEID" val="6879"/>
</p:tagLst>
</file>

<file path=ppt/tags/tag142.xml><?xml version="1.0" encoding="utf-8"?>
<p:tagLst xmlns:p="http://schemas.openxmlformats.org/presentationml/2006/main">
  <p:tag name="AS_UNIQUEID" val="6880"/>
</p:tagLst>
</file>

<file path=ppt/tags/tag143.xml><?xml version="1.0" encoding="utf-8"?>
<p:tagLst xmlns:p="http://schemas.openxmlformats.org/presentationml/2006/main">
  <p:tag name="AS_UNIQUEID" val="6881"/>
</p:tagLst>
</file>

<file path=ppt/tags/tag144.xml><?xml version="1.0" encoding="utf-8"?>
<p:tagLst xmlns:p="http://schemas.openxmlformats.org/presentationml/2006/main">
  <p:tag name="AS_UNIQUEID" val="6882"/>
</p:tagLst>
</file>

<file path=ppt/tags/tag145.xml><?xml version="1.0" encoding="utf-8"?>
<p:tagLst xmlns:p="http://schemas.openxmlformats.org/presentationml/2006/main">
  <p:tag name="AS_UNIQUEID" val="6883"/>
</p:tagLst>
</file>

<file path=ppt/tags/tag146.xml><?xml version="1.0" encoding="utf-8"?>
<p:tagLst xmlns:p="http://schemas.openxmlformats.org/presentationml/2006/main">
  <p:tag name="AS_UNIQUEID" val="6884"/>
</p:tagLst>
</file>

<file path=ppt/tags/tag147.xml><?xml version="1.0" encoding="utf-8"?>
<p:tagLst xmlns:p="http://schemas.openxmlformats.org/presentationml/2006/main">
  <p:tag name="AS_UNIQUEID" val="6885"/>
</p:tagLst>
</file>

<file path=ppt/tags/tag148.xml><?xml version="1.0" encoding="utf-8"?>
<p:tagLst xmlns:p="http://schemas.openxmlformats.org/presentationml/2006/main">
  <p:tag name="AS_UNIQUEID" val="6886"/>
</p:tagLst>
</file>

<file path=ppt/tags/tag149.xml><?xml version="1.0" encoding="utf-8"?>
<p:tagLst xmlns:p="http://schemas.openxmlformats.org/presentationml/2006/main">
  <p:tag name="AS_UNIQUEID" val="6887"/>
</p:tagLst>
</file>

<file path=ppt/tags/tag15.xml><?xml version="1.0" encoding="utf-8"?>
<p:tagLst xmlns:p="http://schemas.openxmlformats.org/presentationml/2006/main">
  <p:tag name="AS_UNIQUEID" val="63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AS_UNIQUEID" val="6888"/>
</p:tagLst>
</file>

<file path=ppt/tags/tag151.xml><?xml version="1.0" encoding="utf-8"?>
<p:tagLst xmlns:p="http://schemas.openxmlformats.org/presentationml/2006/main">
  <p:tag name="AS_UNIQUEID" val="6889"/>
</p:tagLst>
</file>

<file path=ppt/tags/tag152.xml><?xml version="1.0" encoding="utf-8"?>
<p:tagLst xmlns:p="http://schemas.openxmlformats.org/presentationml/2006/main">
  <p:tag name="AS_UNIQUEID" val="6890"/>
</p:tagLst>
</file>

<file path=ppt/tags/tag153.xml><?xml version="1.0" encoding="utf-8"?>
<p:tagLst xmlns:p="http://schemas.openxmlformats.org/presentationml/2006/main">
  <p:tag name="AS_UNIQUEID" val="6891"/>
</p:tagLst>
</file>

<file path=ppt/tags/tag154.xml><?xml version="1.0" encoding="utf-8"?>
<p:tagLst xmlns:p="http://schemas.openxmlformats.org/presentationml/2006/main">
  <p:tag name="AS_UNIQUEID" val="6892"/>
</p:tagLst>
</file>

<file path=ppt/tags/tag155.xml><?xml version="1.0" encoding="utf-8"?>
<p:tagLst xmlns:p="http://schemas.openxmlformats.org/presentationml/2006/main">
  <p:tag name="AS_UNIQUEID" val="6893"/>
</p:tagLst>
</file>

<file path=ppt/tags/tag156.xml><?xml version="1.0" encoding="utf-8"?>
<p:tagLst xmlns:p="http://schemas.openxmlformats.org/presentationml/2006/main">
  <p:tag name="AS_UNIQUEID" val="6894"/>
</p:tagLst>
</file>

<file path=ppt/tags/tag157.xml><?xml version="1.0" encoding="utf-8"?>
<p:tagLst xmlns:p="http://schemas.openxmlformats.org/presentationml/2006/main">
  <p:tag name="AS_UNIQUEID" val="6895"/>
</p:tagLst>
</file>

<file path=ppt/tags/tag158.xml><?xml version="1.0" encoding="utf-8"?>
<p:tagLst xmlns:p="http://schemas.openxmlformats.org/presentationml/2006/main">
  <p:tag name="AS_UNIQUEID" val="6896"/>
</p:tagLst>
</file>

<file path=ppt/tags/tag159.xml><?xml version="1.0" encoding="utf-8"?>
<p:tagLst xmlns:p="http://schemas.openxmlformats.org/presentationml/2006/main">
  <p:tag name="AS_UNIQUEID" val="6897"/>
</p:tagLst>
</file>

<file path=ppt/tags/tag16.xml><?xml version="1.0" encoding="utf-8"?>
<p:tagLst xmlns:p="http://schemas.openxmlformats.org/presentationml/2006/main">
  <p:tag name="AS_UNIQUEID" val="63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AS_UNIQUEID" val="6898"/>
</p:tagLst>
</file>

<file path=ppt/tags/tag161.xml><?xml version="1.0" encoding="utf-8"?>
<p:tagLst xmlns:p="http://schemas.openxmlformats.org/presentationml/2006/main">
  <p:tag name="AS_UNIQUEID" val="6899"/>
</p:tagLst>
</file>

<file path=ppt/tags/tag162.xml><?xml version="1.0" encoding="utf-8"?>
<p:tagLst xmlns:p="http://schemas.openxmlformats.org/presentationml/2006/main">
  <p:tag name="AS_UNIQUEID" val="6900"/>
</p:tagLst>
</file>

<file path=ppt/tags/tag163.xml><?xml version="1.0" encoding="utf-8"?>
<p:tagLst xmlns:p="http://schemas.openxmlformats.org/presentationml/2006/main">
  <p:tag name="AS_UNIQUEID" val="6901"/>
</p:tagLst>
</file>

<file path=ppt/tags/tag164.xml><?xml version="1.0" encoding="utf-8"?>
<p:tagLst xmlns:p="http://schemas.openxmlformats.org/presentationml/2006/main">
  <p:tag name="AS_UNIQUEID" val="6902"/>
</p:tagLst>
</file>

<file path=ppt/tags/tag1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66.xml><?xml version="1.0" encoding="utf-8"?>
<p:tagLst xmlns:p="http://schemas.openxmlformats.org/presentationml/2006/main">
  <p:tag name="AS_UNIQUEID" val="6903"/>
</p:tagLst>
</file>

<file path=ppt/tags/tag167.xml><?xml version="1.0" encoding="utf-8"?>
<p:tagLst xmlns:p="http://schemas.openxmlformats.org/presentationml/2006/main">
  <p:tag name="AS_UNIQUEID" val="1725"/>
</p:tagLst>
</file>

<file path=ppt/tags/tag168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69.xml><?xml version="1.0" encoding="utf-8"?>
<p:tagLst xmlns:p="http://schemas.openxmlformats.org/presentationml/2006/main">
  <p:tag name="AS_UNIQUEID" val="1727"/>
  <p:tag name="KSO_WM_BEAUTIFY_FLAG" val=""/>
</p:tagLst>
</file>

<file path=ppt/tags/tag17.xml><?xml version="1.0" encoding="utf-8"?>
<p:tagLst xmlns:p="http://schemas.openxmlformats.org/presentationml/2006/main">
  <p:tag name="AS_UNIQUEID" val="63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AS_UNIQUEID" val="1728"/>
</p:tagLst>
</file>

<file path=ppt/tags/tag171.xml><?xml version="1.0" encoding="utf-8"?>
<p:tagLst xmlns:p="http://schemas.openxmlformats.org/presentationml/2006/main">
  <p:tag name="AS_UNIQUEID" val="1729"/>
  <p:tag name="KSO_WM_BEAUTIFY_FLAG" val=""/>
</p:tagLst>
</file>

<file path=ppt/tags/tag172.xml><?xml version="1.0" encoding="utf-8"?>
<p:tagLst xmlns:p="http://schemas.openxmlformats.org/presentationml/2006/main">
  <p:tag name="AS_UNIQUEID" val="1731"/>
  <p:tag name="KSO_WM_BEAUTIFY_FLAG" val=""/>
</p:tagLst>
</file>

<file path=ppt/tags/tag173.xml><?xml version="1.0" encoding="utf-8"?>
<p:tagLst xmlns:p="http://schemas.openxmlformats.org/presentationml/2006/main">
  <p:tag name="AS_UNIQUEID" val="1732"/>
  <p:tag name="KSO_WM_BEAUTIFY_FLAG" val=""/>
</p:tagLst>
</file>

<file path=ppt/tags/tag174.xml><?xml version="1.0" encoding="utf-8"?>
<p:tagLst xmlns:p="http://schemas.openxmlformats.org/presentationml/2006/main">
  <p:tag name="AS_UNIQUEID" val="6904"/>
</p:tagLst>
</file>

<file path=ppt/tags/tag175.xml><?xml version="1.0" encoding="utf-8"?>
<p:tagLst xmlns:p="http://schemas.openxmlformats.org/presentationml/2006/main">
  <p:tag name="AS_UNIQUEID" val="6905"/>
</p:tagLst>
</file>

<file path=ppt/tags/tag176.xml><?xml version="1.0" encoding="utf-8"?>
<p:tagLst xmlns:p="http://schemas.openxmlformats.org/presentationml/2006/main">
  <p:tag name="AS_UNIQUEID" val="6906"/>
</p:tagLst>
</file>

<file path=ppt/tags/tag177.xml><?xml version="1.0" encoding="utf-8"?>
<p:tagLst xmlns:p="http://schemas.openxmlformats.org/presentationml/2006/main">
  <p:tag name="AS_UNIQUEID" val="6907"/>
</p:tagLst>
</file>

<file path=ppt/tags/tag1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79.xml><?xml version="1.0" encoding="utf-8"?>
<p:tagLst xmlns:p="http://schemas.openxmlformats.org/presentationml/2006/main">
  <p:tag name="AS_UNIQUEID" val="6908"/>
</p:tagLst>
</file>

<file path=ppt/tags/tag18.xml><?xml version="1.0" encoding="utf-8"?>
<p:tagLst xmlns:p="http://schemas.openxmlformats.org/presentationml/2006/main">
  <p:tag name="AS_UNIQUEID" val="63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AS_UNIQUEID" val="1725"/>
</p:tagLst>
</file>

<file path=ppt/tags/tag181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82.xml><?xml version="1.0" encoding="utf-8"?>
<p:tagLst xmlns:p="http://schemas.openxmlformats.org/presentationml/2006/main">
  <p:tag name="AS_UNIQUEID" val="1727"/>
  <p:tag name="KSO_WM_BEAUTIFY_FLAG" val=""/>
</p:tagLst>
</file>

<file path=ppt/tags/tag183.xml><?xml version="1.0" encoding="utf-8"?>
<p:tagLst xmlns:p="http://schemas.openxmlformats.org/presentationml/2006/main">
  <p:tag name="AS_UNIQUEID" val="1728"/>
</p:tagLst>
</file>

<file path=ppt/tags/tag184.xml><?xml version="1.0" encoding="utf-8"?>
<p:tagLst xmlns:p="http://schemas.openxmlformats.org/presentationml/2006/main">
  <p:tag name="AS_UNIQUEID" val="1729"/>
  <p:tag name="KSO_WM_BEAUTIFY_FLAG" val=""/>
</p:tagLst>
</file>

<file path=ppt/tags/tag185.xml><?xml version="1.0" encoding="utf-8"?>
<p:tagLst xmlns:p="http://schemas.openxmlformats.org/presentationml/2006/main">
  <p:tag name="AS_UNIQUEID" val="1731"/>
  <p:tag name="KSO_WM_BEAUTIFY_FLAG" val=""/>
</p:tagLst>
</file>

<file path=ppt/tags/tag186.xml><?xml version="1.0" encoding="utf-8"?>
<p:tagLst xmlns:p="http://schemas.openxmlformats.org/presentationml/2006/main">
  <p:tag name="AS_UNIQUEID" val="1732"/>
  <p:tag name="KSO_WM_BEAUTIFY_FLAG" val=""/>
</p:tagLst>
</file>

<file path=ppt/tags/tag187.xml><?xml version="1.0" encoding="utf-8"?>
<p:tagLst xmlns:p="http://schemas.openxmlformats.org/presentationml/2006/main">
  <p:tag name="AS_UNIQUEID" val="6909"/>
</p:tagLst>
</file>

<file path=ppt/tags/tag188.xml><?xml version="1.0" encoding="utf-8"?>
<p:tagLst xmlns:p="http://schemas.openxmlformats.org/presentationml/2006/main">
  <p:tag name="AS_UNIQUEID" val="6910"/>
</p:tagLst>
</file>

<file path=ppt/tags/tag189.xml><?xml version="1.0" encoding="utf-8"?>
<p:tagLst xmlns:p="http://schemas.openxmlformats.org/presentationml/2006/main">
  <p:tag name="AS_UNIQUEID" val="6911"/>
</p:tagLst>
</file>

<file path=ppt/tags/tag19.xml><?xml version="1.0" encoding="utf-8"?>
<p:tagLst xmlns:p="http://schemas.openxmlformats.org/presentationml/2006/main">
  <p:tag name="AS_UNIQUEID" val="6853"/>
</p:tagLst>
</file>

<file path=ppt/tags/tag19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91.xml><?xml version="1.0" encoding="utf-8"?>
<p:tagLst xmlns:p="http://schemas.openxmlformats.org/presentationml/2006/main">
  <p:tag name="AS_UNIQUEID" val="6912"/>
</p:tagLst>
</file>

<file path=ppt/tags/tag192.xml><?xml version="1.0" encoding="utf-8"?>
<p:tagLst xmlns:p="http://schemas.openxmlformats.org/presentationml/2006/main">
  <p:tag name="AS_UNIQUEID" val="1725"/>
</p:tagLst>
</file>

<file path=ppt/tags/tag193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94.xml><?xml version="1.0" encoding="utf-8"?>
<p:tagLst xmlns:p="http://schemas.openxmlformats.org/presentationml/2006/main">
  <p:tag name="AS_UNIQUEID" val="1727"/>
  <p:tag name="KSO_WM_BEAUTIFY_FLAG" val=""/>
</p:tagLst>
</file>

<file path=ppt/tags/tag195.xml><?xml version="1.0" encoding="utf-8"?>
<p:tagLst xmlns:p="http://schemas.openxmlformats.org/presentationml/2006/main">
  <p:tag name="AS_UNIQUEID" val="1728"/>
</p:tagLst>
</file>

<file path=ppt/tags/tag196.xml><?xml version="1.0" encoding="utf-8"?>
<p:tagLst xmlns:p="http://schemas.openxmlformats.org/presentationml/2006/main">
  <p:tag name="AS_UNIQUEID" val="1729"/>
  <p:tag name="KSO_WM_BEAUTIFY_FLAG" val=""/>
</p:tagLst>
</file>

<file path=ppt/tags/tag197.xml><?xml version="1.0" encoding="utf-8"?>
<p:tagLst xmlns:p="http://schemas.openxmlformats.org/presentationml/2006/main">
  <p:tag name="AS_UNIQUEID" val="1731"/>
  <p:tag name="KSO_WM_BEAUTIFY_FLAG" val=""/>
</p:tagLst>
</file>

<file path=ppt/tags/tag198.xml><?xml version="1.0" encoding="utf-8"?>
<p:tagLst xmlns:p="http://schemas.openxmlformats.org/presentationml/2006/main">
  <p:tag name="AS_UNIQUEID" val="1732"/>
  <p:tag name="KSO_WM_BEAUTIFY_FLAG" val=""/>
</p:tagLst>
</file>

<file path=ppt/tags/tag199.xml><?xml version="1.0" encoding="utf-8"?>
<p:tagLst xmlns:p="http://schemas.openxmlformats.org/presentationml/2006/main">
  <p:tag name="AS_UNIQUEID" val="6913"/>
</p:tagLst>
</file>

<file path=ppt/tags/tag2.xml><?xml version="1.0" encoding="utf-8"?>
<p:tagLst xmlns:p="http://schemas.openxmlformats.org/presentationml/2006/main">
  <p:tag name="AS_UNIQUEID" val="63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63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AS_UNIQUEID" val="6914"/>
</p:tagLst>
</file>

<file path=ppt/tags/tag201.xml><?xml version="1.0" encoding="utf-8"?>
<p:tagLst xmlns:p="http://schemas.openxmlformats.org/presentationml/2006/main">
  <p:tag name="AS_UNIQUEID" val="6915"/>
</p:tagLst>
</file>

<file path=ppt/tags/tag202.xml><?xml version="1.0" encoding="utf-8"?>
<p:tagLst xmlns:p="http://schemas.openxmlformats.org/presentationml/2006/main">
  <p:tag name="AS_UNIQUEID" val="4052"/>
</p:tagLst>
</file>

<file path=ppt/tags/tag203.xml><?xml version="1.0" encoding="utf-8"?>
<p:tagLst xmlns:p="http://schemas.openxmlformats.org/presentationml/2006/main">
  <p:tag name="AS_UNIQUEID" val="6916"/>
</p:tagLst>
</file>

<file path=ppt/tags/tag204.xml><?xml version="1.0" encoding="utf-8"?>
<p:tagLst xmlns:p="http://schemas.openxmlformats.org/presentationml/2006/main">
  <p:tag name="AS_UNIQUEID" val="6917"/>
</p:tagLst>
</file>

<file path=ppt/tags/tag205.xml><?xml version="1.0" encoding="utf-8"?>
<p:tagLst xmlns:p="http://schemas.openxmlformats.org/presentationml/2006/main">
  <p:tag name="AS_UNIQUEID" val="6918"/>
</p:tagLst>
</file>

<file path=ppt/tags/tag206.xml><?xml version="1.0" encoding="utf-8"?>
<p:tagLst xmlns:p="http://schemas.openxmlformats.org/presentationml/2006/main">
  <p:tag name="AS_UNIQUEID" val="6919"/>
</p:tagLst>
</file>

<file path=ppt/tags/tag207.xml><?xml version="1.0" encoding="utf-8"?>
<p:tagLst xmlns:p="http://schemas.openxmlformats.org/presentationml/2006/main">
  <p:tag name="AS_UNIQUEID" val="6920"/>
</p:tagLst>
</file>

<file path=ppt/tags/tag20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09.xml><?xml version="1.0" encoding="utf-8"?>
<p:tagLst xmlns:p="http://schemas.openxmlformats.org/presentationml/2006/main">
  <p:tag name="AS_UNIQUEID" val="6921"/>
</p:tagLst>
</file>

<file path=ppt/tags/tag21.xml><?xml version="1.0" encoding="utf-8"?>
<p:tagLst xmlns:p="http://schemas.openxmlformats.org/presentationml/2006/main">
  <p:tag name="AS_UNIQUEID" val="63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AS_UNIQUEID" val="1725"/>
</p:tagLst>
</file>

<file path=ppt/tags/tag211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12.xml><?xml version="1.0" encoding="utf-8"?>
<p:tagLst xmlns:p="http://schemas.openxmlformats.org/presentationml/2006/main">
  <p:tag name="AS_UNIQUEID" val="1727"/>
  <p:tag name="KSO_WM_BEAUTIFY_FLAG" val=""/>
</p:tagLst>
</file>

<file path=ppt/tags/tag213.xml><?xml version="1.0" encoding="utf-8"?>
<p:tagLst xmlns:p="http://schemas.openxmlformats.org/presentationml/2006/main">
  <p:tag name="AS_UNIQUEID" val="1728"/>
</p:tagLst>
</file>

<file path=ppt/tags/tag214.xml><?xml version="1.0" encoding="utf-8"?>
<p:tagLst xmlns:p="http://schemas.openxmlformats.org/presentationml/2006/main">
  <p:tag name="AS_UNIQUEID" val="1729"/>
  <p:tag name="KSO_WM_BEAUTIFY_FLAG" val=""/>
</p:tagLst>
</file>

<file path=ppt/tags/tag215.xml><?xml version="1.0" encoding="utf-8"?>
<p:tagLst xmlns:p="http://schemas.openxmlformats.org/presentationml/2006/main">
  <p:tag name="AS_UNIQUEID" val="1731"/>
  <p:tag name="KSO_WM_BEAUTIFY_FLAG" val=""/>
</p:tagLst>
</file>

<file path=ppt/tags/tag216.xml><?xml version="1.0" encoding="utf-8"?>
<p:tagLst xmlns:p="http://schemas.openxmlformats.org/presentationml/2006/main">
  <p:tag name="AS_UNIQUEID" val="1732"/>
  <p:tag name="KSO_WM_BEAUTIFY_FLAG" val=""/>
</p:tagLst>
</file>

<file path=ppt/tags/tag217.xml><?xml version="1.0" encoding="utf-8"?>
<p:tagLst xmlns:p="http://schemas.openxmlformats.org/presentationml/2006/main">
  <p:tag name="AS_UNIQUEID" val="6922"/>
</p:tagLst>
</file>

<file path=ppt/tags/tag218.xml><?xml version="1.0" encoding="utf-8"?>
<p:tagLst xmlns:p="http://schemas.openxmlformats.org/presentationml/2006/main">
  <p:tag name="AS_UNIQUEID" val="6923"/>
</p:tagLst>
</file>

<file path=ppt/tags/tag219.xml><?xml version="1.0" encoding="utf-8"?>
<p:tagLst xmlns:p="http://schemas.openxmlformats.org/presentationml/2006/main">
  <p:tag name="AS_UNIQUEID" val="6924"/>
</p:tagLst>
</file>

<file path=ppt/tags/tag22.xml><?xml version="1.0" encoding="utf-8"?>
<p:tagLst xmlns:p="http://schemas.openxmlformats.org/presentationml/2006/main">
  <p:tag name="AS_UNIQUEID" val="63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0.xml><?xml version="1.0" encoding="utf-8"?>
<p:tagLst xmlns:p="http://schemas.openxmlformats.org/presentationml/2006/main">
  <p:tag name="AS_UNIQUEID" val="6925"/>
</p:tagLst>
</file>

<file path=ppt/tags/tag221.xml><?xml version="1.0" encoding="utf-8"?>
<p:tagLst xmlns:p="http://schemas.openxmlformats.org/presentationml/2006/main">
  <p:tag name="AS_UNIQUEID" val="6926"/>
</p:tagLst>
</file>

<file path=ppt/tags/tag22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23.xml><?xml version="1.0" encoding="utf-8"?>
<p:tagLst xmlns:p="http://schemas.openxmlformats.org/presentationml/2006/main">
  <p:tag name="AS_UNIQUEID" val="6927"/>
</p:tagLst>
</file>

<file path=ppt/tags/tag224.xml><?xml version="1.0" encoding="utf-8"?>
<p:tagLst xmlns:p="http://schemas.openxmlformats.org/presentationml/2006/main">
  <p:tag name="AS_UNIQUEID" val="6928"/>
</p:tagLst>
</file>

<file path=ppt/tags/tag225.xml><?xml version="1.0" encoding="utf-8"?>
<p:tagLst xmlns:p="http://schemas.openxmlformats.org/presentationml/2006/main">
  <p:tag name="AS_UNIQUEID" val="6929"/>
</p:tagLst>
</file>

<file path=ppt/tags/tag226.xml><?xml version="1.0" encoding="utf-8"?>
<p:tagLst xmlns:p="http://schemas.openxmlformats.org/presentationml/2006/main">
  <p:tag name="AS_UNIQUEID" val="6930"/>
</p:tagLst>
</file>

<file path=ppt/tags/tag227.xml><?xml version="1.0" encoding="utf-8"?>
<p:tagLst xmlns:p="http://schemas.openxmlformats.org/presentationml/2006/main">
  <p:tag name="AS_UNIQUEID" val="1725"/>
</p:tagLst>
</file>

<file path=ppt/tags/tag228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29.xml><?xml version="1.0" encoding="utf-8"?>
<p:tagLst xmlns:p="http://schemas.openxmlformats.org/presentationml/2006/main">
  <p:tag name="AS_UNIQUEID" val="1727"/>
  <p:tag name="KSO_WM_BEAUTIFY_FLAG" val=""/>
</p:tagLst>
</file>

<file path=ppt/tags/tag23.xml><?xml version="1.0" encoding="utf-8"?>
<p:tagLst xmlns:p="http://schemas.openxmlformats.org/presentationml/2006/main">
  <p:tag name="AS_UNIQUEID" val="63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p="http://schemas.openxmlformats.org/presentationml/2006/main">
  <p:tag name="AS_UNIQUEID" val="1728"/>
</p:tagLst>
</file>

<file path=ppt/tags/tag231.xml><?xml version="1.0" encoding="utf-8"?>
<p:tagLst xmlns:p="http://schemas.openxmlformats.org/presentationml/2006/main">
  <p:tag name="AS_UNIQUEID" val="1729"/>
  <p:tag name="KSO_WM_BEAUTIFY_FLAG" val=""/>
</p:tagLst>
</file>

<file path=ppt/tags/tag232.xml><?xml version="1.0" encoding="utf-8"?>
<p:tagLst xmlns:p="http://schemas.openxmlformats.org/presentationml/2006/main">
  <p:tag name="AS_UNIQUEID" val="1731"/>
  <p:tag name="KSO_WM_BEAUTIFY_FLAG" val=""/>
</p:tagLst>
</file>

<file path=ppt/tags/tag233.xml><?xml version="1.0" encoding="utf-8"?>
<p:tagLst xmlns:p="http://schemas.openxmlformats.org/presentationml/2006/main">
  <p:tag name="AS_UNIQUEID" val="1732"/>
  <p:tag name="KSO_WM_BEAUTIFY_FLAG" val=""/>
</p:tagLst>
</file>

<file path=ppt/tags/tag234.xml><?xml version="1.0" encoding="utf-8"?>
<p:tagLst xmlns:p="http://schemas.openxmlformats.org/presentationml/2006/main">
  <p:tag name="AS_UNIQUEID" val="6931"/>
</p:tagLst>
</file>

<file path=ppt/tags/tag235.xml><?xml version="1.0" encoding="utf-8"?>
<p:tagLst xmlns:p="http://schemas.openxmlformats.org/presentationml/2006/main">
  <p:tag name="AS_UNIQUEID" val="6932"/>
</p:tagLst>
</file>

<file path=ppt/tags/tag236.xml><?xml version="1.0" encoding="utf-8"?>
<p:tagLst xmlns:p="http://schemas.openxmlformats.org/presentationml/2006/main">
  <p:tag name="AS_UNIQUEID" val="6933"/>
</p:tagLst>
</file>

<file path=ppt/tags/tag237.xml><?xml version="1.0" encoding="utf-8"?>
<p:tagLst xmlns:p="http://schemas.openxmlformats.org/presentationml/2006/main">
  <p:tag name="AS_UNIQUEID" val="6934"/>
</p:tagLst>
</file>

<file path=ppt/tags/tag238.xml><?xml version="1.0" encoding="utf-8"?>
<p:tagLst xmlns:p="http://schemas.openxmlformats.org/presentationml/2006/main">
  <p:tag name="AS_UNIQUEID" val="6935"/>
</p:tagLst>
</file>

<file path=ppt/tags/tag239.xml><?xml version="1.0" encoding="utf-8"?>
<p:tagLst xmlns:p="http://schemas.openxmlformats.org/presentationml/2006/main">
  <p:tag name="AS_UNIQUEID" val="6936"/>
</p:tagLst>
</file>

<file path=ppt/tags/tag24.xml><?xml version="1.0" encoding="utf-8"?>
<p:tagLst xmlns:p="http://schemas.openxmlformats.org/presentationml/2006/main">
  <p:tag name="AS_UNIQUEID" val="63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AS_UNIQUEID" val="6937"/>
</p:tagLst>
</file>

<file path=ppt/tags/tag241.xml><?xml version="1.0" encoding="utf-8"?>
<p:tagLst xmlns:p="http://schemas.openxmlformats.org/presentationml/2006/main">
  <p:tag name="AS_UNIQUEID" val="6938"/>
</p:tagLst>
</file>

<file path=ppt/tags/tag242.xml><?xml version="1.0" encoding="utf-8"?>
<p:tagLst xmlns:p="http://schemas.openxmlformats.org/presentationml/2006/main">
  <p:tag name="AS_UNIQUEID" val="6939"/>
</p:tagLst>
</file>

<file path=ppt/tags/tag243.xml><?xml version="1.0" encoding="utf-8"?>
<p:tagLst xmlns:p="http://schemas.openxmlformats.org/presentationml/2006/main">
  <p:tag name="AS_UNIQUEID" val="6940"/>
</p:tagLst>
</file>

<file path=ppt/tags/tag244.xml><?xml version="1.0" encoding="utf-8"?>
<p:tagLst xmlns:p="http://schemas.openxmlformats.org/presentationml/2006/main">
  <p:tag name="AS_UNIQUEID" val="6941"/>
</p:tagLst>
</file>

<file path=ppt/tags/tag245.xml><?xml version="1.0" encoding="utf-8"?>
<p:tagLst xmlns:p="http://schemas.openxmlformats.org/presentationml/2006/main">
  <p:tag name="AS_UNIQUEID" val="6942"/>
</p:tagLst>
</file>

<file path=ppt/tags/tag246.xml><?xml version="1.0" encoding="utf-8"?>
<p:tagLst xmlns:p="http://schemas.openxmlformats.org/presentationml/2006/main">
  <p:tag name="AS_UNIQUEID" val="6943"/>
</p:tagLst>
</file>

<file path=ppt/tags/tag247.xml><?xml version="1.0" encoding="utf-8"?>
<p:tagLst xmlns:p="http://schemas.openxmlformats.org/presentationml/2006/main">
  <p:tag name="AS_UNIQUEID" val="6944"/>
</p:tagLst>
</file>

<file path=ppt/tags/tag248.xml><?xml version="1.0" encoding="utf-8"?>
<p:tagLst xmlns:p="http://schemas.openxmlformats.org/presentationml/2006/main">
  <p:tag name="AS_UNIQUEID" val="6945"/>
</p:tagLst>
</file>

<file path=ppt/tags/tag249.xml><?xml version="1.0" encoding="utf-8"?>
<p:tagLst xmlns:p="http://schemas.openxmlformats.org/presentationml/2006/main">
  <p:tag name="AS_UNIQUEID" val="6946"/>
</p:tagLst>
</file>

<file path=ppt/tags/tag25.xml><?xml version="1.0" encoding="utf-8"?>
<p:tagLst xmlns:p="http://schemas.openxmlformats.org/presentationml/2006/main">
  <p:tag name="AS_UNIQUEID" val="63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p="http://schemas.openxmlformats.org/presentationml/2006/main">
  <p:tag name="AS_UNIQUEID" val="6947"/>
</p:tagLst>
</file>

<file path=ppt/tags/tag251.xml><?xml version="1.0" encoding="utf-8"?>
<p:tagLst xmlns:p="http://schemas.openxmlformats.org/presentationml/2006/main">
  <p:tag name="AS_UNIQUEID" val="6948"/>
</p:tagLst>
</file>

<file path=ppt/tags/tag252.xml><?xml version="1.0" encoding="utf-8"?>
<p:tagLst xmlns:p="http://schemas.openxmlformats.org/presentationml/2006/main">
  <p:tag name="AS_UNIQUEID" val="6949"/>
</p:tagLst>
</file>

<file path=ppt/tags/tag253.xml><?xml version="1.0" encoding="utf-8"?>
<p:tagLst xmlns:p="http://schemas.openxmlformats.org/presentationml/2006/main">
  <p:tag name="AS_UNIQUEID" val="6950"/>
</p:tagLst>
</file>

<file path=ppt/tags/tag254.xml><?xml version="1.0" encoding="utf-8"?>
<p:tagLst xmlns:p="http://schemas.openxmlformats.org/presentationml/2006/main">
  <p:tag name="AS_UNIQUEID" val="6951"/>
</p:tagLst>
</file>

<file path=ppt/tags/tag255.xml><?xml version="1.0" encoding="utf-8"?>
<p:tagLst xmlns:p="http://schemas.openxmlformats.org/presentationml/2006/main">
  <p:tag name="AS_UNIQUEID" val="6952"/>
</p:tagLst>
</file>

<file path=ppt/tags/tag256.xml><?xml version="1.0" encoding="utf-8"?>
<p:tagLst xmlns:p="http://schemas.openxmlformats.org/presentationml/2006/main">
  <p:tag name="AS_UNIQUEID" val="6953"/>
</p:tagLst>
</file>

<file path=ppt/tags/tag257.xml><?xml version="1.0" encoding="utf-8"?>
<p:tagLst xmlns:p="http://schemas.openxmlformats.org/presentationml/2006/main">
  <p:tag name="AS_UNIQUEID" val="6954"/>
</p:tagLst>
</file>

<file path=ppt/tags/tag25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59.xml><?xml version="1.0" encoding="utf-8"?>
<p:tagLst xmlns:p="http://schemas.openxmlformats.org/presentationml/2006/main">
  <p:tag name="AS_UNIQUEID" val="6955"/>
</p:tagLst>
</file>

<file path=ppt/tags/tag26.xml><?xml version="1.0" encoding="utf-8"?>
<p:tagLst xmlns:p="http://schemas.openxmlformats.org/presentationml/2006/main">
  <p:tag name="AS_UNIQUEID" val="6854"/>
</p:tagLst>
</file>

<file path=ppt/tags/tag260.xml><?xml version="1.0" encoding="utf-8"?>
<p:tagLst xmlns:p="http://schemas.openxmlformats.org/presentationml/2006/main">
  <p:tag name="AS_UNIQUEID" val="1725"/>
</p:tagLst>
</file>

<file path=ppt/tags/tag261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62.xml><?xml version="1.0" encoding="utf-8"?>
<p:tagLst xmlns:p="http://schemas.openxmlformats.org/presentationml/2006/main">
  <p:tag name="AS_UNIQUEID" val="1727"/>
  <p:tag name="KSO_WM_BEAUTIFY_FLAG" val=""/>
</p:tagLst>
</file>

<file path=ppt/tags/tag263.xml><?xml version="1.0" encoding="utf-8"?>
<p:tagLst xmlns:p="http://schemas.openxmlformats.org/presentationml/2006/main">
  <p:tag name="AS_UNIQUEID" val="1728"/>
</p:tagLst>
</file>

<file path=ppt/tags/tag264.xml><?xml version="1.0" encoding="utf-8"?>
<p:tagLst xmlns:p="http://schemas.openxmlformats.org/presentationml/2006/main">
  <p:tag name="AS_UNIQUEID" val="1729"/>
  <p:tag name="KSO_WM_BEAUTIFY_FLAG" val=""/>
</p:tagLst>
</file>

<file path=ppt/tags/tag265.xml><?xml version="1.0" encoding="utf-8"?>
<p:tagLst xmlns:p="http://schemas.openxmlformats.org/presentationml/2006/main">
  <p:tag name="AS_UNIQUEID" val="1731"/>
  <p:tag name="KSO_WM_BEAUTIFY_FLAG" val=""/>
</p:tagLst>
</file>

<file path=ppt/tags/tag266.xml><?xml version="1.0" encoding="utf-8"?>
<p:tagLst xmlns:p="http://schemas.openxmlformats.org/presentationml/2006/main">
  <p:tag name="AS_UNIQUEID" val="1732"/>
  <p:tag name="KSO_WM_BEAUTIFY_FLAG" val=""/>
</p:tagLst>
</file>

<file path=ppt/tags/tag267.xml><?xml version="1.0" encoding="utf-8"?>
<p:tagLst xmlns:p="http://schemas.openxmlformats.org/presentationml/2006/main">
  <p:tag name="AS_UNIQUEID" val="6956"/>
</p:tagLst>
</file>

<file path=ppt/tags/tag268.xml><?xml version="1.0" encoding="utf-8"?>
<p:tagLst xmlns:p="http://schemas.openxmlformats.org/presentationml/2006/main">
  <p:tag name="AS_UNIQUEID" val="6957"/>
</p:tagLst>
</file>

<file path=ppt/tags/tag269.xml><?xml version="1.0" encoding="utf-8"?>
<p:tagLst xmlns:p="http://schemas.openxmlformats.org/presentationml/2006/main">
  <p:tag name="AS_UNIQUEID" val="7161"/>
</p:tagLst>
</file>

<file path=ppt/tags/tag27.xml><?xml version="1.0" encoding="utf-8"?>
<p:tagLst xmlns:p="http://schemas.openxmlformats.org/presentationml/2006/main">
  <p:tag name="AS_UNIQUEID" val="63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71.xml><?xml version="1.0" encoding="utf-8"?>
<p:tagLst xmlns:p="http://schemas.openxmlformats.org/presentationml/2006/main">
  <p:tag name="AS_UNIQUEID" val="6958"/>
</p:tagLst>
</file>

<file path=ppt/tags/tag272.xml><?xml version="1.0" encoding="utf-8"?>
<p:tagLst xmlns:p="http://schemas.openxmlformats.org/presentationml/2006/main">
  <p:tag name="AS_UNIQUEID" val="1725"/>
</p:tagLst>
</file>

<file path=ppt/tags/tag273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74.xml><?xml version="1.0" encoding="utf-8"?>
<p:tagLst xmlns:p="http://schemas.openxmlformats.org/presentationml/2006/main">
  <p:tag name="AS_UNIQUEID" val="1727"/>
  <p:tag name="KSO_WM_BEAUTIFY_FLAG" val=""/>
</p:tagLst>
</file>

<file path=ppt/tags/tag275.xml><?xml version="1.0" encoding="utf-8"?>
<p:tagLst xmlns:p="http://schemas.openxmlformats.org/presentationml/2006/main">
  <p:tag name="AS_UNIQUEID" val="1728"/>
</p:tagLst>
</file>

<file path=ppt/tags/tag276.xml><?xml version="1.0" encoding="utf-8"?>
<p:tagLst xmlns:p="http://schemas.openxmlformats.org/presentationml/2006/main">
  <p:tag name="AS_UNIQUEID" val="1729"/>
  <p:tag name="KSO_WM_BEAUTIFY_FLAG" val=""/>
</p:tagLst>
</file>

<file path=ppt/tags/tag277.xml><?xml version="1.0" encoding="utf-8"?>
<p:tagLst xmlns:p="http://schemas.openxmlformats.org/presentationml/2006/main">
  <p:tag name="AS_UNIQUEID" val="1731"/>
  <p:tag name="KSO_WM_BEAUTIFY_FLAG" val=""/>
</p:tagLst>
</file>

<file path=ppt/tags/tag278.xml><?xml version="1.0" encoding="utf-8"?>
<p:tagLst xmlns:p="http://schemas.openxmlformats.org/presentationml/2006/main">
  <p:tag name="AS_UNIQUEID" val="1732"/>
  <p:tag name="KSO_WM_BEAUTIFY_FLAG" val=""/>
</p:tagLst>
</file>

<file path=ppt/tags/tag279.xml><?xml version="1.0" encoding="utf-8"?>
<p:tagLst xmlns:p="http://schemas.openxmlformats.org/presentationml/2006/main">
  <p:tag name="AS_UNIQUEID" val="6959"/>
</p:tagLst>
</file>

<file path=ppt/tags/tag28.xml><?xml version="1.0" encoding="utf-8"?>
<p:tagLst xmlns:p="http://schemas.openxmlformats.org/presentationml/2006/main">
  <p:tag name="AS_UNIQUEID" val="63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AS_UNIQUEID" val="63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82.xml><?xml version="1.0" encoding="utf-8"?>
<p:tagLst xmlns:p="http://schemas.openxmlformats.org/presentationml/2006/main">
  <p:tag name="AS_UNIQUEID" val="6960"/>
</p:tagLst>
</file>

<file path=ppt/tags/tag283.xml><?xml version="1.0" encoding="utf-8"?>
<p:tagLst xmlns:p="http://schemas.openxmlformats.org/presentationml/2006/main">
  <p:tag name="AS_UNIQUEID" val="1725"/>
</p:tagLst>
</file>

<file path=ppt/tags/tag284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85.xml><?xml version="1.0" encoding="utf-8"?>
<p:tagLst xmlns:p="http://schemas.openxmlformats.org/presentationml/2006/main">
  <p:tag name="AS_UNIQUEID" val="1727"/>
  <p:tag name="KSO_WM_BEAUTIFY_FLAG" val=""/>
</p:tagLst>
</file>

<file path=ppt/tags/tag286.xml><?xml version="1.0" encoding="utf-8"?>
<p:tagLst xmlns:p="http://schemas.openxmlformats.org/presentationml/2006/main">
  <p:tag name="AS_UNIQUEID" val="1728"/>
</p:tagLst>
</file>

<file path=ppt/tags/tag287.xml><?xml version="1.0" encoding="utf-8"?>
<p:tagLst xmlns:p="http://schemas.openxmlformats.org/presentationml/2006/main">
  <p:tag name="AS_UNIQUEID" val="1729"/>
  <p:tag name="KSO_WM_BEAUTIFY_FLAG" val=""/>
</p:tagLst>
</file>

<file path=ppt/tags/tag288.xml><?xml version="1.0" encoding="utf-8"?>
<p:tagLst xmlns:p="http://schemas.openxmlformats.org/presentationml/2006/main">
  <p:tag name="AS_UNIQUEID" val="1731"/>
  <p:tag name="KSO_WM_BEAUTIFY_FLAG" val=""/>
</p:tagLst>
</file>

<file path=ppt/tags/tag289.xml><?xml version="1.0" encoding="utf-8"?>
<p:tagLst xmlns:p="http://schemas.openxmlformats.org/presentationml/2006/main">
  <p:tag name="AS_UNIQUEID" val="1732"/>
  <p:tag name="KSO_WM_BEAUTIFY_FLAG" val=""/>
</p:tagLst>
</file>

<file path=ppt/tags/tag29.xml><?xml version="1.0" encoding="utf-8"?>
<p:tagLst xmlns:p="http://schemas.openxmlformats.org/presentationml/2006/main">
  <p:tag name="AS_UNIQUEID" val="63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AS_UNIQUEID" val="6961"/>
</p:tagLst>
</file>

<file path=ppt/tags/tag291.xml><?xml version="1.0" encoding="utf-8"?>
<p:tagLst xmlns:p="http://schemas.openxmlformats.org/presentationml/2006/main">
  <p:tag name="AS_UNIQUEID" val="6962"/>
</p:tagLst>
</file>

<file path=ppt/tags/tag29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93.xml><?xml version="1.0" encoding="utf-8"?>
<p:tagLst xmlns:p="http://schemas.openxmlformats.org/presentationml/2006/main">
  <p:tag name="AS_UNIQUEID" val="6963"/>
</p:tagLst>
</file>

<file path=ppt/tags/tag294.xml><?xml version="1.0" encoding="utf-8"?>
<p:tagLst xmlns:p="http://schemas.openxmlformats.org/presentationml/2006/main">
  <p:tag name="AS_UNIQUEID" val="1725"/>
</p:tagLst>
</file>

<file path=ppt/tags/tag295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96.xml><?xml version="1.0" encoding="utf-8"?>
<p:tagLst xmlns:p="http://schemas.openxmlformats.org/presentationml/2006/main">
  <p:tag name="AS_UNIQUEID" val="1727"/>
  <p:tag name="KSO_WM_BEAUTIFY_FLAG" val=""/>
</p:tagLst>
</file>

<file path=ppt/tags/tag297.xml><?xml version="1.0" encoding="utf-8"?>
<p:tagLst xmlns:p="http://schemas.openxmlformats.org/presentationml/2006/main">
  <p:tag name="AS_UNIQUEID" val="1728"/>
</p:tagLst>
</file>

<file path=ppt/tags/tag298.xml><?xml version="1.0" encoding="utf-8"?>
<p:tagLst xmlns:p="http://schemas.openxmlformats.org/presentationml/2006/main">
  <p:tag name="AS_UNIQUEID" val="1729"/>
  <p:tag name="KSO_WM_BEAUTIFY_FLAG" val=""/>
</p:tagLst>
</file>

<file path=ppt/tags/tag299.xml><?xml version="1.0" encoding="utf-8"?>
<p:tagLst xmlns:p="http://schemas.openxmlformats.org/presentationml/2006/main">
  <p:tag name="AS_UNIQUEID" val="1731"/>
  <p:tag name="KSO_WM_BEAUTIFY_FLAG" val=""/>
</p:tagLst>
</file>

<file path=ppt/tags/tag3.xml><?xml version="1.0" encoding="utf-8"?>
<p:tagLst xmlns:p="http://schemas.openxmlformats.org/presentationml/2006/main">
  <p:tag name="AS_UNIQUEID" val="63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63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0.xml><?xml version="1.0" encoding="utf-8"?>
<p:tagLst xmlns:p="http://schemas.openxmlformats.org/presentationml/2006/main">
  <p:tag name="AS_UNIQUEID" val="1732"/>
  <p:tag name="KSO_WM_BEAUTIFY_FLAG" val=""/>
</p:tagLst>
</file>

<file path=ppt/tags/tag301.xml><?xml version="1.0" encoding="utf-8"?>
<p:tagLst xmlns:p="http://schemas.openxmlformats.org/presentationml/2006/main">
  <p:tag name="AS_UNIQUEID" val="6964"/>
</p:tagLst>
</file>

<file path=ppt/tags/tag302.xml><?xml version="1.0" encoding="utf-8"?>
<p:tagLst xmlns:p="http://schemas.openxmlformats.org/presentationml/2006/main">
  <p:tag name="AS_UNIQUEID" val="6965"/>
</p:tagLst>
</file>

<file path=ppt/tags/tag303.xml><?xml version="1.0" encoding="utf-8"?>
<p:tagLst xmlns:p="http://schemas.openxmlformats.org/presentationml/2006/main">
  <p:tag name="AS_UNIQUEID" val="6966"/>
</p:tagLst>
</file>

<file path=ppt/tags/tag304.xml><?xml version="1.0" encoding="utf-8"?>
<p:tagLst xmlns:p="http://schemas.openxmlformats.org/presentationml/2006/main">
  <p:tag name="AS_UNIQUEID" val="6967"/>
</p:tagLst>
</file>

<file path=ppt/tags/tag305.xml><?xml version="1.0" encoding="utf-8"?>
<p:tagLst xmlns:p="http://schemas.openxmlformats.org/presentationml/2006/main">
  <p:tag name="AS_UNIQUEID" val="6968"/>
</p:tagLst>
</file>

<file path=ppt/tags/tag306.xml><?xml version="1.0" encoding="utf-8"?>
<p:tagLst xmlns:p="http://schemas.openxmlformats.org/presentationml/2006/main">
  <p:tag name="AS_UNIQUEID" val="6969"/>
</p:tagLst>
</file>

<file path=ppt/tags/tag30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08.xml><?xml version="1.0" encoding="utf-8"?>
<p:tagLst xmlns:p="http://schemas.openxmlformats.org/presentationml/2006/main">
  <p:tag name="AS_UNIQUEID" val="6970"/>
</p:tagLst>
</file>

<file path=ppt/tags/tag309.xml><?xml version="1.0" encoding="utf-8"?>
<p:tagLst xmlns:p="http://schemas.openxmlformats.org/presentationml/2006/main">
  <p:tag name="AS_UNIQUEID" val="1725"/>
</p:tagLst>
</file>

<file path=ppt/tags/tag31.xml><?xml version="1.0" encoding="utf-8"?>
<p:tagLst xmlns:p="http://schemas.openxmlformats.org/presentationml/2006/main">
  <p:tag name="AS_UNIQUEID" val="63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0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11.xml><?xml version="1.0" encoding="utf-8"?>
<p:tagLst xmlns:p="http://schemas.openxmlformats.org/presentationml/2006/main">
  <p:tag name="AS_UNIQUEID" val="1727"/>
  <p:tag name="KSO_WM_BEAUTIFY_FLAG" val=""/>
</p:tagLst>
</file>

<file path=ppt/tags/tag312.xml><?xml version="1.0" encoding="utf-8"?>
<p:tagLst xmlns:p="http://schemas.openxmlformats.org/presentationml/2006/main">
  <p:tag name="AS_UNIQUEID" val="1728"/>
</p:tagLst>
</file>

<file path=ppt/tags/tag313.xml><?xml version="1.0" encoding="utf-8"?>
<p:tagLst xmlns:p="http://schemas.openxmlformats.org/presentationml/2006/main">
  <p:tag name="AS_UNIQUEID" val="1729"/>
  <p:tag name="KSO_WM_BEAUTIFY_FLAG" val=""/>
</p:tagLst>
</file>

<file path=ppt/tags/tag314.xml><?xml version="1.0" encoding="utf-8"?>
<p:tagLst xmlns:p="http://schemas.openxmlformats.org/presentationml/2006/main">
  <p:tag name="AS_UNIQUEID" val="1731"/>
  <p:tag name="KSO_WM_BEAUTIFY_FLAG" val=""/>
</p:tagLst>
</file>

<file path=ppt/tags/tag315.xml><?xml version="1.0" encoding="utf-8"?>
<p:tagLst xmlns:p="http://schemas.openxmlformats.org/presentationml/2006/main">
  <p:tag name="AS_UNIQUEID" val="1732"/>
  <p:tag name="KSO_WM_BEAUTIFY_FLAG" val=""/>
</p:tagLst>
</file>

<file path=ppt/tags/tag316.xml><?xml version="1.0" encoding="utf-8"?>
<p:tagLst xmlns:p="http://schemas.openxmlformats.org/presentationml/2006/main">
  <p:tag name="AS_UNIQUEID" val="6971"/>
</p:tagLst>
</file>

<file path=ppt/tags/tag317.xml><?xml version="1.0" encoding="utf-8"?>
<p:tagLst xmlns:p="http://schemas.openxmlformats.org/presentationml/2006/main">
  <p:tag name="AS_UNIQUEID" val="6972"/>
</p:tagLst>
</file>

<file path=ppt/tags/tag318.xml><?xml version="1.0" encoding="utf-8"?>
<p:tagLst xmlns:p="http://schemas.openxmlformats.org/presentationml/2006/main">
  <p:tag name="AS_UNIQUEID" val="6973"/>
</p:tagLst>
</file>

<file path=ppt/tags/tag319.xml><?xml version="1.0" encoding="utf-8"?>
<p:tagLst xmlns:p="http://schemas.openxmlformats.org/presentationml/2006/main">
  <p:tag name="AS_UNIQUEID" val="6974"/>
</p:tagLst>
</file>

<file path=ppt/tags/tag32.xml><?xml version="1.0" encoding="utf-8"?>
<p:tagLst xmlns:p="http://schemas.openxmlformats.org/presentationml/2006/main">
  <p:tag name="AS_UNIQUEID" val="63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p="http://schemas.openxmlformats.org/presentationml/2006/main">
  <p:tag name="AS_UNIQUEID" val="6975"/>
</p:tagLst>
</file>

<file path=ppt/tags/tag321.xml><?xml version="1.0" encoding="utf-8"?>
<p:tagLst xmlns:p="http://schemas.openxmlformats.org/presentationml/2006/main">
  <p:tag name="AS_UNIQUEID" val="6976"/>
</p:tagLst>
</file>

<file path=ppt/tags/tag322.xml><?xml version="1.0" encoding="utf-8"?>
<p:tagLst xmlns:p="http://schemas.openxmlformats.org/presentationml/2006/main">
  <p:tag name="AS_UNIQUEID" val="6977"/>
</p:tagLst>
</file>

<file path=ppt/tags/tag323.xml><?xml version="1.0" encoding="utf-8"?>
<p:tagLst xmlns:p="http://schemas.openxmlformats.org/presentationml/2006/main">
  <p:tag name="AS_UNIQUEID" val="6978"/>
</p:tagLst>
</file>

<file path=ppt/tags/tag324.xml><?xml version="1.0" encoding="utf-8"?>
<p:tagLst xmlns:p="http://schemas.openxmlformats.org/presentationml/2006/main">
  <p:tag name="AS_UNIQUEID" val="6979"/>
</p:tagLst>
</file>

<file path=ppt/tags/tag325.xml><?xml version="1.0" encoding="utf-8"?>
<p:tagLst xmlns:p="http://schemas.openxmlformats.org/presentationml/2006/main">
  <p:tag name="AS_UNIQUEID" val="6980"/>
</p:tagLst>
</file>

<file path=ppt/tags/tag326.xml><?xml version="1.0" encoding="utf-8"?>
<p:tagLst xmlns:p="http://schemas.openxmlformats.org/presentationml/2006/main">
  <p:tag name="AS_UNIQUEID" val="6981"/>
</p:tagLst>
</file>

<file path=ppt/tags/tag327.xml><?xml version="1.0" encoding="utf-8"?>
<p:tagLst xmlns:p="http://schemas.openxmlformats.org/presentationml/2006/main">
  <p:tag name="AS_UNIQUEID" val="6982"/>
</p:tagLst>
</file>

<file path=ppt/tags/tag328.xml><?xml version="1.0" encoding="utf-8"?>
<p:tagLst xmlns:p="http://schemas.openxmlformats.org/presentationml/2006/main">
  <p:tag name="AS_UNIQUEID" val="6983"/>
</p:tagLst>
</file>

<file path=ppt/tags/tag329.xml><?xml version="1.0" encoding="utf-8"?>
<p:tagLst xmlns:p="http://schemas.openxmlformats.org/presentationml/2006/main">
  <p:tag name="AS_UNIQUEID" val="6984"/>
</p:tagLst>
</file>

<file path=ppt/tags/tag33.xml><?xml version="1.0" encoding="utf-8"?>
<p:tagLst xmlns:p="http://schemas.openxmlformats.org/presentationml/2006/main">
  <p:tag name="AS_UNIQUEID" val="63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p="http://schemas.openxmlformats.org/presentationml/2006/main">
  <p:tag name="AS_UNIQUEID" val="6985"/>
</p:tagLst>
</file>

<file path=ppt/tags/tag331.xml><?xml version="1.0" encoding="utf-8"?>
<p:tagLst xmlns:p="http://schemas.openxmlformats.org/presentationml/2006/main">
  <p:tag name="AS_UNIQUEID" val="6986"/>
</p:tagLst>
</file>

<file path=ppt/tags/tag332.xml><?xml version="1.0" encoding="utf-8"?>
<p:tagLst xmlns:p="http://schemas.openxmlformats.org/presentationml/2006/main">
  <p:tag name="AS_UNIQUEID" val="6987"/>
</p:tagLst>
</file>

<file path=ppt/tags/tag333.xml><?xml version="1.0" encoding="utf-8"?>
<p:tagLst xmlns:p="http://schemas.openxmlformats.org/presentationml/2006/main">
  <p:tag name="AS_UNIQUEID" val="6988"/>
</p:tagLst>
</file>

<file path=ppt/tags/tag334.xml><?xml version="1.0" encoding="utf-8"?>
<p:tagLst xmlns:p="http://schemas.openxmlformats.org/presentationml/2006/main">
  <p:tag name="AS_UNIQUEID" val="6989"/>
</p:tagLst>
</file>

<file path=ppt/tags/tag335.xml><?xml version="1.0" encoding="utf-8"?>
<p:tagLst xmlns:p="http://schemas.openxmlformats.org/presentationml/2006/main">
  <p:tag name="AS_UNIQUEID" val="6990"/>
</p:tagLst>
</file>

<file path=ppt/tags/tag336.xml><?xml version="1.0" encoding="utf-8"?>
<p:tagLst xmlns:p="http://schemas.openxmlformats.org/presentationml/2006/main">
  <p:tag name="AS_UNIQUEID" val="6991"/>
</p:tagLst>
</file>

<file path=ppt/tags/tag337.xml><?xml version="1.0" encoding="utf-8"?>
<p:tagLst xmlns:p="http://schemas.openxmlformats.org/presentationml/2006/main">
  <p:tag name="AS_UNIQUEID" val="6992"/>
</p:tagLst>
</file>

<file path=ppt/tags/tag338.xml><?xml version="1.0" encoding="utf-8"?>
<p:tagLst xmlns:p="http://schemas.openxmlformats.org/presentationml/2006/main">
  <p:tag name="AS_UNIQUEID" val="6993"/>
</p:tagLst>
</file>

<file path=ppt/tags/tag339.xml><?xml version="1.0" encoding="utf-8"?>
<p:tagLst xmlns:p="http://schemas.openxmlformats.org/presentationml/2006/main">
  <p:tag name="AS_UNIQUEID" val="6994"/>
</p:tagLst>
</file>

<file path=ppt/tags/tag34.xml><?xml version="1.0" encoding="utf-8"?>
<p:tagLst xmlns:p="http://schemas.openxmlformats.org/presentationml/2006/main">
  <p:tag name="AS_UNIQUEID" val="63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p="http://schemas.openxmlformats.org/presentationml/2006/main">
  <p:tag name="AS_UNIQUEID" val="6995"/>
</p:tagLst>
</file>

<file path=ppt/tags/tag341.xml><?xml version="1.0" encoding="utf-8"?>
<p:tagLst xmlns:p="http://schemas.openxmlformats.org/presentationml/2006/main">
  <p:tag name="AS_UNIQUEID" val="6996"/>
</p:tagLst>
</file>

<file path=ppt/tags/tag342.xml><?xml version="1.0" encoding="utf-8"?>
<p:tagLst xmlns:p="http://schemas.openxmlformats.org/presentationml/2006/main">
  <p:tag name="AS_UNIQUEID" val="6997"/>
</p:tagLst>
</file>

<file path=ppt/tags/tag343.xml><?xml version="1.0" encoding="utf-8"?>
<p:tagLst xmlns:p="http://schemas.openxmlformats.org/presentationml/2006/main">
  <p:tag name="AS_UNIQUEID" val="6998"/>
</p:tagLst>
</file>

<file path=ppt/tags/tag344.xml><?xml version="1.0" encoding="utf-8"?>
<p:tagLst xmlns:p="http://schemas.openxmlformats.org/presentationml/2006/main">
  <p:tag name="AS_UNIQUEID" val="6999"/>
</p:tagLst>
</file>

<file path=ppt/tags/tag345.xml><?xml version="1.0" encoding="utf-8"?>
<p:tagLst xmlns:p="http://schemas.openxmlformats.org/presentationml/2006/main">
  <p:tag name="AS_UNIQUEID" val="7000"/>
</p:tagLst>
</file>

<file path=ppt/tags/tag346.xml><?xml version="1.0" encoding="utf-8"?>
<p:tagLst xmlns:p="http://schemas.openxmlformats.org/presentationml/2006/main">
  <p:tag name="AS_UNIQUEID" val="7001"/>
</p:tagLst>
</file>

<file path=ppt/tags/tag347.xml><?xml version="1.0" encoding="utf-8"?>
<p:tagLst xmlns:p="http://schemas.openxmlformats.org/presentationml/2006/main">
  <p:tag name="AS_UNIQUEID" val="7002"/>
</p:tagLst>
</file>

<file path=ppt/tags/tag348.xml><?xml version="1.0" encoding="utf-8"?>
<p:tagLst xmlns:p="http://schemas.openxmlformats.org/presentationml/2006/main">
  <p:tag name="AS_UNIQUEID" val="7003"/>
</p:tagLst>
</file>

<file path=ppt/tags/tag349.xml><?xml version="1.0" encoding="utf-8"?>
<p:tagLst xmlns:p="http://schemas.openxmlformats.org/presentationml/2006/main">
  <p:tag name="AS_UNIQUEID" val="7004"/>
</p:tagLst>
</file>

<file path=ppt/tags/tag35.xml><?xml version="1.0" encoding="utf-8"?>
<p:tagLst xmlns:p="http://schemas.openxmlformats.org/presentationml/2006/main">
  <p:tag name="AS_UNIQUEID" val="6855"/>
</p:tagLst>
</file>

<file path=ppt/tags/tag350.xml><?xml version="1.0" encoding="utf-8"?>
<p:tagLst xmlns:p="http://schemas.openxmlformats.org/presentationml/2006/main">
  <p:tag name="AS_UNIQUEID" val="7005"/>
</p:tagLst>
</file>

<file path=ppt/tags/tag351.xml><?xml version="1.0" encoding="utf-8"?>
<p:tagLst xmlns:p="http://schemas.openxmlformats.org/presentationml/2006/main">
  <p:tag name="AS_UNIQUEID" val="7006"/>
</p:tagLst>
</file>

<file path=ppt/tags/tag352.xml><?xml version="1.0" encoding="utf-8"?>
<p:tagLst xmlns:p="http://schemas.openxmlformats.org/presentationml/2006/main">
  <p:tag name="AS_UNIQUEID" val="7007"/>
</p:tagLst>
</file>

<file path=ppt/tags/tag353.xml><?xml version="1.0" encoding="utf-8"?>
<p:tagLst xmlns:p="http://schemas.openxmlformats.org/presentationml/2006/main">
  <p:tag name="AS_UNIQUEID" val="7008"/>
</p:tagLst>
</file>

<file path=ppt/tags/tag354.xml><?xml version="1.0" encoding="utf-8"?>
<p:tagLst xmlns:p="http://schemas.openxmlformats.org/presentationml/2006/main">
  <p:tag name="AS_UNIQUEID" val="7009"/>
</p:tagLst>
</file>

<file path=ppt/tags/tag355.xml><?xml version="1.0" encoding="utf-8"?>
<p:tagLst xmlns:p="http://schemas.openxmlformats.org/presentationml/2006/main">
  <p:tag name="AS_UNIQUEID" val="7010"/>
</p:tagLst>
</file>

<file path=ppt/tags/tag356.xml><?xml version="1.0" encoding="utf-8"?>
<p:tagLst xmlns:p="http://schemas.openxmlformats.org/presentationml/2006/main">
  <p:tag name="AS_UNIQUEID" val="7011"/>
</p:tagLst>
</file>

<file path=ppt/tags/tag357.xml><?xml version="1.0" encoding="utf-8"?>
<p:tagLst xmlns:p="http://schemas.openxmlformats.org/presentationml/2006/main">
  <p:tag name="AS_UNIQUEID" val="7012"/>
</p:tagLst>
</file>

<file path=ppt/tags/tag358.xml><?xml version="1.0" encoding="utf-8"?>
<p:tagLst xmlns:p="http://schemas.openxmlformats.org/presentationml/2006/main">
  <p:tag name="AS_UNIQUEID" val="7013"/>
</p:tagLst>
</file>

<file path=ppt/tags/tag359.xml><?xml version="1.0" encoding="utf-8"?>
<p:tagLst xmlns:p="http://schemas.openxmlformats.org/presentationml/2006/main">
  <p:tag name="AS_UNIQUEID" val="7014"/>
</p:tagLst>
</file>

<file path=ppt/tags/tag36.xml><?xml version="1.0" encoding="utf-8"?>
<p:tagLst xmlns:p="http://schemas.openxmlformats.org/presentationml/2006/main">
  <p:tag name="AS_UNIQUEID" val="63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60.xml><?xml version="1.0" encoding="utf-8"?>
<p:tagLst xmlns:p="http://schemas.openxmlformats.org/presentationml/2006/main">
  <p:tag name="AS_UNIQUEID" val="7015"/>
</p:tagLst>
</file>

<file path=ppt/tags/tag361.xml><?xml version="1.0" encoding="utf-8"?>
<p:tagLst xmlns:p="http://schemas.openxmlformats.org/presentationml/2006/main">
  <p:tag name="AS_UNIQUEID" val="7016"/>
</p:tagLst>
</file>

<file path=ppt/tags/tag362.xml><?xml version="1.0" encoding="utf-8"?>
<p:tagLst xmlns:p="http://schemas.openxmlformats.org/presentationml/2006/main">
  <p:tag name="AS_UNIQUEID" val="7017"/>
</p:tagLst>
</file>

<file path=ppt/tags/tag363.xml><?xml version="1.0" encoding="utf-8"?>
<p:tagLst xmlns:p="http://schemas.openxmlformats.org/presentationml/2006/main">
  <p:tag name="AS_UNIQUEID" val="7018"/>
</p:tagLst>
</file>

<file path=ppt/tags/tag364.xml><?xml version="1.0" encoding="utf-8"?>
<p:tagLst xmlns:p="http://schemas.openxmlformats.org/presentationml/2006/main">
  <p:tag name="AS_UNIQUEID" val="7019"/>
</p:tagLst>
</file>

<file path=ppt/tags/tag365.xml><?xml version="1.0" encoding="utf-8"?>
<p:tagLst xmlns:p="http://schemas.openxmlformats.org/presentationml/2006/main">
  <p:tag name="AS_UNIQUEID" val="7020"/>
</p:tagLst>
</file>

<file path=ppt/tags/tag366.xml><?xml version="1.0" encoding="utf-8"?>
<p:tagLst xmlns:p="http://schemas.openxmlformats.org/presentationml/2006/main">
  <p:tag name="AS_UNIQUEID" val="7021"/>
</p:tagLst>
</file>

<file path=ppt/tags/tag367.xml><?xml version="1.0" encoding="utf-8"?>
<p:tagLst xmlns:p="http://schemas.openxmlformats.org/presentationml/2006/main">
  <p:tag name="AS_UNIQUEID" val="7022"/>
</p:tagLst>
</file>

<file path=ppt/tags/tag368.xml><?xml version="1.0" encoding="utf-8"?>
<p:tagLst xmlns:p="http://schemas.openxmlformats.org/presentationml/2006/main">
  <p:tag name="AS_UNIQUEID" val="7023"/>
</p:tagLst>
</file>

<file path=ppt/tags/tag369.xml><?xml version="1.0" encoding="utf-8"?>
<p:tagLst xmlns:p="http://schemas.openxmlformats.org/presentationml/2006/main">
  <p:tag name="AS_UNIQUEID" val="7024"/>
</p:tagLst>
</file>

<file path=ppt/tags/tag37.xml><?xml version="1.0" encoding="utf-8"?>
<p:tagLst xmlns:p="http://schemas.openxmlformats.org/presentationml/2006/main">
  <p:tag name="AS_UNIQUEID" val="63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0.xml><?xml version="1.0" encoding="utf-8"?>
<p:tagLst xmlns:p="http://schemas.openxmlformats.org/presentationml/2006/main">
  <p:tag name="AS_UNIQUEID" val="7025"/>
</p:tagLst>
</file>

<file path=ppt/tags/tag371.xml><?xml version="1.0" encoding="utf-8"?>
<p:tagLst xmlns:p="http://schemas.openxmlformats.org/presentationml/2006/main">
  <p:tag name="AS_UNIQUEID" val="7026"/>
</p:tagLst>
</file>

<file path=ppt/tags/tag372.xml><?xml version="1.0" encoding="utf-8"?>
<p:tagLst xmlns:p="http://schemas.openxmlformats.org/presentationml/2006/main">
  <p:tag name="AS_UNIQUEID" val="7027"/>
</p:tagLst>
</file>

<file path=ppt/tags/tag373.xml><?xml version="1.0" encoding="utf-8"?>
<p:tagLst xmlns:p="http://schemas.openxmlformats.org/presentationml/2006/main">
  <p:tag name="AS_UNIQUEID" val="7028"/>
</p:tagLst>
</file>

<file path=ppt/tags/tag374.xml><?xml version="1.0" encoding="utf-8"?>
<p:tagLst xmlns:p="http://schemas.openxmlformats.org/presentationml/2006/main">
  <p:tag name="AS_UNIQUEID" val="7029"/>
</p:tagLst>
</file>

<file path=ppt/tags/tag375.xml><?xml version="1.0" encoding="utf-8"?>
<p:tagLst xmlns:p="http://schemas.openxmlformats.org/presentationml/2006/main">
  <p:tag name="AS_UNIQUEID" val="7030"/>
</p:tagLst>
</file>

<file path=ppt/tags/tag376.xml><?xml version="1.0" encoding="utf-8"?>
<p:tagLst xmlns:p="http://schemas.openxmlformats.org/presentationml/2006/main">
  <p:tag name="AS_UNIQUEID" val="7031"/>
</p:tagLst>
</file>

<file path=ppt/tags/tag377.xml><?xml version="1.0" encoding="utf-8"?>
<p:tagLst xmlns:p="http://schemas.openxmlformats.org/presentationml/2006/main">
  <p:tag name="AS_UNIQUEID" val="7032"/>
</p:tagLst>
</file>

<file path=ppt/tags/tag378.xml><?xml version="1.0" encoding="utf-8"?>
<p:tagLst xmlns:p="http://schemas.openxmlformats.org/presentationml/2006/main">
  <p:tag name="AS_UNIQUEID" val="7033"/>
</p:tagLst>
</file>

<file path=ppt/tags/tag379.xml><?xml version="1.0" encoding="utf-8"?>
<p:tagLst xmlns:p="http://schemas.openxmlformats.org/presentationml/2006/main">
  <p:tag name="AS_UNIQUEID" val="7034"/>
</p:tagLst>
</file>

<file path=ppt/tags/tag38.xml><?xml version="1.0" encoding="utf-8"?>
<p:tagLst xmlns:p="http://schemas.openxmlformats.org/presentationml/2006/main">
  <p:tag name="AS_UNIQUEID" val="63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0.xml><?xml version="1.0" encoding="utf-8"?>
<p:tagLst xmlns:p="http://schemas.openxmlformats.org/presentationml/2006/main">
  <p:tag name="AS_UNIQUEID" val="7035"/>
</p:tagLst>
</file>

<file path=ppt/tags/tag381.xml><?xml version="1.0" encoding="utf-8"?>
<p:tagLst xmlns:p="http://schemas.openxmlformats.org/presentationml/2006/main">
  <p:tag name="AS_UNIQUEID" val="7036"/>
</p:tagLst>
</file>

<file path=ppt/tags/tag382.xml><?xml version="1.0" encoding="utf-8"?>
<p:tagLst xmlns:p="http://schemas.openxmlformats.org/presentationml/2006/main">
  <p:tag name="AS_UNIQUEID" val="7037"/>
</p:tagLst>
</file>

<file path=ppt/tags/tag38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84.xml><?xml version="1.0" encoding="utf-8"?>
<p:tagLst xmlns:p="http://schemas.openxmlformats.org/presentationml/2006/main">
  <p:tag name="AS_UNIQUEID" val="7038"/>
</p:tagLst>
</file>

<file path=ppt/tags/tag385.xml><?xml version="1.0" encoding="utf-8"?>
<p:tagLst xmlns:p="http://schemas.openxmlformats.org/presentationml/2006/main">
  <p:tag name="AS_UNIQUEID" val="1725"/>
</p:tagLst>
</file>

<file path=ppt/tags/tag386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87.xml><?xml version="1.0" encoding="utf-8"?>
<p:tagLst xmlns:p="http://schemas.openxmlformats.org/presentationml/2006/main">
  <p:tag name="AS_UNIQUEID" val="1727"/>
  <p:tag name="KSO_WM_BEAUTIFY_FLAG" val=""/>
</p:tagLst>
</file>

<file path=ppt/tags/tag388.xml><?xml version="1.0" encoding="utf-8"?>
<p:tagLst xmlns:p="http://schemas.openxmlformats.org/presentationml/2006/main">
  <p:tag name="AS_UNIQUEID" val="1728"/>
</p:tagLst>
</file>

<file path=ppt/tags/tag389.xml><?xml version="1.0" encoding="utf-8"?>
<p:tagLst xmlns:p="http://schemas.openxmlformats.org/presentationml/2006/main">
  <p:tag name="AS_UNIQUEID" val="1729"/>
  <p:tag name="KSO_WM_BEAUTIFY_FLAG" val=""/>
</p:tagLst>
</file>

<file path=ppt/tags/tag39.xml><?xml version="1.0" encoding="utf-8"?>
<p:tagLst xmlns:p="http://schemas.openxmlformats.org/presentationml/2006/main">
  <p:tag name="AS_UNIQUEID" val="63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0.xml><?xml version="1.0" encoding="utf-8"?>
<p:tagLst xmlns:p="http://schemas.openxmlformats.org/presentationml/2006/main">
  <p:tag name="AS_UNIQUEID" val="1731"/>
  <p:tag name="KSO_WM_BEAUTIFY_FLAG" val=""/>
</p:tagLst>
</file>

<file path=ppt/tags/tag391.xml><?xml version="1.0" encoding="utf-8"?>
<p:tagLst xmlns:p="http://schemas.openxmlformats.org/presentationml/2006/main">
  <p:tag name="AS_UNIQUEID" val="1732"/>
  <p:tag name="KSO_WM_BEAUTIFY_FLAG" val=""/>
</p:tagLst>
</file>

<file path=ppt/tags/tag392.xml><?xml version="1.0" encoding="utf-8"?>
<p:tagLst xmlns:p="http://schemas.openxmlformats.org/presentationml/2006/main">
  <p:tag name="AS_UNIQUEID" val="7039"/>
</p:tagLst>
</file>

<file path=ppt/tags/tag393.xml><?xml version="1.0" encoding="utf-8"?>
<p:tagLst xmlns:p="http://schemas.openxmlformats.org/presentationml/2006/main">
  <p:tag name="AS_UNIQUEID" val="7040"/>
</p:tagLst>
</file>

<file path=ppt/tags/tag394.xml><?xml version="1.0" encoding="utf-8"?>
<p:tagLst xmlns:p="http://schemas.openxmlformats.org/presentationml/2006/main">
  <p:tag name="AS_UNIQUEID" val="7041"/>
</p:tagLst>
</file>

<file path=ppt/tags/tag395.xml><?xml version="1.0" encoding="utf-8"?>
<p:tagLst xmlns:p="http://schemas.openxmlformats.org/presentationml/2006/main">
  <p:tag name="AS_UNIQUEID" val="7042"/>
</p:tagLst>
</file>

<file path=ppt/tags/tag396.xml><?xml version="1.0" encoding="utf-8"?>
<p:tagLst xmlns:p="http://schemas.openxmlformats.org/presentationml/2006/main">
  <p:tag name="AS_UNIQUEID" val="7043"/>
</p:tagLst>
</file>

<file path=ppt/tags/tag397.xml><?xml version="1.0" encoding="utf-8"?>
<p:tagLst xmlns:p="http://schemas.openxmlformats.org/presentationml/2006/main">
  <p:tag name="AS_UNIQUEID" val="7044"/>
</p:tagLst>
</file>

<file path=ppt/tags/tag398.xml><?xml version="1.0" encoding="utf-8"?>
<p:tagLst xmlns:p="http://schemas.openxmlformats.org/presentationml/2006/main">
  <p:tag name="AS_UNIQUEID" val="7045"/>
</p:tagLst>
</file>

<file path=ppt/tags/tag399.xml><?xml version="1.0" encoding="utf-8"?>
<p:tagLst xmlns:p="http://schemas.openxmlformats.org/presentationml/2006/main">
  <p:tag name="AS_UNIQUEID" val="7046"/>
</p:tagLst>
</file>

<file path=ppt/tags/tag4.xml><?xml version="1.0" encoding="utf-8"?>
<p:tagLst xmlns:p="http://schemas.openxmlformats.org/presentationml/2006/main">
  <p:tag name="AS_UNIQUEID" val="63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6856"/>
</p:tagLst>
</file>

<file path=ppt/tags/tag400.xml><?xml version="1.0" encoding="utf-8"?>
<p:tagLst xmlns:p="http://schemas.openxmlformats.org/presentationml/2006/main">
  <p:tag name="AS_UNIQUEID" val="7047"/>
</p:tagLst>
</file>

<file path=ppt/tags/tag401.xml><?xml version="1.0" encoding="utf-8"?>
<p:tagLst xmlns:p="http://schemas.openxmlformats.org/presentationml/2006/main">
  <p:tag name="AS_UNIQUEID" val="7048"/>
</p:tagLst>
</file>

<file path=ppt/tags/tag402.xml><?xml version="1.0" encoding="utf-8"?>
<p:tagLst xmlns:p="http://schemas.openxmlformats.org/presentationml/2006/main">
  <p:tag name="AS_UNIQUEID" val="7049"/>
</p:tagLst>
</file>

<file path=ppt/tags/tag403.xml><?xml version="1.0" encoding="utf-8"?>
<p:tagLst xmlns:p="http://schemas.openxmlformats.org/presentationml/2006/main">
  <p:tag name="AS_UNIQUEID" val="7050"/>
</p:tagLst>
</file>

<file path=ppt/tags/tag404.xml><?xml version="1.0" encoding="utf-8"?>
<p:tagLst xmlns:p="http://schemas.openxmlformats.org/presentationml/2006/main">
  <p:tag name="AS_UNIQUEID" val="7051"/>
</p:tagLst>
</file>

<file path=ppt/tags/tag405.xml><?xml version="1.0" encoding="utf-8"?>
<p:tagLst xmlns:p="http://schemas.openxmlformats.org/presentationml/2006/main">
  <p:tag name="AS_UNIQUEID" val="7052"/>
</p:tagLst>
</file>

<file path=ppt/tags/tag406.xml><?xml version="1.0" encoding="utf-8"?>
<p:tagLst xmlns:p="http://schemas.openxmlformats.org/presentationml/2006/main">
  <p:tag name="AS_UNIQUEID" val="7053"/>
</p:tagLst>
</file>

<file path=ppt/tags/tag407.xml><?xml version="1.0" encoding="utf-8"?>
<p:tagLst xmlns:p="http://schemas.openxmlformats.org/presentationml/2006/main">
  <p:tag name="AS_UNIQUEID" val="7054"/>
</p:tagLst>
</file>

<file path=ppt/tags/tag408.xml><?xml version="1.0" encoding="utf-8"?>
<p:tagLst xmlns:p="http://schemas.openxmlformats.org/presentationml/2006/main">
  <p:tag name="AS_UNIQUEID" val="7055"/>
</p:tagLst>
</file>

<file path=ppt/tags/tag409.xml><?xml version="1.0" encoding="utf-8"?>
<p:tagLst xmlns:p="http://schemas.openxmlformats.org/presentationml/2006/main">
  <p:tag name="AS_UNIQUEID" val="7056"/>
</p:tagLst>
</file>

<file path=ppt/tags/tag41.xml><?xml version="1.0" encoding="utf-8"?>
<p:tagLst xmlns:p="http://schemas.openxmlformats.org/presentationml/2006/main">
  <p:tag name="AS_UNIQUEID" val="63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10.xml><?xml version="1.0" encoding="utf-8"?>
<p:tagLst xmlns:p="http://schemas.openxmlformats.org/presentationml/2006/main">
  <p:tag name="AS_UNIQUEID" val="7057"/>
</p:tagLst>
</file>

<file path=ppt/tags/tag411.xml><?xml version="1.0" encoding="utf-8"?>
<p:tagLst xmlns:p="http://schemas.openxmlformats.org/presentationml/2006/main">
  <p:tag name="AS_UNIQUEID" val="7058"/>
</p:tagLst>
</file>

<file path=ppt/tags/tag412.xml><?xml version="1.0" encoding="utf-8"?>
<p:tagLst xmlns:p="http://schemas.openxmlformats.org/presentationml/2006/main">
  <p:tag name="AS_UNIQUEID" val="7059"/>
</p:tagLst>
</file>

<file path=ppt/tags/tag413.xml><?xml version="1.0" encoding="utf-8"?>
<p:tagLst xmlns:p="http://schemas.openxmlformats.org/presentationml/2006/main">
  <p:tag name="AS_UNIQUEID" val="7060"/>
</p:tagLst>
</file>

<file path=ppt/tags/tag414.xml><?xml version="1.0" encoding="utf-8"?>
<p:tagLst xmlns:p="http://schemas.openxmlformats.org/presentationml/2006/main">
  <p:tag name="AS_UNIQUEID" val="7061"/>
</p:tagLst>
</file>

<file path=ppt/tags/tag415.xml><?xml version="1.0" encoding="utf-8"?>
<p:tagLst xmlns:p="http://schemas.openxmlformats.org/presentationml/2006/main">
  <p:tag name="AS_UNIQUEID" val="7062"/>
</p:tagLst>
</file>

<file path=ppt/tags/tag416.xml><?xml version="1.0" encoding="utf-8"?>
<p:tagLst xmlns:p="http://schemas.openxmlformats.org/presentationml/2006/main">
  <p:tag name="AS_UNIQUEID" val="7063"/>
</p:tagLst>
</file>

<file path=ppt/tags/tag417.xml><?xml version="1.0" encoding="utf-8"?>
<p:tagLst xmlns:p="http://schemas.openxmlformats.org/presentationml/2006/main">
  <p:tag name="AS_UNIQUEID" val="7064"/>
</p:tagLst>
</file>

<file path=ppt/tags/tag418.xml><?xml version="1.0" encoding="utf-8"?>
<p:tagLst xmlns:p="http://schemas.openxmlformats.org/presentationml/2006/main">
  <p:tag name="AS_UNIQUEID" val="7065"/>
</p:tagLst>
</file>

<file path=ppt/tags/tag419.xml><?xml version="1.0" encoding="utf-8"?>
<p:tagLst xmlns:p="http://schemas.openxmlformats.org/presentationml/2006/main">
  <p:tag name="AS_UNIQUEID" val="7066"/>
</p:tagLst>
</file>

<file path=ppt/tags/tag42.xml><?xml version="1.0" encoding="utf-8"?>
<p:tagLst xmlns:p="http://schemas.openxmlformats.org/presentationml/2006/main">
  <p:tag name="AS_UNIQUEID" val="63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0.xml><?xml version="1.0" encoding="utf-8"?>
<p:tagLst xmlns:p="http://schemas.openxmlformats.org/presentationml/2006/main">
  <p:tag name="AS_UNIQUEID" val="7067"/>
</p:tagLst>
</file>

<file path=ppt/tags/tag421.xml><?xml version="1.0" encoding="utf-8"?>
<p:tagLst xmlns:p="http://schemas.openxmlformats.org/presentationml/2006/main">
  <p:tag name="AS_UNIQUEID" val="7068"/>
</p:tagLst>
</file>

<file path=ppt/tags/tag422.xml><?xml version="1.0" encoding="utf-8"?>
<p:tagLst xmlns:p="http://schemas.openxmlformats.org/presentationml/2006/main">
  <p:tag name="AS_UNIQUEID" val="7069"/>
</p:tagLst>
</file>

<file path=ppt/tags/tag423.xml><?xml version="1.0" encoding="utf-8"?>
<p:tagLst xmlns:p="http://schemas.openxmlformats.org/presentationml/2006/main">
  <p:tag name="AS_UNIQUEID" val="7070"/>
</p:tagLst>
</file>

<file path=ppt/tags/tag424.xml><?xml version="1.0" encoding="utf-8"?>
<p:tagLst xmlns:p="http://schemas.openxmlformats.org/presentationml/2006/main">
  <p:tag name="AS_UNIQUEID" val="7071"/>
</p:tagLst>
</file>

<file path=ppt/tags/tag425.xml><?xml version="1.0" encoding="utf-8"?>
<p:tagLst xmlns:p="http://schemas.openxmlformats.org/presentationml/2006/main">
  <p:tag name="AS_UNIQUEID" val="7072"/>
</p:tagLst>
</file>

<file path=ppt/tags/tag426.xml><?xml version="1.0" encoding="utf-8"?>
<p:tagLst xmlns:p="http://schemas.openxmlformats.org/presentationml/2006/main">
  <p:tag name="AS_UNIQUEID" val="7073"/>
</p:tagLst>
</file>

<file path=ppt/tags/tag427.xml><?xml version="1.0" encoding="utf-8"?>
<p:tagLst xmlns:p="http://schemas.openxmlformats.org/presentationml/2006/main">
  <p:tag name="AS_UNIQUEID" val="7074"/>
</p:tagLst>
</file>

<file path=ppt/tags/tag428.xml><?xml version="1.0" encoding="utf-8"?>
<p:tagLst xmlns:p="http://schemas.openxmlformats.org/presentationml/2006/main">
  <p:tag name="AS_UNIQUEID" val="7075"/>
</p:tagLst>
</file>

<file path=ppt/tags/tag429.xml><?xml version="1.0" encoding="utf-8"?>
<p:tagLst xmlns:p="http://schemas.openxmlformats.org/presentationml/2006/main">
  <p:tag name="AS_UNIQUEID" val="7076"/>
</p:tagLst>
</file>

<file path=ppt/tags/tag43.xml><?xml version="1.0" encoding="utf-8"?>
<p:tagLst xmlns:p="http://schemas.openxmlformats.org/presentationml/2006/main">
  <p:tag name="AS_UNIQUEID" val="63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0.xml><?xml version="1.0" encoding="utf-8"?>
<p:tagLst xmlns:p="http://schemas.openxmlformats.org/presentationml/2006/main">
  <p:tag name="AS_UNIQUEID" val="7077"/>
</p:tagLst>
</file>

<file path=ppt/tags/tag431.xml><?xml version="1.0" encoding="utf-8"?>
<p:tagLst xmlns:p="http://schemas.openxmlformats.org/presentationml/2006/main">
  <p:tag name="AS_UNIQUEID" val="7078"/>
</p:tagLst>
</file>

<file path=ppt/tags/tag432.xml><?xml version="1.0" encoding="utf-8"?>
<p:tagLst xmlns:p="http://schemas.openxmlformats.org/presentationml/2006/main">
  <p:tag name="AS_UNIQUEID" val="7079"/>
</p:tagLst>
</file>

<file path=ppt/tags/tag433.xml><?xml version="1.0" encoding="utf-8"?>
<p:tagLst xmlns:p="http://schemas.openxmlformats.org/presentationml/2006/main">
  <p:tag name="AS_UNIQUEID" val="7080"/>
</p:tagLst>
</file>

<file path=ppt/tags/tag434.xml><?xml version="1.0" encoding="utf-8"?>
<p:tagLst xmlns:p="http://schemas.openxmlformats.org/presentationml/2006/main">
  <p:tag name="AS_UNIQUEID" val="7081"/>
</p:tagLst>
</file>

<file path=ppt/tags/tag435.xml><?xml version="1.0" encoding="utf-8"?>
<p:tagLst xmlns:p="http://schemas.openxmlformats.org/presentationml/2006/main">
  <p:tag name="AS_UNIQUEID" val="7082"/>
</p:tagLst>
</file>

<file path=ppt/tags/tag436.xml><?xml version="1.0" encoding="utf-8"?>
<p:tagLst xmlns:p="http://schemas.openxmlformats.org/presentationml/2006/main">
  <p:tag name="AS_UNIQUEID" val="7083"/>
</p:tagLst>
</file>

<file path=ppt/tags/tag437.xml><?xml version="1.0" encoding="utf-8"?>
<p:tagLst xmlns:p="http://schemas.openxmlformats.org/presentationml/2006/main">
  <p:tag name="AS_UNIQUEID" val="7084"/>
</p:tagLst>
</file>

<file path=ppt/tags/tag438.xml><?xml version="1.0" encoding="utf-8"?>
<p:tagLst xmlns:p="http://schemas.openxmlformats.org/presentationml/2006/main">
  <p:tag name="AS_UNIQUEID" val="7085"/>
</p:tagLst>
</file>

<file path=ppt/tags/tag439.xml><?xml version="1.0" encoding="utf-8"?>
<p:tagLst xmlns:p="http://schemas.openxmlformats.org/presentationml/2006/main">
  <p:tag name="AS_UNIQUEID" val="7086"/>
</p:tagLst>
</file>

<file path=ppt/tags/tag44.xml><?xml version="1.0" encoding="utf-8"?>
<p:tagLst xmlns:p="http://schemas.openxmlformats.org/presentationml/2006/main">
  <p:tag name="AS_UNIQUEID" val="6857"/>
</p:tagLst>
</file>

<file path=ppt/tags/tag440.xml><?xml version="1.0" encoding="utf-8"?>
<p:tagLst xmlns:p="http://schemas.openxmlformats.org/presentationml/2006/main">
  <p:tag name="AS_UNIQUEID" val="7087"/>
</p:tagLst>
</file>

<file path=ppt/tags/tag441.xml><?xml version="1.0" encoding="utf-8"?>
<p:tagLst xmlns:p="http://schemas.openxmlformats.org/presentationml/2006/main">
  <p:tag name="AS_UNIQUEID" val="7088"/>
</p:tagLst>
</file>

<file path=ppt/tags/tag442.xml><?xml version="1.0" encoding="utf-8"?>
<p:tagLst xmlns:p="http://schemas.openxmlformats.org/presentationml/2006/main">
  <p:tag name="AS_UNIQUEID" val="7089"/>
</p:tagLst>
</file>

<file path=ppt/tags/tag443.xml><?xml version="1.0" encoding="utf-8"?>
<p:tagLst xmlns:p="http://schemas.openxmlformats.org/presentationml/2006/main">
  <p:tag name="AS_UNIQUEID" val="7090"/>
</p:tagLst>
</file>

<file path=ppt/tags/tag444.xml><?xml version="1.0" encoding="utf-8"?>
<p:tagLst xmlns:p="http://schemas.openxmlformats.org/presentationml/2006/main">
  <p:tag name="AS_UNIQUEID" val="7091"/>
</p:tagLst>
</file>

<file path=ppt/tags/tag445.xml><?xml version="1.0" encoding="utf-8"?>
<p:tagLst xmlns:p="http://schemas.openxmlformats.org/presentationml/2006/main">
  <p:tag name="AS_UNIQUEID" val="7092"/>
</p:tagLst>
</file>

<file path=ppt/tags/tag446.xml><?xml version="1.0" encoding="utf-8"?>
<p:tagLst xmlns:p="http://schemas.openxmlformats.org/presentationml/2006/main">
  <p:tag name="AS_UNIQUEID" val="7093"/>
</p:tagLst>
</file>

<file path=ppt/tags/tag447.xml><?xml version="1.0" encoding="utf-8"?>
<p:tagLst xmlns:p="http://schemas.openxmlformats.org/presentationml/2006/main">
  <p:tag name="AS_UNIQUEID" val="7094"/>
</p:tagLst>
</file>

<file path=ppt/tags/tag448.xml><?xml version="1.0" encoding="utf-8"?>
<p:tagLst xmlns:p="http://schemas.openxmlformats.org/presentationml/2006/main">
  <p:tag name="AS_UNIQUEID" val="7095"/>
</p:tagLst>
</file>

<file path=ppt/tags/tag449.xml><?xml version="1.0" encoding="utf-8"?>
<p:tagLst xmlns:p="http://schemas.openxmlformats.org/presentationml/2006/main">
  <p:tag name="AS_UNIQUEID" val="7096"/>
</p:tagLst>
</file>

<file path=ppt/tags/tag45.xml><?xml version="1.0" encoding="utf-8"?>
<p:tagLst xmlns:p="http://schemas.openxmlformats.org/presentationml/2006/main">
  <p:tag name="AS_UNIQUEID" val="63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0.xml><?xml version="1.0" encoding="utf-8"?>
<p:tagLst xmlns:p="http://schemas.openxmlformats.org/presentationml/2006/main">
  <p:tag name="AS_UNIQUEID" val="7097"/>
</p:tagLst>
</file>

<file path=ppt/tags/tag451.xml><?xml version="1.0" encoding="utf-8"?>
<p:tagLst xmlns:p="http://schemas.openxmlformats.org/presentationml/2006/main">
  <p:tag name="AS_UNIQUEID" val="7098"/>
</p:tagLst>
</file>

<file path=ppt/tags/tag452.xml><?xml version="1.0" encoding="utf-8"?>
<p:tagLst xmlns:p="http://schemas.openxmlformats.org/presentationml/2006/main">
  <p:tag name="AS_UNIQUEID" val="7099"/>
</p:tagLst>
</file>

<file path=ppt/tags/tag453.xml><?xml version="1.0" encoding="utf-8"?>
<p:tagLst xmlns:p="http://schemas.openxmlformats.org/presentationml/2006/main">
  <p:tag name="AS_UNIQUEID" val="7100"/>
</p:tagLst>
</file>

<file path=ppt/tags/tag454.xml><?xml version="1.0" encoding="utf-8"?>
<p:tagLst xmlns:p="http://schemas.openxmlformats.org/presentationml/2006/main">
  <p:tag name="AS_UNIQUEID" val="7101"/>
</p:tagLst>
</file>

<file path=ppt/tags/tag455.xml><?xml version="1.0" encoding="utf-8"?>
<p:tagLst xmlns:p="http://schemas.openxmlformats.org/presentationml/2006/main">
  <p:tag name="AS_UNIQUEID" val="7102"/>
</p:tagLst>
</file>

<file path=ppt/tags/tag456.xml><?xml version="1.0" encoding="utf-8"?>
<p:tagLst xmlns:p="http://schemas.openxmlformats.org/presentationml/2006/main">
  <p:tag name="AS_UNIQUEID" val="7103"/>
</p:tagLst>
</file>

<file path=ppt/tags/tag457.xml><?xml version="1.0" encoding="utf-8"?>
<p:tagLst xmlns:p="http://schemas.openxmlformats.org/presentationml/2006/main">
  <p:tag name="AS_UNIQUEID" val="7104"/>
</p:tagLst>
</file>

<file path=ppt/tags/tag458.xml><?xml version="1.0" encoding="utf-8"?>
<p:tagLst xmlns:p="http://schemas.openxmlformats.org/presentationml/2006/main">
  <p:tag name="AS_UNIQUEID" val="7105"/>
</p:tagLst>
</file>

<file path=ppt/tags/tag459.xml><?xml version="1.0" encoding="utf-8"?>
<p:tagLst xmlns:p="http://schemas.openxmlformats.org/presentationml/2006/main">
  <p:tag name="AS_UNIQUEID" val="7106"/>
</p:tagLst>
</file>

<file path=ppt/tags/tag46.xml><?xml version="1.0" encoding="utf-8"?>
<p:tagLst xmlns:p="http://schemas.openxmlformats.org/presentationml/2006/main">
  <p:tag name="AS_UNIQUEID" val="63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0.xml><?xml version="1.0" encoding="utf-8"?>
<p:tagLst xmlns:p="http://schemas.openxmlformats.org/presentationml/2006/main">
  <p:tag name="AS_UNIQUEID" val="7107"/>
</p:tagLst>
</file>

<file path=ppt/tags/tag461.xml><?xml version="1.0" encoding="utf-8"?>
<p:tagLst xmlns:p="http://schemas.openxmlformats.org/presentationml/2006/main">
  <p:tag name="AS_UNIQUEID" val="7108"/>
</p:tagLst>
</file>

<file path=ppt/tags/tag46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463.xml><?xml version="1.0" encoding="utf-8"?>
<p:tagLst xmlns:p="http://schemas.openxmlformats.org/presentationml/2006/main">
  <p:tag name="AS_UNIQUEID" val="7109"/>
</p:tagLst>
</file>

<file path=ppt/tags/tag464.xml><?xml version="1.0" encoding="utf-8"?>
<p:tagLst xmlns:p="http://schemas.openxmlformats.org/presentationml/2006/main">
  <p:tag name="AS_UNIQUEID" val="1725"/>
</p:tagLst>
</file>

<file path=ppt/tags/tag465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66.xml><?xml version="1.0" encoding="utf-8"?>
<p:tagLst xmlns:p="http://schemas.openxmlformats.org/presentationml/2006/main">
  <p:tag name="AS_UNIQUEID" val="1727"/>
  <p:tag name="KSO_WM_BEAUTIFY_FLAG" val=""/>
</p:tagLst>
</file>

<file path=ppt/tags/tag467.xml><?xml version="1.0" encoding="utf-8"?>
<p:tagLst xmlns:p="http://schemas.openxmlformats.org/presentationml/2006/main">
  <p:tag name="AS_UNIQUEID" val="1728"/>
</p:tagLst>
</file>

<file path=ppt/tags/tag468.xml><?xml version="1.0" encoding="utf-8"?>
<p:tagLst xmlns:p="http://schemas.openxmlformats.org/presentationml/2006/main">
  <p:tag name="AS_UNIQUEID" val="1729"/>
  <p:tag name="KSO_WM_BEAUTIFY_FLAG" val=""/>
</p:tagLst>
</file>

<file path=ppt/tags/tag469.xml><?xml version="1.0" encoding="utf-8"?>
<p:tagLst xmlns:p="http://schemas.openxmlformats.org/presentationml/2006/main">
  <p:tag name="AS_UNIQUEID" val="1731"/>
  <p:tag name="KSO_WM_BEAUTIFY_FLAG" val=""/>
</p:tagLst>
</file>

<file path=ppt/tags/tag47.xml><?xml version="1.0" encoding="utf-8"?>
<p:tagLst xmlns:p="http://schemas.openxmlformats.org/presentationml/2006/main">
  <p:tag name="AS_UNIQUEID" val="63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0.xml><?xml version="1.0" encoding="utf-8"?>
<p:tagLst xmlns:p="http://schemas.openxmlformats.org/presentationml/2006/main">
  <p:tag name="AS_UNIQUEID" val="1732"/>
  <p:tag name="KSO_WM_BEAUTIFY_FLAG" val=""/>
</p:tagLst>
</file>

<file path=ppt/tags/tag471.xml><?xml version="1.0" encoding="utf-8"?>
<p:tagLst xmlns:p="http://schemas.openxmlformats.org/presentationml/2006/main">
  <p:tag name="AS_UNIQUEID" val="7110"/>
</p:tagLst>
</file>

<file path=ppt/tags/tag472.xml><?xml version="1.0" encoding="utf-8"?>
<p:tagLst xmlns:p="http://schemas.openxmlformats.org/presentationml/2006/main">
  <p:tag name="AS_UNIQUEID" val="7111"/>
</p:tagLst>
</file>

<file path=ppt/tags/tag473.xml><?xml version="1.0" encoding="utf-8"?>
<p:tagLst xmlns:p="http://schemas.openxmlformats.org/presentationml/2006/main">
  <p:tag name="AS_UNIQUEID" val="7112"/>
</p:tagLst>
</file>

<file path=ppt/tags/tag474.xml><?xml version="1.0" encoding="utf-8"?>
<p:tagLst xmlns:p="http://schemas.openxmlformats.org/presentationml/2006/main">
  <p:tag name="AS_UNIQUEID" val="7113"/>
</p:tagLst>
</file>

<file path=ppt/tags/tag4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476.xml><?xml version="1.0" encoding="utf-8"?>
<p:tagLst xmlns:p="http://schemas.openxmlformats.org/presentationml/2006/main">
  <p:tag name="AS_UNIQUEID" val="7114"/>
</p:tagLst>
</file>

<file path=ppt/tags/tag477.xml><?xml version="1.0" encoding="utf-8"?>
<p:tagLst xmlns:p="http://schemas.openxmlformats.org/presentationml/2006/main">
  <p:tag name="AS_UNIQUEID" val="1725"/>
</p:tagLst>
</file>

<file path=ppt/tags/tag478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79.xml><?xml version="1.0" encoding="utf-8"?>
<p:tagLst xmlns:p="http://schemas.openxmlformats.org/presentationml/2006/main">
  <p:tag name="AS_UNIQUEID" val="1727"/>
  <p:tag name="KSO_WM_BEAUTIFY_FLAG" val=""/>
</p:tagLst>
</file>

<file path=ppt/tags/tag48.xml><?xml version="1.0" encoding="utf-8"?>
<p:tagLst xmlns:p="http://schemas.openxmlformats.org/presentationml/2006/main">
  <p:tag name="AS_UNIQUEID" val="63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0.xml><?xml version="1.0" encoding="utf-8"?>
<p:tagLst xmlns:p="http://schemas.openxmlformats.org/presentationml/2006/main">
  <p:tag name="AS_UNIQUEID" val="1728"/>
</p:tagLst>
</file>

<file path=ppt/tags/tag481.xml><?xml version="1.0" encoding="utf-8"?>
<p:tagLst xmlns:p="http://schemas.openxmlformats.org/presentationml/2006/main">
  <p:tag name="AS_UNIQUEID" val="1729"/>
  <p:tag name="KSO_WM_BEAUTIFY_FLAG" val=""/>
</p:tagLst>
</file>

<file path=ppt/tags/tag482.xml><?xml version="1.0" encoding="utf-8"?>
<p:tagLst xmlns:p="http://schemas.openxmlformats.org/presentationml/2006/main">
  <p:tag name="AS_UNIQUEID" val="1731"/>
  <p:tag name="KSO_WM_BEAUTIFY_FLAG" val=""/>
</p:tagLst>
</file>

<file path=ppt/tags/tag483.xml><?xml version="1.0" encoding="utf-8"?>
<p:tagLst xmlns:p="http://schemas.openxmlformats.org/presentationml/2006/main">
  <p:tag name="AS_UNIQUEID" val="1732"/>
  <p:tag name="KSO_WM_BEAUTIFY_FLAG" val=""/>
</p:tagLst>
</file>

<file path=ppt/tags/tag484.xml><?xml version="1.0" encoding="utf-8"?>
<p:tagLst xmlns:p="http://schemas.openxmlformats.org/presentationml/2006/main">
  <p:tag name="AS_UNIQUEID" val="7115"/>
</p:tagLst>
</file>

<file path=ppt/tags/tag485.xml><?xml version="1.0" encoding="utf-8"?>
<p:tagLst xmlns:p="http://schemas.openxmlformats.org/presentationml/2006/main">
  <p:tag name="AS_UNIQUEID" val="7116"/>
</p:tagLst>
</file>

<file path=ppt/tags/tag486.xml><?xml version="1.0" encoding="utf-8"?>
<p:tagLst xmlns:p="http://schemas.openxmlformats.org/presentationml/2006/main">
  <p:tag name="AS_UNIQUEID" val="7117"/>
</p:tagLst>
</file>

<file path=ppt/tags/tag487.xml><?xml version="1.0" encoding="utf-8"?>
<p:tagLst xmlns:p="http://schemas.openxmlformats.org/presentationml/2006/main">
  <p:tag name="AS_UNIQUEID" val="7118"/>
</p:tagLst>
</file>

<file path=ppt/tags/tag48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489.xml><?xml version="1.0" encoding="utf-8"?>
<p:tagLst xmlns:p="http://schemas.openxmlformats.org/presentationml/2006/main">
  <p:tag name="AS_UNIQUEID" val="7119"/>
</p:tagLst>
</file>

<file path=ppt/tags/tag49.xml><?xml version="1.0" encoding="utf-8"?>
<p:tagLst xmlns:p="http://schemas.openxmlformats.org/presentationml/2006/main">
  <p:tag name="AS_UNIQUEID" val="63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0.xml><?xml version="1.0" encoding="utf-8"?>
<p:tagLst xmlns:p="http://schemas.openxmlformats.org/presentationml/2006/main">
  <p:tag name="AS_UNIQUEID" val="1725"/>
</p:tagLst>
</file>

<file path=ppt/tags/tag491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92.xml><?xml version="1.0" encoding="utf-8"?>
<p:tagLst xmlns:p="http://schemas.openxmlformats.org/presentationml/2006/main">
  <p:tag name="AS_UNIQUEID" val="1727"/>
  <p:tag name="KSO_WM_BEAUTIFY_FLAG" val=""/>
</p:tagLst>
</file>

<file path=ppt/tags/tag493.xml><?xml version="1.0" encoding="utf-8"?>
<p:tagLst xmlns:p="http://schemas.openxmlformats.org/presentationml/2006/main">
  <p:tag name="AS_UNIQUEID" val="1728"/>
</p:tagLst>
</file>

<file path=ppt/tags/tag494.xml><?xml version="1.0" encoding="utf-8"?>
<p:tagLst xmlns:p="http://schemas.openxmlformats.org/presentationml/2006/main">
  <p:tag name="AS_UNIQUEID" val="1729"/>
  <p:tag name="KSO_WM_BEAUTIFY_FLAG" val=""/>
</p:tagLst>
</file>

<file path=ppt/tags/tag495.xml><?xml version="1.0" encoding="utf-8"?>
<p:tagLst xmlns:p="http://schemas.openxmlformats.org/presentationml/2006/main">
  <p:tag name="AS_UNIQUEID" val="1731"/>
  <p:tag name="KSO_WM_BEAUTIFY_FLAG" val=""/>
</p:tagLst>
</file>

<file path=ppt/tags/tag496.xml><?xml version="1.0" encoding="utf-8"?>
<p:tagLst xmlns:p="http://schemas.openxmlformats.org/presentationml/2006/main">
  <p:tag name="AS_UNIQUEID" val="1732"/>
  <p:tag name="KSO_WM_BEAUTIFY_FLAG" val=""/>
</p:tagLst>
</file>

<file path=ppt/tags/tag497.xml><?xml version="1.0" encoding="utf-8"?>
<p:tagLst xmlns:p="http://schemas.openxmlformats.org/presentationml/2006/main">
  <p:tag name="AS_UNIQUEID" val="7120"/>
</p:tagLst>
</file>

<file path=ppt/tags/tag49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499.xml><?xml version="1.0" encoding="utf-8"?>
<p:tagLst xmlns:p="http://schemas.openxmlformats.org/presentationml/2006/main">
  <p:tag name="AS_UNIQUEID" val="7121"/>
</p:tagLst>
</file>

<file path=ppt/tags/tag5.xml><?xml version="1.0" encoding="utf-8"?>
<p:tagLst xmlns:p="http://schemas.openxmlformats.org/presentationml/2006/main">
  <p:tag name="AS_UNIQUEID" val="63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63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00.xml><?xml version="1.0" encoding="utf-8"?>
<p:tagLst xmlns:p="http://schemas.openxmlformats.org/presentationml/2006/main">
  <p:tag name="AS_UNIQUEID" val="1725"/>
</p:tagLst>
</file>

<file path=ppt/tags/tag501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502.xml><?xml version="1.0" encoding="utf-8"?>
<p:tagLst xmlns:p="http://schemas.openxmlformats.org/presentationml/2006/main">
  <p:tag name="AS_UNIQUEID" val="1727"/>
  <p:tag name="KSO_WM_BEAUTIFY_FLAG" val=""/>
</p:tagLst>
</file>

<file path=ppt/tags/tag503.xml><?xml version="1.0" encoding="utf-8"?>
<p:tagLst xmlns:p="http://schemas.openxmlformats.org/presentationml/2006/main">
  <p:tag name="AS_UNIQUEID" val="1728"/>
</p:tagLst>
</file>

<file path=ppt/tags/tag504.xml><?xml version="1.0" encoding="utf-8"?>
<p:tagLst xmlns:p="http://schemas.openxmlformats.org/presentationml/2006/main">
  <p:tag name="AS_UNIQUEID" val="1729"/>
  <p:tag name="KSO_WM_BEAUTIFY_FLAG" val=""/>
</p:tagLst>
</file>

<file path=ppt/tags/tag505.xml><?xml version="1.0" encoding="utf-8"?>
<p:tagLst xmlns:p="http://schemas.openxmlformats.org/presentationml/2006/main">
  <p:tag name="AS_UNIQUEID" val="1731"/>
  <p:tag name="KSO_WM_BEAUTIFY_FLAG" val=""/>
</p:tagLst>
</file>

<file path=ppt/tags/tag506.xml><?xml version="1.0" encoding="utf-8"?>
<p:tagLst xmlns:p="http://schemas.openxmlformats.org/presentationml/2006/main">
  <p:tag name="AS_UNIQUEID" val="1732"/>
  <p:tag name="KSO_WM_BEAUTIFY_FLAG" val=""/>
</p:tagLst>
</file>

<file path=ppt/tags/tag507.xml><?xml version="1.0" encoding="utf-8"?>
<p:tagLst xmlns:p="http://schemas.openxmlformats.org/presentationml/2006/main">
  <p:tag name="AS_UNIQUEID" val="7122"/>
</p:tagLst>
</file>

<file path=ppt/tags/tag50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509.xml><?xml version="1.0" encoding="utf-8"?>
<p:tagLst xmlns:p="http://schemas.openxmlformats.org/presentationml/2006/main">
  <p:tag name="AS_UNIQUEID" val="7123"/>
</p:tagLst>
</file>

<file path=ppt/tags/tag51.xml><?xml version="1.0" encoding="utf-8"?>
<p:tagLst xmlns:p="http://schemas.openxmlformats.org/presentationml/2006/main">
  <p:tag name="AS_UNIQUEID" val="6858"/>
</p:tagLst>
</file>

<file path=ppt/tags/tag510.xml><?xml version="1.0" encoding="utf-8"?>
<p:tagLst xmlns:p="http://schemas.openxmlformats.org/presentationml/2006/main">
  <p:tag name="AS_UNIQUEID" val="1725"/>
</p:tagLst>
</file>

<file path=ppt/tags/tag511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512.xml><?xml version="1.0" encoding="utf-8"?>
<p:tagLst xmlns:p="http://schemas.openxmlformats.org/presentationml/2006/main">
  <p:tag name="AS_UNIQUEID" val="1727"/>
  <p:tag name="KSO_WM_BEAUTIFY_FLAG" val=""/>
</p:tagLst>
</file>

<file path=ppt/tags/tag513.xml><?xml version="1.0" encoding="utf-8"?>
<p:tagLst xmlns:p="http://schemas.openxmlformats.org/presentationml/2006/main">
  <p:tag name="AS_UNIQUEID" val="1728"/>
</p:tagLst>
</file>

<file path=ppt/tags/tag514.xml><?xml version="1.0" encoding="utf-8"?>
<p:tagLst xmlns:p="http://schemas.openxmlformats.org/presentationml/2006/main">
  <p:tag name="AS_UNIQUEID" val="1729"/>
  <p:tag name="KSO_WM_BEAUTIFY_FLAG" val=""/>
</p:tagLst>
</file>

<file path=ppt/tags/tag515.xml><?xml version="1.0" encoding="utf-8"?>
<p:tagLst xmlns:p="http://schemas.openxmlformats.org/presentationml/2006/main">
  <p:tag name="AS_UNIQUEID" val="1731"/>
  <p:tag name="KSO_WM_BEAUTIFY_FLAG" val=""/>
</p:tagLst>
</file>

<file path=ppt/tags/tag516.xml><?xml version="1.0" encoding="utf-8"?>
<p:tagLst xmlns:p="http://schemas.openxmlformats.org/presentationml/2006/main">
  <p:tag name="AS_UNIQUEID" val="1732"/>
  <p:tag name="KSO_WM_BEAUTIFY_FLAG" val=""/>
</p:tagLst>
</file>

<file path=ppt/tags/tag517.xml><?xml version="1.0" encoding="utf-8"?>
<p:tagLst xmlns:p="http://schemas.openxmlformats.org/presentationml/2006/main">
  <p:tag name="AS_UNIQUEID" val="7124"/>
</p:tagLst>
</file>

<file path=ppt/tags/tag518.xml><?xml version="1.0" encoding="utf-8"?>
<p:tagLst xmlns:p="http://schemas.openxmlformats.org/presentationml/2006/main">
  <p:tag name="AS_UNIQUEID" val="63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1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52.xml><?xml version="1.0" encoding="utf-8"?>
<p:tagLst xmlns:p="http://schemas.openxmlformats.org/presentationml/2006/main">
  <p:tag name="AS_UNIQUEID" val="63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0.xml><?xml version="1.0" encoding="utf-8"?>
<p:tagLst xmlns:p="http://schemas.openxmlformats.org/presentationml/2006/main">
  <p:tag name="AS_UNIQUEID" val="7125"/>
</p:tagLst>
</file>

<file path=ppt/tags/tag521.xml><?xml version="1.0" encoding="utf-8"?>
<p:tagLst xmlns:p="http://schemas.openxmlformats.org/presentationml/2006/main">
  <p:tag name="AS_UNIQUEID" val="2307"/>
</p:tagLst>
</file>

<file path=ppt/tags/tag522.xml><?xml version="1.0" encoding="utf-8"?>
<p:tagLst xmlns:p="http://schemas.openxmlformats.org/presentationml/2006/main">
  <p:tag name="AS_UNIQUEID" val="2308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523.xml><?xml version="1.0" encoding="utf-8"?>
<p:tagLst xmlns:p="http://schemas.openxmlformats.org/presentationml/2006/main">
  <p:tag name="AS_UNIQUEID" val="2309"/>
  <p:tag name="KSO_WM_BEAUTIFY_FLAG" val=""/>
</p:tagLst>
</file>

<file path=ppt/tags/tag524.xml><?xml version="1.0" encoding="utf-8"?>
<p:tagLst xmlns:p="http://schemas.openxmlformats.org/presentationml/2006/main">
  <p:tag name="AS_UNIQUEID" val="2310"/>
</p:tagLst>
</file>

<file path=ppt/tags/tag525.xml><?xml version="1.0" encoding="utf-8"?>
<p:tagLst xmlns:p="http://schemas.openxmlformats.org/presentationml/2006/main">
  <p:tag name="AS_UNIQUEID" val="2311"/>
  <p:tag name="KSO_WM_BEAUTIFY_FLAG" val=""/>
</p:tagLst>
</file>

<file path=ppt/tags/tag526.xml><?xml version="1.0" encoding="utf-8"?>
<p:tagLst xmlns:p="http://schemas.openxmlformats.org/presentationml/2006/main">
  <p:tag name="AS_UNIQUEID" val="2313"/>
  <p:tag name="KSO_WM_BEAUTIFY_FLAG" val=""/>
</p:tagLst>
</file>

<file path=ppt/tags/tag527.xml><?xml version="1.0" encoding="utf-8"?>
<p:tagLst xmlns:p="http://schemas.openxmlformats.org/presentationml/2006/main">
  <p:tag name="AS_UNIQUEID" val="2314"/>
  <p:tag name="KSO_WM_BEAUTIFY_FLAG" val=""/>
</p:tagLst>
</file>

<file path=ppt/tags/tag528.xml><?xml version="1.0" encoding="utf-8"?>
<p:tagLst xmlns:p="http://schemas.openxmlformats.org/presentationml/2006/main">
  <p:tag name="AS_UNIQUEID" val="7126"/>
</p:tagLst>
</file>

<file path=ppt/tags/tag529.xml><?xml version="1.0" encoding="utf-8"?>
<p:tagLst xmlns:p="http://schemas.openxmlformats.org/presentationml/2006/main">
  <p:tag name="AS_UNIQUEID" val="7127"/>
</p:tagLst>
</file>

<file path=ppt/tags/tag53.xml><?xml version="1.0" encoding="utf-8"?>
<p:tagLst xmlns:p="http://schemas.openxmlformats.org/presentationml/2006/main">
  <p:tag name="AS_UNIQUEID" val="63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0.xml><?xml version="1.0" encoding="utf-8"?>
<p:tagLst xmlns:p="http://schemas.openxmlformats.org/presentationml/2006/main">
  <p:tag name="AS_UNIQUEID" val="2307"/>
</p:tagLst>
</file>

<file path=ppt/tags/tag531.xml><?xml version="1.0" encoding="utf-8"?>
<p:tagLst xmlns:p="http://schemas.openxmlformats.org/presentationml/2006/main">
  <p:tag name="AS_UNIQUEID" val="2308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532.xml><?xml version="1.0" encoding="utf-8"?>
<p:tagLst xmlns:p="http://schemas.openxmlformats.org/presentationml/2006/main">
  <p:tag name="AS_UNIQUEID" val="2309"/>
  <p:tag name="KSO_WM_BEAUTIFY_FLAG" val=""/>
</p:tagLst>
</file>

<file path=ppt/tags/tag533.xml><?xml version="1.0" encoding="utf-8"?>
<p:tagLst xmlns:p="http://schemas.openxmlformats.org/presentationml/2006/main">
  <p:tag name="AS_UNIQUEID" val="2310"/>
</p:tagLst>
</file>

<file path=ppt/tags/tag534.xml><?xml version="1.0" encoding="utf-8"?>
<p:tagLst xmlns:p="http://schemas.openxmlformats.org/presentationml/2006/main">
  <p:tag name="AS_UNIQUEID" val="2311"/>
  <p:tag name="KSO_WM_BEAUTIFY_FLAG" val=""/>
</p:tagLst>
</file>

<file path=ppt/tags/tag535.xml><?xml version="1.0" encoding="utf-8"?>
<p:tagLst xmlns:p="http://schemas.openxmlformats.org/presentationml/2006/main">
  <p:tag name="AS_UNIQUEID" val="2313"/>
  <p:tag name="KSO_WM_BEAUTIFY_FLAG" val=""/>
</p:tagLst>
</file>

<file path=ppt/tags/tag536.xml><?xml version="1.0" encoding="utf-8"?>
<p:tagLst xmlns:p="http://schemas.openxmlformats.org/presentationml/2006/main">
  <p:tag name="AS_UNIQUEID" val="2314"/>
  <p:tag name="KSO_WM_BEAUTIFY_FLAG" val=""/>
</p:tagLst>
</file>

<file path=ppt/tags/tag537.xml><?xml version="1.0" encoding="utf-8"?>
<p:tagLst xmlns:p="http://schemas.openxmlformats.org/presentationml/2006/main">
  <p:tag name="AS_UNIQUEID" val="7128"/>
</p:tagLst>
</file>

<file path=ppt/tags/tag538.xml><?xml version="1.0" encoding="utf-8"?>
<p:tagLst xmlns:p="http://schemas.openxmlformats.org/presentationml/2006/main">
  <p:tag name="AS_UNIQUEID" val="7129"/>
</p:tagLst>
</file>

<file path=ppt/tags/tag539.xml><?xml version="1.0" encoding="utf-8"?>
<p:tagLst xmlns:p="http://schemas.openxmlformats.org/presentationml/2006/main">
  <p:tag name="AS_UNIQUEID" val="7130"/>
</p:tagLst>
</file>

<file path=ppt/tags/tag54.xml><?xml version="1.0" encoding="utf-8"?>
<p:tagLst xmlns:p="http://schemas.openxmlformats.org/presentationml/2006/main">
  <p:tag name="AS_UNIQUEID" val="63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0.xml><?xml version="1.0" encoding="utf-8"?>
<p:tagLst xmlns:p="http://schemas.openxmlformats.org/presentationml/2006/main">
  <p:tag name="AS_UNIQUEID" val="7131"/>
</p:tagLst>
</file>

<file path=ppt/tags/tag541.xml><?xml version="1.0" encoding="utf-8"?>
<p:tagLst xmlns:p="http://schemas.openxmlformats.org/presentationml/2006/main">
  <p:tag name="AS_UNIQUEID" val="7132"/>
</p:tagLst>
</file>

<file path=ppt/tags/tag542.xml><?xml version="1.0" encoding="utf-8"?>
<p:tagLst xmlns:p="http://schemas.openxmlformats.org/presentationml/2006/main">
  <p:tag name="AS_UNIQUEID" val="7133"/>
</p:tagLst>
</file>

<file path=ppt/tags/tag543.xml><?xml version="1.0" encoding="utf-8"?>
<p:tagLst xmlns:p="http://schemas.openxmlformats.org/presentationml/2006/main">
  <p:tag name="AS_UNIQUEID" val="7134"/>
</p:tagLst>
</file>

<file path=ppt/tags/tag544.xml><?xml version="1.0" encoding="utf-8"?>
<p:tagLst xmlns:p="http://schemas.openxmlformats.org/presentationml/2006/main">
  <p:tag name="AS_UNIQUEID" val="7135"/>
</p:tagLst>
</file>

<file path=ppt/tags/tag545.xml><?xml version="1.0" encoding="utf-8"?>
<p:tagLst xmlns:p="http://schemas.openxmlformats.org/presentationml/2006/main">
  <p:tag name="AS_UNIQUEID" val="2307"/>
</p:tagLst>
</file>

<file path=ppt/tags/tag546.xml><?xml version="1.0" encoding="utf-8"?>
<p:tagLst xmlns:p="http://schemas.openxmlformats.org/presentationml/2006/main">
  <p:tag name="AS_UNIQUEID" val="2308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547.xml><?xml version="1.0" encoding="utf-8"?>
<p:tagLst xmlns:p="http://schemas.openxmlformats.org/presentationml/2006/main">
  <p:tag name="AS_UNIQUEID" val="2309"/>
  <p:tag name="KSO_WM_BEAUTIFY_FLAG" val=""/>
</p:tagLst>
</file>

<file path=ppt/tags/tag548.xml><?xml version="1.0" encoding="utf-8"?>
<p:tagLst xmlns:p="http://schemas.openxmlformats.org/presentationml/2006/main">
  <p:tag name="AS_UNIQUEID" val="2310"/>
</p:tagLst>
</file>

<file path=ppt/tags/tag549.xml><?xml version="1.0" encoding="utf-8"?>
<p:tagLst xmlns:p="http://schemas.openxmlformats.org/presentationml/2006/main">
  <p:tag name="AS_UNIQUEID" val="2311"/>
  <p:tag name="KSO_WM_BEAUTIFY_FLAG" val=""/>
</p:tagLst>
</file>

<file path=ppt/tags/tag55.xml><?xml version="1.0" encoding="utf-8"?>
<p:tagLst xmlns:p="http://schemas.openxmlformats.org/presentationml/2006/main">
  <p:tag name="AS_UNIQUEID" val="63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0.xml><?xml version="1.0" encoding="utf-8"?>
<p:tagLst xmlns:p="http://schemas.openxmlformats.org/presentationml/2006/main">
  <p:tag name="AS_UNIQUEID" val="2313"/>
  <p:tag name="KSO_WM_BEAUTIFY_FLAG" val=""/>
</p:tagLst>
</file>

<file path=ppt/tags/tag551.xml><?xml version="1.0" encoding="utf-8"?>
<p:tagLst xmlns:p="http://schemas.openxmlformats.org/presentationml/2006/main">
  <p:tag name="AS_UNIQUEID" val="2314"/>
  <p:tag name="KSO_WM_BEAUTIFY_FLAG" val=""/>
</p:tagLst>
</file>

<file path=ppt/tags/tag552.xml><?xml version="1.0" encoding="utf-8"?>
<p:tagLst xmlns:p="http://schemas.openxmlformats.org/presentationml/2006/main">
  <p:tag name="AS_UNIQUEID" val="7136"/>
</p:tagLst>
</file>

<file path=ppt/tags/tag553.xml><?xml version="1.0" encoding="utf-8"?>
<p:tagLst xmlns:p="http://schemas.openxmlformats.org/presentationml/2006/main">
  <p:tag name="AS_UNIQUEID" val="7137"/>
</p:tagLst>
</file>

<file path=ppt/tags/tag554.xml><?xml version="1.0" encoding="utf-8"?>
<p:tagLst xmlns:p="http://schemas.openxmlformats.org/presentationml/2006/main">
  <p:tag name="AS_UNIQUEID" val="7138"/>
</p:tagLst>
</file>

<file path=ppt/tags/tag555.xml><?xml version="1.0" encoding="utf-8"?>
<p:tagLst xmlns:p="http://schemas.openxmlformats.org/presentationml/2006/main">
  <p:tag name="AS_UNIQUEID" val="7139"/>
</p:tagLst>
</file>

<file path=ppt/tags/tag556.xml><?xml version="1.0" encoding="utf-8"?>
<p:tagLst xmlns:p="http://schemas.openxmlformats.org/presentationml/2006/main">
  <p:tag name="AS_UNIQUEID" val="7140"/>
</p:tagLst>
</file>

<file path=ppt/tags/tag557.xml><?xml version="1.0" encoding="utf-8"?>
<p:tagLst xmlns:p="http://schemas.openxmlformats.org/presentationml/2006/main">
  <p:tag name="AS_UNIQUEID" val="7141"/>
</p:tagLst>
</file>

<file path=ppt/tags/tag558.xml><?xml version="1.0" encoding="utf-8"?>
<p:tagLst xmlns:p="http://schemas.openxmlformats.org/presentationml/2006/main">
  <p:tag name="AS_UNIQUEID" val="7142"/>
</p:tagLst>
</file>

<file path=ppt/tags/tag559.xml><?xml version="1.0" encoding="utf-8"?>
<p:tagLst xmlns:p="http://schemas.openxmlformats.org/presentationml/2006/main">
  <p:tag name="AS_UNIQUEID" val="7143"/>
</p:tagLst>
</file>

<file path=ppt/tags/tag56.xml><?xml version="1.0" encoding="utf-8"?>
<p:tagLst xmlns:p="http://schemas.openxmlformats.org/presentationml/2006/main">
  <p:tag name="AS_UNIQUEID" val="63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0.xml><?xml version="1.0" encoding="utf-8"?>
<p:tagLst xmlns:p="http://schemas.openxmlformats.org/presentationml/2006/main">
  <p:tag name="AS_UNIQUEID" val="2307"/>
</p:tagLst>
</file>

<file path=ppt/tags/tag561.xml><?xml version="1.0" encoding="utf-8"?>
<p:tagLst xmlns:p="http://schemas.openxmlformats.org/presentationml/2006/main">
  <p:tag name="AS_UNIQUEID" val="2308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562.xml><?xml version="1.0" encoding="utf-8"?>
<p:tagLst xmlns:p="http://schemas.openxmlformats.org/presentationml/2006/main">
  <p:tag name="AS_UNIQUEID" val="2309"/>
  <p:tag name="KSO_WM_BEAUTIFY_FLAG" val=""/>
</p:tagLst>
</file>

<file path=ppt/tags/tag563.xml><?xml version="1.0" encoding="utf-8"?>
<p:tagLst xmlns:p="http://schemas.openxmlformats.org/presentationml/2006/main">
  <p:tag name="AS_UNIQUEID" val="2310"/>
</p:tagLst>
</file>

<file path=ppt/tags/tag564.xml><?xml version="1.0" encoding="utf-8"?>
<p:tagLst xmlns:p="http://schemas.openxmlformats.org/presentationml/2006/main">
  <p:tag name="AS_UNIQUEID" val="2311"/>
  <p:tag name="KSO_WM_BEAUTIFY_FLAG" val=""/>
</p:tagLst>
</file>

<file path=ppt/tags/tag565.xml><?xml version="1.0" encoding="utf-8"?>
<p:tagLst xmlns:p="http://schemas.openxmlformats.org/presentationml/2006/main">
  <p:tag name="AS_UNIQUEID" val="2313"/>
  <p:tag name="KSO_WM_BEAUTIFY_FLAG" val=""/>
</p:tagLst>
</file>

<file path=ppt/tags/tag566.xml><?xml version="1.0" encoding="utf-8"?>
<p:tagLst xmlns:p="http://schemas.openxmlformats.org/presentationml/2006/main">
  <p:tag name="AS_UNIQUEID" val="2314"/>
  <p:tag name="KSO_WM_BEAUTIFY_FLAG" val=""/>
</p:tagLst>
</file>

<file path=ppt/tags/tag567.xml><?xml version="1.0" encoding="utf-8"?>
<p:tagLst xmlns:p="http://schemas.openxmlformats.org/presentationml/2006/main">
  <p:tag name="AS_UNIQUEID" val="7144"/>
</p:tagLst>
</file>

<file path=ppt/tags/tag568.xml><?xml version="1.0" encoding="utf-8"?>
<p:tagLst xmlns:p="http://schemas.openxmlformats.org/presentationml/2006/main">
  <p:tag name="AS_UNIQUEID" val="7145"/>
</p:tagLst>
</file>

<file path=ppt/tags/tag569.xml><?xml version="1.0" encoding="utf-8"?>
<p:tagLst xmlns:p="http://schemas.openxmlformats.org/presentationml/2006/main">
  <p:tag name="AS_UNIQUEID" val="7146"/>
</p:tagLst>
</file>

<file path=ppt/tags/tag57.xml><?xml version="1.0" encoding="utf-8"?>
<p:tagLst xmlns:p="http://schemas.openxmlformats.org/presentationml/2006/main">
  <p:tag name="AS_UNIQUEID" val="6859"/>
</p:tagLst>
</file>

<file path=ppt/tags/tag570.xml><?xml version="1.0" encoding="utf-8"?>
<p:tagLst xmlns:p="http://schemas.openxmlformats.org/presentationml/2006/main">
  <p:tag name="AS_UNIQUEID" val="7147"/>
</p:tagLst>
</file>

<file path=ppt/tags/tag571.xml><?xml version="1.0" encoding="utf-8"?>
<p:tagLst xmlns:p="http://schemas.openxmlformats.org/presentationml/2006/main">
  <p:tag name="AS_UNIQUEID" val="7148"/>
</p:tagLst>
</file>

<file path=ppt/tags/tag572.xml><?xml version="1.0" encoding="utf-8"?>
<p:tagLst xmlns:p="http://schemas.openxmlformats.org/presentationml/2006/main">
  <p:tag name="AS_UNIQUEID" val="7149"/>
</p:tagLst>
</file>

<file path=ppt/tags/tag573.xml><?xml version="1.0" encoding="utf-8"?>
<p:tagLst xmlns:p="http://schemas.openxmlformats.org/presentationml/2006/main">
  <p:tag name="AS_UNIQUEID" val="6823"/>
</p:tagLst>
</file>

<file path=ppt/tags/tag574.xml><?xml version="1.0" encoding="utf-8"?>
<p:tagLst xmlns:p="http://schemas.openxmlformats.org/presentationml/2006/main">
  <p:tag name="AS_UNIQUEID" val="2307"/>
</p:tagLst>
</file>

<file path=ppt/tags/tag575.xml><?xml version="1.0" encoding="utf-8"?>
<p:tagLst xmlns:p="http://schemas.openxmlformats.org/presentationml/2006/main">
  <p:tag name="AS_UNIQUEID" val="2308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576.xml><?xml version="1.0" encoding="utf-8"?>
<p:tagLst xmlns:p="http://schemas.openxmlformats.org/presentationml/2006/main">
  <p:tag name="AS_UNIQUEID" val="2309"/>
  <p:tag name="KSO_WM_BEAUTIFY_FLAG" val=""/>
</p:tagLst>
</file>

<file path=ppt/tags/tag577.xml><?xml version="1.0" encoding="utf-8"?>
<p:tagLst xmlns:p="http://schemas.openxmlformats.org/presentationml/2006/main">
  <p:tag name="AS_UNIQUEID" val="2310"/>
</p:tagLst>
</file>

<file path=ppt/tags/tag578.xml><?xml version="1.0" encoding="utf-8"?>
<p:tagLst xmlns:p="http://schemas.openxmlformats.org/presentationml/2006/main">
  <p:tag name="AS_UNIQUEID" val="2311"/>
  <p:tag name="KSO_WM_BEAUTIFY_FLAG" val=""/>
</p:tagLst>
</file>

<file path=ppt/tags/tag579.xml><?xml version="1.0" encoding="utf-8"?>
<p:tagLst xmlns:p="http://schemas.openxmlformats.org/presentationml/2006/main">
  <p:tag name="AS_UNIQUEID" val="2313"/>
  <p:tag name="KSO_WM_BEAUTIFY_FLAG" val=""/>
</p:tagLst>
</file>

<file path=ppt/tags/tag58.xml><?xml version="1.0" encoding="utf-8"?>
<p:tagLst xmlns:p="http://schemas.openxmlformats.org/presentationml/2006/main">
  <p:tag name="AS_UNIQUEID" val="63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0.xml><?xml version="1.0" encoding="utf-8"?>
<p:tagLst xmlns:p="http://schemas.openxmlformats.org/presentationml/2006/main">
  <p:tag name="AS_UNIQUEID" val="2314"/>
  <p:tag name="KSO_WM_BEAUTIFY_FLAG" val=""/>
</p:tagLst>
</file>

<file path=ppt/tags/tag581.xml><?xml version="1.0" encoding="utf-8"?>
<p:tagLst xmlns:p="http://schemas.openxmlformats.org/presentationml/2006/main">
  <p:tag name="AS_UNIQUEID" val="7150"/>
</p:tagLst>
</file>

<file path=ppt/tags/tag582.xml><?xml version="1.0" encoding="utf-8"?>
<p:tagLst xmlns:p="http://schemas.openxmlformats.org/presentationml/2006/main">
  <p:tag name="AS_UNIQUEID" val="7151"/>
</p:tagLst>
</file>

<file path=ppt/tags/tag583.xml><?xml version="1.0" encoding="utf-8"?>
<p:tagLst xmlns:p="http://schemas.openxmlformats.org/presentationml/2006/main">
  <p:tag name="AS_UNIQUEID" val="7152"/>
</p:tagLst>
</file>

<file path=ppt/tags/tag584.xml><?xml version="1.0" encoding="utf-8"?>
<p:tagLst xmlns:p="http://schemas.openxmlformats.org/presentationml/2006/main">
  <p:tag name="AS_UNIQUEID" val="7153"/>
</p:tagLst>
</file>

<file path=ppt/tags/tag585.xml><?xml version="1.0" encoding="utf-8"?>
<p:tagLst xmlns:p="http://schemas.openxmlformats.org/presentationml/2006/main">
  <p:tag name="AS_UNIQUEID" val="7154"/>
</p:tagLst>
</file>

<file path=ppt/tags/tag586.xml><?xml version="1.0" encoding="utf-8"?>
<p:tagLst xmlns:p="http://schemas.openxmlformats.org/presentationml/2006/main">
  <p:tag name="AS_UNIQUEID" val="7155"/>
</p:tagLst>
</file>

<file path=ppt/tags/tag587.xml><?xml version="1.0" encoding="utf-8"?>
<p:tagLst xmlns:p="http://schemas.openxmlformats.org/presentationml/2006/main">
  <p:tag name="AS_UNIQUEID" val="7156"/>
</p:tagLst>
</file>

<file path=ppt/tags/tag588.xml><?xml version="1.0" encoding="utf-8"?>
<p:tagLst xmlns:p="http://schemas.openxmlformats.org/presentationml/2006/main">
  <p:tag name="AS_UNIQUEID" val="7157"/>
</p:tagLst>
</file>

<file path=ppt/tags/tag589.xml><?xml version="1.0" encoding="utf-8"?>
<p:tagLst xmlns:p="http://schemas.openxmlformats.org/presentationml/2006/main">
  <p:tag name="AS_UNIQUEID" val="7158"/>
</p:tagLst>
</file>

<file path=ppt/tags/tag59.xml><?xml version="1.0" encoding="utf-8"?>
<p:tagLst xmlns:p="http://schemas.openxmlformats.org/presentationml/2006/main">
  <p:tag name="AS_UNIQUEID" val="63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0.xml><?xml version="1.0" encoding="utf-8"?>
<p:tagLst xmlns:p="http://schemas.openxmlformats.org/presentationml/2006/main">
  <p:tag name="AS_UNIQUEID" val="7159"/>
</p:tagLst>
</file>

<file path=ppt/tags/tag591.xml><?xml version="1.0" encoding="utf-8"?>
<p:tagLst xmlns:p="http://schemas.openxmlformats.org/presentationml/2006/main">
  <p:tag name="AS_UNIQUEID" val="7160"/>
</p:tagLst>
</file>

<file path=ppt/tags/tag592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</p:tagLst>
</file>

<file path=ppt/tags/tag6.xml><?xml version="1.0" encoding="utf-8"?>
<p:tagLst xmlns:p="http://schemas.openxmlformats.org/presentationml/2006/main">
  <p:tag name="AS_UNIQUEID" val="63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AS_UNIQUEID" val="63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.xml><?xml version="1.0" encoding="utf-8"?>
<p:tagLst xmlns:p="http://schemas.openxmlformats.org/presentationml/2006/main">
  <p:tag name="AS_UNIQUEID" val="6385"/>
</p:tagLst>
</file>

<file path=ppt/tags/tag62.xml><?xml version="1.0" encoding="utf-8"?>
<p:tagLst xmlns:p="http://schemas.openxmlformats.org/presentationml/2006/main">
  <p:tag name="AS_UNIQUEID" val="6860"/>
</p:tagLst>
</file>

<file path=ppt/tags/tag63.xml><?xml version="1.0" encoding="utf-8"?>
<p:tagLst xmlns:p="http://schemas.openxmlformats.org/presentationml/2006/main">
  <p:tag name="AS_UNIQUEID" val="63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p="http://schemas.openxmlformats.org/presentationml/2006/main">
  <p:tag name="AS_UNIQUEID" val="63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.xml><?xml version="1.0" encoding="utf-8"?>
<p:tagLst xmlns:p="http://schemas.openxmlformats.org/presentationml/2006/main">
  <p:tag name="AS_UNIQUEID" val="63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.xml><?xml version="1.0" encoding="utf-8"?>
<p:tagLst xmlns:p="http://schemas.openxmlformats.org/presentationml/2006/main">
  <p:tag name="AS_UNIQUEID" val="63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.xml><?xml version="1.0" encoding="utf-8"?>
<p:tagLst xmlns:p="http://schemas.openxmlformats.org/presentationml/2006/main">
  <p:tag name="AS_UNIQUEID" val="63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8.xml><?xml version="1.0" encoding="utf-8"?>
<p:tagLst xmlns:p="http://schemas.openxmlformats.org/presentationml/2006/main">
  <p:tag name="AS_UNIQUEID" val="6861"/>
</p:tagLst>
</file>

<file path=ppt/tags/tag69.xml><?xml version="1.0" encoding="utf-8"?>
<p:tagLst xmlns:p="http://schemas.openxmlformats.org/presentationml/2006/main">
  <p:tag name="AS_UNIQUEID" val="6393"/>
  <p:tag name="KSO_WM_BEAUTIFY_FLAG" val="#fgm#"/>
  <p:tag name="KSO_WM_LAYOUT_CHECK_HASH" val="b80820b227f7a61bce90a36fcc36b3ef8468e9dc"/>
  <p:tag name="KSO_WM_NEWLAYOUT_ID" val="75"/>
  <p:tag name="KSO_WM_UNIT_INDEX" val="1"/>
  <p:tag name="KSO_WM_UNIT_TYPE" val="a"/>
</p:tagLst>
</file>

<file path=ppt/tags/tag7.xml><?xml version="1.0" encoding="utf-8"?>
<p:tagLst xmlns:p="http://schemas.openxmlformats.org/presentationml/2006/main">
  <p:tag name="AS_UNIQUEID" val="6851"/>
</p:tagLst>
</file>

<file path=ppt/tags/tag70.xml><?xml version="1.0" encoding="utf-8"?>
<p:tagLst xmlns:p="http://schemas.openxmlformats.org/presentationml/2006/main">
  <p:tag name="AS_UNIQUEID" val="6394"/>
  <p:tag name="KSO_WM_BEAUTIFY_FLAG" val="#fgm#"/>
  <p:tag name="KSO_WM_DIAGRAM_GROUP_CODE" val="1"/>
  <p:tag name="KSO_WM_UNIT_INDEX" val="1_1_1"/>
  <p:tag name="KSO_WM_UNIT_TYPE" val="l_h_a"/>
</p:tagLst>
</file>

<file path=ppt/tags/tag71.xml><?xml version="1.0" encoding="utf-8"?>
<p:tagLst xmlns:p="http://schemas.openxmlformats.org/presentationml/2006/main">
  <p:tag name="AS_UNIQUEID" val="6395"/>
  <p:tag name="KSO_WM_BEAUTIFY_FLAG" val="#fgm#"/>
  <p:tag name="KSO_WM_DIAGRAM_GROUP_CODE" val="1"/>
  <p:tag name="KSO_WM_UNIT_INDEX" val="1_1_1"/>
  <p:tag name="KSO_WM_UNIT_TYPE" val="l_h_f"/>
</p:tagLst>
</file>

<file path=ppt/tags/tag72.xml><?xml version="1.0" encoding="utf-8"?>
<p:tagLst xmlns:p="http://schemas.openxmlformats.org/presentationml/2006/main">
  <p:tag name="AS_UNIQUEID" val="6396"/>
  <p:tag name="KSO_WM_BEAUTIFY_FLAG" val="#fgm#"/>
  <p:tag name="KSO_WM_DIAGRAM_GROUP_CODE" val="1"/>
  <p:tag name="KSO_WM_UNIT_INDEX" val="1_2_1"/>
  <p:tag name="KSO_WM_UNIT_TYPE" val="l_h_a"/>
</p:tagLst>
</file>

<file path=ppt/tags/tag73.xml><?xml version="1.0" encoding="utf-8"?>
<p:tagLst xmlns:p="http://schemas.openxmlformats.org/presentationml/2006/main">
  <p:tag name="AS_UNIQUEID" val="6397"/>
  <p:tag name="KSO_WM_BEAUTIFY_FLAG" val="#fgm#"/>
  <p:tag name="KSO_WM_DIAGRAM_GROUP_CODE" val="1"/>
  <p:tag name="KSO_WM_UNIT_INDEX" val="1_2_1"/>
  <p:tag name="KSO_WM_UNIT_TYPE" val="l_h_f"/>
</p:tagLst>
</file>

<file path=ppt/tags/tag74.xml><?xml version="1.0" encoding="utf-8"?>
<p:tagLst xmlns:p="http://schemas.openxmlformats.org/presentationml/2006/main">
  <p:tag name="AS_UNIQUEID" val="6398"/>
  <p:tag name="KSO_WM_BEAUTIFY_FLAG" val="#fgm#"/>
  <p:tag name="KSO_WM_DIAGRAM_GROUP_CODE" val="1"/>
  <p:tag name="KSO_WM_UNIT_INDEX" val="1_3_1"/>
  <p:tag name="KSO_WM_UNIT_TYPE" val="l_h_a"/>
</p:tagLst>
</file>

<file path=ppt/tags/tag75.xml><?xml version="1.0" encoding="utf-8"?>
<p:tagLst xmlns:p="http://schemas.openxmlformats.org/presentationml/2006/main">
  <p:tag name="AS_UNIQUEID" val="6399"/>
  <p:tag name="KSO_WM_BEAUTIFY_FLAG" val="#fgm#"/>
  <p:tag name="KSO_WM_DIAGRAM_GROUP_CODE" val="1"/>
  <p:tag name="KSO_WM_UNIT_INDEX" val="1_3_1"/>
  <p:tag name="KSO_WM_UNIT_TYPE" val="l_h_f"/>
</p:tagLst>
</file>

<file path=ppt/tags/tag76.xml><?xml version="1.0" encoding="utf-8"?>
<p:tagLst xmlns:p="http://schemas.openxmlformats.org/presentationml/2006/main">
  <p:tag name="AS_UNIQUEID" val="6400"/>
  <p:tag name="KSO_WM_BEAUTIFY_FLAG" val="#fgm#"/>
  <p:tag name="KSO_WM_DIAGRAM_GROUP_CODE" val="1"/>
  <p:tag name="KSO_WM_UNIT_INDEX" val="1_4_1"/>
  <p:tag name="KSO_WM_UNIT_TYPE" val="l_h_a"/>
</p:tagLst>
</file>

<file path=ppt/tags/tag77.xml><?xml version="1.0" encoding="utf-8"?>
<p:tagLst xmlns:p="http://schemas.openxmlformats.org/presentationml/2006/main">
  <p:tag name="AS_UNIQUEID" val="6401"/>
  <p:tag name="KSO_WM_BEAUTIFY_FLAG" val="#fgm#"/>
  <p:tag name="KSO_WM_DIAGRAM_GROUP_CODE" val="1"/>
  <p:tag name="KSO_WM_UNIT_INDEX" val="1_4_1"/>
  <p:tag name="KSO_WM_UNIT_TYPE" val="l_h_f"/>
</p:tagLst>
</file>

<file path=ppt/tags/tag78.xml><?xml version="1.0" encoding="utf-8"?>
<p:tagLst xmlns:p="http://schemas.openxmlformats.org/presentationml/2006/main">
  <p:tag name="AS_UNIQUEID" val="6402"/>
  <p:tag name="KSO_WM_BEAUTIFY_FLAG" val="#fgm#"/>
  <p:tag name="KSO_WM_DIAGRAM_GROUP_CODE" val="1"/>
  <p:tag name="KSO_WM_UNIT_INDEX" val="1_5_1"/>
  <p:tag name="KSO_WM_UNIT_TYPE" val="l_h_a"/>
</p:tagLst>
</file>

<file path=ppt/tags/tag79.xml><?xml version="1.0" encoding="utf-8"?>
<p:tagLst xmlns:p="http://schemas.openxmlformats.org/presentationml/2006/main">
  <p:tag name="AS_UNIQUEID" val="6403"/>
  <p:tag name="KSO_WM_BEAUTIFY_FLAG" val="#fgm#"/>
  <p:tag name="KSO_WM_DIAGRAM_GROUP_CODE" val="1"/>
  <p:tag name="KSO_WM_UNIT_INDEX" val="1_5_1"/>
  <p:tag name="KSO_WM_UNIT_TYPE" val="l_h_f"/>
</p:tagLst>
</file>

<file path=ppt/tags/tag8.xml><?xml version="1.0" encoding="utf-8"?>
<p:tagLst xmlns:p="http://schemas.openxmlformats.org/presentationml/2006/main">
  <p:tag name="AS_UNIQUEID" val="63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AS_UNIQUEID" val="6404"/>
  <p:tag name="KSO_WM_BEAUTIFY_FLAG" val="#fgm#"/>
  <p:tag name="KSO_WM_DIAGRAM_GROUP_CODE" val="1"/>
  <p:tag name="KSO_WM_UNIT_INDEX" val="1_6_1"/>
  <p:tag name="KSO_WM_UNIT_TYPE" val="l_h_a"/>
</p:tagLst>
</file>

<file path=ppt/tags/tag81.xml><?xml version="1.0" encoding="utf-8"?>
<p:tagLst xmlns:p="http://schemas.openxmlformats.org/presentationml/2006/main">
  <p:tag name="AS_UNIQUEID" val="6405"/>
  <p:tag name="KSO_WM_BEAUTIFY_FLAG" val="#fgm#"/>
  <p:tag name="KSO_WM_DIAGRAM_GROUP_CODE" val="1"/>
  <p:tag name="KSO_WM_UNIT_INDEX" val="1_6_1"/>
  <p:tag name="KSO_WM_UNIT_TYPE" val="l_h_f"/>
</p:tagLst>
</file>

<file path=ppt/tags/tag82.xml><?xml version="1.0" encoding="utf-8"?>
<p:tagLst xmlns:p="http://schemas.openxmlformats.org/presentationml/2006/main">
  <p:tag name="AS_UNIQUEID" val="6406"/>
</p:tagLst>
</file>

<file path=ppt/tags/tag83.xml><?xml version="1.0" encoding="utf-8"?>
<p:tagLst xmlns:p="http://schemas.openxmlformats.org/presentationml/2006/main">
  <p:tag name="AS_UNIQUEID" val="6407"/>
</p:tagLst>
</file>

<file path=ppt/tags/tag84.xml><?xml version="1.0" encoding="utf-8"?>
<p:tagLst xmlns:p="http://schemas.openxmlformats.org/presentationml/2006/main">
  <p:tag name="AS_UNIQUEID" val="6408"/>
</p:tagLst>
</file>

<file path=ppt/tags/tag85.xml><?xml version="1.0" encoding="utf-8"?>
<p:tagLst xmlns:p="http://schemas.openxmlformats.org/presentationml/2006/main">
  <p:tag name="AS_UNIQUEID" val="6862"/>
</p:tagLst>
</file>

<file path=ppt/tags/tag86.xml><?xml version="1.0" encoding="utf-8"?>
<p:tagLst xmlns:p="http://schemas.openxmlformats.org/presentationml/2006/main">
  <p:tag name="AS_UNIQUEID" val="6410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7.xml><?xml version="1.0" encoding="utf-8"?>
<p:tagLst xmlns:p="http://schemas.openxmlformats.org/presentationml/2006/main">
  <p:tag name="AS_UNIQUEID" val="6411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8.xml><?xml version="1.0" encoding="utf-8"?>
<p:tagLst xmlns:p="http://schemas.openxmlformats.org/presentationml/2006/main">
  <p:tag name="AS_UNIQUEID" val="64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9.xml><?xml version="1.0" encoding="utf-8"?>
<p:tagLst xmlns:p="http://schemas.openxmlformats.org/presentationml/2006/main">
  <p:tag name="AS_UNIQUEID" val="64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.xml><?xml version="1.0" encoding="utf-8"?>
<p:tagLst xmlns:p="http://schemas.openxmlformats.org/presentationml/2006/main">
  <p:tag name="AS_UNIQUEID" val="63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AS_UNIQUEID" val="64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1.xml><?xml version="1.0" encoding="utf-8"?>
<p:tagLst xmlns:p="http://schemas.openxmlformats.org/presentationml/2006/main">
  <p:tag name="AS_UNIQUEID" val="6415"/>
</p:tagLst>
</file>

<file path=ppt/tags/tag92.xml><?xml version="1.0" encoding="utf-8"?>
<p:tagLst xmlns:p="http://schemas.openxmlformats.org/presentationml/2006/main">
  <p:tag name="AS_UNIQUEID" val="6849"/>
</p:tagLst>
</file>

<file path=ppt/tags/tag93.xml><?xml version="1.0" encoding="utf-8"?>
<p:tagLst xmlns:p="http://schemas.openxmlformats.org/presentationml/2006/main">
  <p:tag name="AS_UNIQUEID" val="6863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95.xml><?xml version="1.0" encoding="utf-8"?>
<p:tagLst xmlns:p="http://schemas.openxmlformats.org/presentationml/2006/main">
  <p:tag name="AS_UNIQUEID" val="6864"/>
</p:tagLst>
</file>

<file path=ppt/tags/tag96.xml><?xml version="1.0" encoding="utf-8"?>
<p:tagLst xmlns:p="http://schemas.openxmlformats.org/presentationml/2006/main">
  <p:tag name="AS_UNIQUEID" val="6430"/>
</p:tagLst>
</file>

<file path=ppt/tags/tag97.xml><?xml version="1.0" encoding="utf-8"?>
<p:tagLst xmlns:p="http://schemas.openxmlformats.org/presentationml/2006/main">
  <p:tag name="AS_UNIQUEID" val="6431"/>
</p:tagLst>
</file>

<file path=ppt/tags/tag98.xml><?xml version="1.0" encoding="utf-8"?>
<p:tagLst xmlns:p="http://schemas.openxmlformats.org/presentationml/2006/main">
  <p:tag name="AS_UNIQUEID" val="6432"/>
</p:tagLst>
</file>

<file path=ppt/tags/tag99.xml><?xml version="1.0" encoding="utf-8"?>
<p:tagLst xmlns:p="http://schemas.openxmlformats.org/presentationml/2006/main">
  <p:tag name="AS_UNIQUEID" val="6433"/>
</p:tagLst>
</file>

<file path=ppt/theme/theme1.xml><?xml version="1.0" encoding="utf-8"?>
<a:theme xmlns:r="http://schemas.openxmlformats.org/officeDocument/2006/relationships"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Paragraphs>173</Paragraphs>
  <Slides>24</Slides>
  <Notes>1</Notes>
  <HiddenSlides>0</HiddenSlides>
  <MMClips>6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5" baseType="lpstr">
      <vt:lpstr>Arial</vt:lpstr>
      <vt:lpstr>微软雅黑</vt:lpstr>
      <vt:lpstr>Wingdings</vt:lpstr>
      <vt:lpstr>Calibri Light</vt:lpstr>
      <vt:lpstr>Calibri</vt:lpstr>
      <vt:lpstr>宋体</vt:lpstr>
      <vt:lpstr>Times New Roman</vt:lpstr>
      <vt:lpstr>楷体</vt:lpstr>
      <vt:lpstr>EU-BX</vt:lpstr>
      <vt:lpstr>黑体</vt:lpstr>
      <vt:lpstr>WPS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23.0300</AppVersion>
  <TotalTime>0</TotalTim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2025-12-22T16:46:18Z</cp:lastPrinted>
  <dcterms:created xsi:type="dcterms:W3CDTF">2025-12-22T16:46:18Z</dcterms:created>
  <dcterms:modified xsi:type="dcterms:W3CDTF">2025-12-22T08:46:18Z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