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</p:sldMasterIdLst>
  <p:sldIdLst>
    <p:sldId id="256" r:id="rId3"/>
    <p:sldId id="259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57" r:id="rId23"/>
    <p:sldId id="282" r:id="rId24"/>
    <p:sldId id="284" r:id="rId25"/>
    <p:sldId id="285" r:id="rId26"/>
    <p:sldId id="286" r:id="rId27"/>
    <p:sldId id="287" r:id="rId28"/>
    <p:sldId id="288" r:id="rId29"/>
    <p:sldId id="289" r:id="rId30"/>
    <p:sldId id="290" r:id="rId31"/>
    <p:sldId id="291" r:id="rId32"/>
    <p:sldId id="292" r:id="rId33"/>
    <p:sldId id="293" r:id="rId34"/>
    <p:sldId id="294" r:id="rId35"/>
    <p:sldId id="295" r:id="rId36"/>
    <p:sldId id="296" r:id="rId37"/>
    <p:sldId id="297" r:id="rId38"/>
    <p:sldId id="298" r:id="rId39"/>
    <p:sldId id="299" r:id="rId40"/>
    <p:sldId id="300" r:id="rId41"/>
    <p:sldId id="301" r:id="rId42"/>
    <p:sldId id="302" r:id="rId43"/>
    <p:sldId id="303" r:id="rId44"/>
    <p:sldId id="304" r:id="rId45"/>
    <p:sldId id="305" r:id="rId46"/>
    <p:sldId id="306" r:id="rId47"/>
    <p:sldId id="307" r:id="rId48"/>
    <p:sldId id="308" r:id="rId49"/>
    <p:sldId id="309" r:id="rId50"/>
    <p:sldId id="310" r:id="rId51"/>
    <p:sldId id="311" r:id="rId52"/>
    <p:sldId id="312" r:id="rId53"/>
    <p:sldId id="313" r:id="rId54"/>
    <p:sldId id="314" r:id="rId55"/>
    <p:sldId id="315" r:id="rId56"/>
  </p:sldIdLst>
  <p:sldSz cx="12192000" cy="6858000"/>
  <p:notesSz cx="6858000" cy="9144000"/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311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/>
    <p:restoredTop sz="94660"/>
  </p:normalViewPr>
  <p:slideViewPr>
    <p:cSldViewPr snapToGrid="0" showGuides="1">
      <p:cViewPr varScale="1">
        <p:scale>
          <a:sx n="114" d="100"/>
          <a:sy n="114" d="100"/>
        </p:scale>
        <p:origin x="-420" y="-108"/>
      </p:cViewPr>
      <p:guideLst>
        <p:guide orient="horz" pos="2251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5" cy="72005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8" name="TextBox 6"/>
          <p:cNvSpPr/>
          <p:nvPr userDrawn="1"/>
        </p:nvSpPr>
        <p:spPr>
          <a:xfrm>
            <a:off x="4957763" y="3789363"/>
            <a:ext cx="3925887" cy="43180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lvl="0" indent="0" algn="ctr"/>
            <a:r>
              <a:rPr lang="en-US" altLang="zh-CN" sz="2200" dirty="0">
                <a:solidFill>
                  <a:srgbClr val="3F3F3F"/>
                </a:solidFill>
                <a:latin typeface="Gungsuh" panose="02030600000101010101" charset="-127"/>
                <a:ea typeface="Gungsuh" panose="02030600000101010101" charset="-127"/>
                <a:sym typeface="宋体" panose="02010600030101010101" pitchFamily="2" charset="-122"/>
              </a:rPr>
              <a:t>Thank you for watching!</a:t>
            </a:r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7657" name="TextBox 3"/>
          <p:cNvSpPr/>
          <p:nvPr userDrawn="1"/>
        </p:nvSpPr>
        <p:spPr>
          <a:xfrm>
            <a:off x="5359400" y="3095625"/>
            <a:ext cx="2949575" cy="83185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indent="0" algn="dist"/>
            <a:r>
              <a:rPr lang="zh-CN" altLang="en-US" sz="4800" b="1" dirty="0">
                <a:solidFill>
                  <a:srgbClr val="3F3F3F"/>
                </a:solidFill>
                <a:latin typeface="Arial" panose="020B0604020202020204" pitchFamily="34" charset="0"/>
                <a:ea typeface="宋体" panose="02010600030101010101" pitchFamily="2" charset="-122"/>
                <a:sym typeface="宋体" panose="02010600030101010101" pitchFamily="2" charset="-122"/>
              </a:rPr>
              <a:t>谢谢观看</a:t>
            </a:r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7650" name="矩形 1"/>
          <p:cNvSpPr/>
          <p:nvPr userDrawn="1"/>
        </p:nvSpPr>
        <p:spPr>
          <a:xfrm>
            <a:off x="1606550" y="2665413"/>
            <a:ext cx="8448675" cy="2044700"/>
          </a:xfrm>
          <a:prstGeom prst="rect">
            <a:avLst/>
          </a:prstGeom>
          <a:solidFill>
            <a:srgbClr val="7AC5D3"/>
          </a:solidFill>
          <a:ln w="25400">
            <a:noFill/>
          </a:ln>
        </p:spPr>
        <p:txBody>
          <a:bodyPr anchor="ctr"/>
          <a:lstStyle/>
          <a:p>
            <a:pPr lvl="0" indent="0" algn="ctr"/>
            <a:endParaRPr lang="zh-CN" altLang="zh-CN" sz="2100">
              <a:solidFill>
                <a:srgbClr val="FFFFFF"/>
              </a:solidFill>
              <a:latin typeface="Arial" panose="020B0604020202020204" pitchFamily="34" charset="0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pic>
        <p:nvPicPr>
          <p:cNvPr id="3083" name="Picture 6" descr="K:\5-远成工作室\王斐\112121212122.png11212121212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5425" y="3041650"/>
            <a:ext cx="1331913" cy="1179513"/>
          </a:xfrm>
          <a:prstGeom prst="rect">
            <a:avLst/>
          </a:prstGeom>
          <a:noFill/>
          <a:ln w="2540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checkerboard(across)">
                                      <p:cBhvr>
                                        <p:cTn id="7" dur="5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299"/>
                            </p:stCondLst>
                            <p:childTnLst>
                              <p:par>
                                <p:cTn id="1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76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76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8" grpId="0" bldLvl="0"/>
      <p:bldP spid="27657" grpId="0" bldLvl="0"/>
      <p:bldP spid="27650" grpId="0" bldLvl="0" animBg="1"/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8" name="TextBox 6"/>
          <p:cNvSpPr/>
          <p:nvPr userDrawn="1"/>
        </p:nvSpPr>
        <p:spPr>
          <a:xfrm>
            <a:off x="4957763" y="3789363"/>
            <a:ext cx="3925887" cy="43180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lvl="0" indent="0" algn="ctr"/>
            <a:r>
              <a:rPr lang="en-US" altLang="zh-CN" sz="2200" dirty="0">
                <a:solidFill>
                  <a:srgbClr val="3F3F3F"/>
                </a:solidFill>
                <a:latin typeface="Gungsuh" panose="02030600000101010101" charset="-127"/>
                <a:ea typeface="Gungsuh" panose="02030600000101010101" charset="-127"/>
                <a:sym typeface="宋体" panose="02010600030101010101" pitchFamily="2" charset="-122"/>
              </a:rPr>
              <a:t>Thank you for watching!</a:t>
            </a:r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7657" name="TextBox 3"/>
          <p:cNvSpPr/>
          <p:nvPr userDrawn="1"/>
        </p:nvSpPr>
        <p:spPr>
          <a:xfrm>
            <a:off x="5359400" y="3095625"/>
            <a:ext cx="2949575" cy="83185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indent="0" algn="dist"/>
            <a:r>
              <a:rPr lang="zh-CN" altLang="en-US" sz="4800" b="1" dirty="0">
                <a:solidFill>
                  <a:srgbClr val="3F3F3F"/>
                </a:solidFill>
                <a:latin typeface="Arial" panose="020B0604020202020204" pitchFamily="34" charset="0"/>
                <a:ea typeface="宋体" panose="02010600030101010101" pitchFamily="2" charset="-122"/>
                <a:sym typeface="宋体" panose="02010600030101010101" pitchFamily="2" charset="-122"/>
              </a:rPr>
              <a:t>谢谢观看</a:t>
            </a:r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7650" name="矩形 1"/>
          <p:cNvSpPr/>
          <p:nvPr userDrawn="1"/>
        </p:nvSpPr>
        <p:spPr>
          <a:xfrm>
            <a:off x="1606550" y="2665413"/>
            <a:ext cx="8448675" cy="2044700"/>
          </a:xfrm>
          <a:prstGeom prst="rect">
            <a:avLst/>
          </a:prstGeom>
          <a:solidFill>
            <a:srgbClr val="7AC5D3"/>
          </a:solidFill>
          <a:ln w="25400">
            <a:noFill/>
          </a:ln>
        </p:spPr>
        <p:txBody>
          <a:bodyPr anchor="ctr"/>
          <a:lstStyle/>
          <a:p>
            <a:pPr lvl="0" indent="0" algn="ctr"/>
            <a:endParaRPr lang="zh-CN" altLang="zh-CN" sz="2100">
              <a:solidFill>
                <a:srgbClr val="FFFFFF"/>
              </a:solidFill>
              <a:latin typeface="Arial" panose="020B0604020202020204" pitchFamily="34" charset="0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pic>
        <p:nvPicPr>
          <p:cNvPr id="4107" name="Picture 6" descr="K:\5-远成工作室\王斐\112121212122.png11212121212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5425" y="3041650"/>
            <a:ext cx="1331913" cy="1179513"/>
          </a:xfrm>
          <a:prstGeom prst="rect">
            <a:avLst/>
          </a:prstGeom>
          <a:noFill/>
          <a:ln w="2540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checkerboard(across)">
                                      <p:cBhvr>
                                        <p:cTn id="7" dur="5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299"/>
                            </p:stCondLst>
                            <p:childTnLst>
                              <p:par>
                                <p:cTn id="1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76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76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8" grpId="0" bldLvl="0"/>
      <p:bldP spid="27657" grpId="0" bldLvl="0"/>
      <p:bldP spid="27650" grpId="0" bldLvl="0" animBg="1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组合 17"/>
          <p:cNvGrpSpPr/>
          <p:nvPr userDrawn="1"/>
        </p:nvGrpSpPr>
        <p:grpSpPr>
          <a:xfrm>
            <a:off x="400050" y="82550"/>
            <a:ext cx="11256963" cy="6706235"/>
            <a:chOff x="631" y="131"/>
            <a:chExt cx="17726" cy="10560"/>
          </a:xfrm>
        </p:grpSpPr>
        <p:sp>
          <p:nvSpPr>
            <p:cNvPr id="1027" name="TextBox 3"/>
            <p:cNvSpPr/>
            <p:nvPr userDrawn="1"/>
          </p:nvSpPr>
          <p:spPr>
            <a:xfrm>
              <a:off x="7154" y="9966"/>
              <a:ext cx="5009" cy="72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lvl="0" indent="0"/>
              <a:r>
                <a:rPr lang="en-US" altLang="zh-CN" sz="2400" b="1" dirty="0">
                  <a:solidFill>
                    <a:srgbClr val="3F3F3F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宋体" panose="02010600030101010101" pitchFamily="2" charset="-122"/>
                </a:rPr>
                <a:t>www.yuanchengwh.com</a:t>
              </a:r>
            </a:p>
          </p:txBody>
        </p:sp>
        <p:sp>
          <p:nvSpPr>
            <p:cNvPr id="220" name=" 220"/>
            <p:cNvSpPr/>
            <p:nvPr userDrawn="1"/>
          </p:nvSpPr>
          <p:spPr>
            <a:xfrm>
              <a:off x="939" y="446"/>
              <a:ext cx="1753" cy="432"/>
            </a:xfrm>
            <a:prstGeom prst="homePlate">
              <a:avLst/>
            </a:prstGeom>
            <a:solidFill>
              <a:srgbClr val="FF0000"/>
            </a:solidFill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trike="noStrike" noProof="1">
                <a:solidFill>
                  <a:srgbClr val="FFFFFF"/>
                </a:solidFill>
              </a:endParaRPr>
            </a:p>
          </p:txBody>
        </p:sp>
        <p:cxnSp>
          <p:nvCxnSpPr>
            <p:cNvPr id="12" name="直接连接符 11"/>
            <p:cNvCxnSpPr/>
            <p:nvPr userDrawn="1"/>
          </p:nvCxnSpPr>
          <p:spPr>
            <a:xfrm>
              <a:off x="726" y="10352"/>
              <a:ext cx="6194" cy="8"/>
            </a:xfrm>
            <a:prstGeom prst="line">
              <a:avLst/>
            </a:prstGeom>
            <a:ln>
              <a:solidFill>
                <a:srgbClr val="E3113D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pic>
          <p:nvPicPr>
            <p:cNvPr id="1030" name="图片 12" descr="LOGO-课时新"/>
            <p:cNvPicPr>
              <a:picLocks noChangeAspect="1"/>
            </p:cNvPicPr>
            <p:nvPr userDrawn="1"/>
          </p:nvPicPr>
          <p:blipFill>
            <a:blip r:embed="rId13"/>
            <a:stretch>
              <a:fillRect/>
            </a:stretch>
          </p:blipFill>
          <p:spPr>
            <a:xfrm>
              <a:off x="631" y="131"/>
              <a:ext cx="1314" cy="1039"/>
            </a:xfrm>
            <a:prstGeom prst="rect">
              <a:avLst/>
            </a:prstGeom>
            <a:noFill/>
            <a:ln w="9525">
              <a:noFill/>
            </a:ln>
          </p:spPr>
        </p:pic>
        <p:cxnSp>
          <p:nvCxnSpPr>
            <p:cNvPr id="14" name="直接连接符 13"/>
            <p:cNvCxnSpPr/>
            <p:nvPr userDrawn="1"/>
          </p:nvCxnSpPr>
          <p:spPr>
            <a:xfrm>
              <a:off x="12163" y="10352"/>
              <a:ext cx="6194" cy="8"/>
            </a:xfrm>
            <a:prstGeom prst="line">
              <a:avLst/>
            </a:prstGeom>
            <a:ln>
              <a:solidFill>
                <a:srgbClr val="E3113D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 userDrawn="1"/>
          </p:nvCxnSpPr>
          <p:spPr>
            <a:xfrm flipV="1">
              <a:off x="2632" y="641"/>
              <a:ext cx="12606" cy="4"/>
            </a:xfrm>
            <a:prstGeom prst="line">
              <a:avLst/>
            </a:prstGeom>
            <a:ln>
              <a:solidFill>
                <a:srgbClr val="E3113D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3" name="图片 2" descr="掌控中考-2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9740900" y="52070"/>
            <a:ext cx="1794510" cy="64325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组合 17"/>
          <p:cNvGrpSpPr/>
          <p:nvPr userDrawn="1"/>
        </p:nvGrpSpPr>
        <p:grpSpPr>
          <a:xfrm>
            <a:off x="400050" y="82550"/>
            <a:ext cx="11256963" cy="6706235"/>
            <a:chOff x="631" y="131"/>
            <a:chExt cx="17726" cy="10560"/>
          </a:xfrm>
        </p:grpSpPr>
        <p:sp>
          <p:nvSpPr>
            <p:cNvPr id="2051" name="TextBox 3"/>
            <p:cNvSpPr/>
            <p:nvPr userDrawn="1"/>
          </p:nvSpPr>
          <p:spPr>
            <a:xfrm>
              <a:off x="7154" y="9966"/>
              <a:ext cx="5009" cy="72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lvl="0" indent="0"/>
              <a:r>
                <a:rPr lang="en-US" altLang="zh-CN" sz="2400" b="1" dirty="0">
                  <a:solidFill>
                    <a:srgbClr val="3F3F3F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宋体" panose="02010600030101010101" pitchFamily="2" charset="-122"/>
                </a:rPr>
                <a:t>www.yuanchengwh.com</a:t>
              </a:r>
            </a:p>
          </p:txBody>
        </p:sp>
        <p:sp>
          <p:nvSpPr>
            <p:cNvPr id="220" name=" 220"/>
            <p:cNvSpPr/>
            <p:nvPr userDrawn="1"/>
          </p:nvSpPr>
          <p:spPr>
            <a:xfrm>
              <a:off x="939" y="446"/>
              <a:ext cx="1753" cy="432"/>
            </a:xfrm>
            <a:prstGeom prst="homePlate">
              <a:avLst/>
            </a:prstGeom>
            <a:solidFill>
              <a:srgbClr val="FF0000"/>
            </a:solidFill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trike="noStrike" noProof="1">
                <a:solidFill>
                  <a:srgbClr val="FFFFFF"/>
                </a:solidFill>
              </a:endParaRPr>
            </a:p>
          </p:txBody>
        </p:sp>
        <p:cxnSp>
          <p:nvCxnSpPr>
            <p:cNvPr id="12" name="直接连接符 11"/>
            <p:cNvCxnSpPr/>
            <p:nvPr userDrawn="1"/>
          </p:nvCxnSpPr>
          <p:spPr>
            <a:xfrm>
              <a:off x="726" y="10352"/>
              <a:ext cx="6194" cy="8"/>
            </a:xfrm>
            <a:prstGeom prst="line">
              <a:avLst/>
            </a:prstGeom>
            <a:ln>
              <a:solidFill>
                <a:srgbClr val="E3113D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pic>
          <p:nvPicPr>
            <p:cNvPr id="2054" name="图片 12" descr="LOGO-课时新"/>
            <p:cNvPicPr>
              <a:picLocks noChangeAspect="1"/>
            </p:cNvPicPr>
            <p:nvPr userDrawn="1"/>
          </p:nvPicPr>
          <p:blipFill>
            <a:blip r:embed="rId13"/>
            <a:stretch>
              <a:fillRect/>
            </a:stretch>
          </p:blipFill>
          <p:spPr>
            <a:xfrm>
              <a:off x="631" y="131"/>
              <a:ext cx="1314" cy="1039"/>
            </a:xfrm>
            <a:prstGeom prst="rect">
              <a:avLst/>
            </a:prstGeom>
            <a:noFill/>
            <a:ln w="9525">
              <a:noFill/>
            </a:ln>
          </p:spPr>
        </p:pic>
        <p:cxnSp>
          <p:nvCxnSpPr>
            <p:cNvPr id="14" name="直接连接符 13"/>
            <p:cNvCxnSpPr/>
            <p:nvPr userDrawn="1"/>
          </p:nvCxnSpPr>
          <p:spPr>
            <a:xfrm>
              <a:off x="12163" y="10352"/>
              <a:ext cx="6194" cy="8"/>
            </a:xfrm>
            <a:prstGeom prst="line">
              <a:avLst/>
            </a:prstGeom>
            <a:ln>
              <a:solidFill>
                <a:srgbClr val="E3113D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 userDrawn="1"/>
          </p:nvCxnSpPr>
          <p:spPr>
            <a:xfrm flipV="1">
              <a:off x="2632" y="641"/>
              <a:ext cx="12606" cy="4"/>
            </a:xfrm>
            <a:prstGeom prst="line">
              <a:avLst/>
            </a:prstGeom>
            <a:ln>
              <a:solidFill>
                <a:srgbClr val="E3113D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2" name="图片 1" descr="掌控中考-2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9794240" y="52070"/>
            <a:ext cx="1794510" cy="64325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8255" y="2810312"/>
            <a:ext cx="8388185" cy="107207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0195" y="2849880"/>
            <a:ext cx="6530975" cy="11582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6685" y="948055"/>
            <a:ext cx="9357995" cy="49612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8105" y="1317625"/>
            <a:ext cx="9495155" cy="42221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8585" y="1298575"/>
            <a:ext cx="9434195" cy="42602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1915" y="626745"/>
            <a:ext cx="9487535" cy="57689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0965" y="803275"/>
            <a:ext cx="9449435" cy="5250815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1629410" y="1568450"/>
            <a:ext cx="4245610" cy="4191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8163560" y="2243455"/>
            <a:ext cx="1115695" cy="4191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1541780" y="4910455"/>
            <a:ext cx="790575" cy="4191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6261100" y="4910455"/>
            <a:ext cx="1903095" cy="4191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3" grpId="0" bldLvl="0" animBg="1"/>
      <p:bldP spid="5" grpId="0" bldLvl="0" animBg="1"/>
      <p:bldP spid="6" grpId="0" bldLvl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0015" y="1771650"/>
            <a:ext cx="9411335" cy="331470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4745990" y="2548255"/>
            <a:ext cx="1466215" cy="4191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1755140" y="4583430"/>
            <a:ext cx="1518285" cy="4191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3" grpId="0" bldLvl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2180590" y="1524000"/>
            <a:ext cx="8450580" cy="3215640"/>
            <a:chOff x="3336" y="2619"/>
            <a:chExt cx="13308" cy="5064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336" y="2619"/>
              <a:ext cx="3180" cy="936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336" y="3555"/>
              <a:ext cx="13309" cy="4128"/>
            </a:xfrm>
            <a:prstGeom prst="rect">
              <a:avLst/>
            </a:prstGeom>
          </p:spPr>
        </p:pic>
      </p:grpSp>
      <p:sp>
        <p:nvSpPr>
          <p:cNvPr id="5" name="矩形 4"/>
          <p:cNvSpPr/>
          <p:nvPr/>
        </p:nvSpPr>
        <p:spPr>
          <a:xfrm>
            <a:off x="5184775" y="2818765"/>
            <a:ext cx="796925" cy="4191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4211955" y="3485515"/>
            <a:ext cx="903605" cy="4191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6" grpId="0" bldLvl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7215" y="1706880"/>
            <a:ext cx="8496935" cy="344424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3006725" y="2471420"/>
            <a:ext cx="2279650" cy="4191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3632200" y="4474210"/>
            <a:ext cx="1028700" cy="4191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3" grpId="0" bldLvl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8315" y="2682240"/>
            <a:ext cx="6134735" cy="14935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5895" y="2827020"/>
            <a:ext cx="6759575" cy="12039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275" y="2076450"/>
            <a:ext cx="11855450" cy="27051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020" y="2076450"/>
            <a:ext cx="11871960" cy="270510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5561330" y="2851785"/>
            <a:ext cx="2005330" cy="4191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780415" y="3512820"/>
            <a:ext cx="1054100" cy="4191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rcRect t="3563"/>
          <a:stretch>
            <a:fillRect/>
          </a:stretch>
        </p:blipFill>
        <p:spPr>
          <a:xfrm>
            <a:off x="3469640" y="443230"/>
            <a:ext cx="5252720" cy="59950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1675" y="784225"/>
            <a:ext cx="5708015" cy="5288915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140" y="2039620"/>
            <a:ext cx="11729720" cy="277876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6188075" y="3001645"/>
            <a:ext cx="565785" cy="4191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1818640" y="4312920"/>
            <a:ext cx="1854200" cy="4191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20" y="1562735"/>
            <a:ext cx="11795760" cy="373253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5661025" y="3488690"/>
            <a:ext cx="1303655" cy="4191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8002905" y="4126230"/>
            <a:ext cx="1016635" cy="4191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855" y="2076450"/>
            <a:ext cx="11972290" cy="270510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2270125" y="2786380"/>
            <a:ext cx="1717040" cy="4191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2870200" y="3449320"/>
            <a:ext cx="1141095" cy="4191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530" y="1242060"/>
            <a:ext cx="11838940" cy="437388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5287010" y="4464050"/>
            <a:ext cx="1579880" cy="4191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5812790" y="5077460"/>
            <a:ext cx="565785" cy="4191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5485" y="1729740"/>
            <a:ext cx="5700395" cy="33985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rcRect t="678"/>
          <a:stretch>
            <a:fillRect/>
          </a:stretch>
        </p:blipFill>
        <p:spPr>
          <a:xfrm>
            <a:off x="3215005" y="425450"/>
            <a:ext cx="5761355" cy="60477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284480" y="699770"/>
            <a:ext cx="11614150" cy="5666740"/>
            <a:chOff x="775" y="498"/>
            <a:chExt cx="28694" cy="9804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75" y="3618"/>
              <a:ext cx="648" cy="3336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23" y="3702"/>
              <a:ext cx="732" cy="3252"/>
            </a:xfrm>
            <a:prstGeom prst="rect">
              <a:avLst/>
            </a:prstGeom>
          </p:spPr>
        </p:pic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155" y="498"/>
              <a:ext cx="27314" cy="9805"/>
            </a:xfrm>
            <a:prstGeom prst="rect">
              <a:avLst/>
            </a:prstGeom>
          </p:spPr>
        </p:pic>
      </p:grpSp>
      <p:sp>
        <p:nvSpPr>
          <p:cNvPr id="6" name="矩形 5"/>
          <p:cNvSpPr/>
          <p:nvPr/>
        </p:nvSpPr>
        <p:spPr>
          <a:xfrm>
            <a:off x="5600065" y="626745"/>
            <a:ext cx="666115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7640320" y="626745"/>
            <a:ext cx="678180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10831830" y="1216660"/>
            <a:ext cx="377825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3162300" y="3940810"/>
            <a:ext cx="640715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6989445" y="3682365"/>
            <a:ext cx="377825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3162300" y="5396230"/>
            <a:ext cx="640715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/>
          <p:cNvSpPr/>
          <p:nvPr/>
        </p:nvSpPr>
        <p:spPr>
          <a:xfrm>
            <a:off x="6877050" y="5133340"/>
            <a:ext cx="590550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 12"/>
          <p:cNvSpPr/>
          <p:nvPr/>
        </p:nvSpPr>
        <p:spPr>
          <a:xfrm>
            <a:off x="10631805" y="5708015"/>
            <a:ext cx="701675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7" grpId="0" bldLvl="0" animBg="1"/>
      <p:bldP spid="8" grpId="0" bldLvl="0" animBg="1"/>
      <p:bldP spid="9" grpId="0" bldLvl="0" animBg="1"/>
      <p:bldP spid="10" grpId="0" bldLvl="0" animBg="1"/>
      <p:bldP spid="11" grpId="0" bldLvl="0" animBg="1"/>
      <p:bldP spid="12" grpId="0" bldLvl="0" animBg="1"/>
      <p:bldP spid="13" grpId="0" bldLvl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3156585" y="1391285"/>
            <a:ext cx="5654040" cy="4082415"/>
            <a:chOff x="5345" y="4308"/>
            <a:chExt cx="8904" cy="6429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345" y="4308"/>
              <a:ext cx="8509" cy="2184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345" y="6381"/>
              <a:ext cx="8905" cy="4356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9295" y="2095500"/>
            <a:ext cx="5692775" cy="2667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495" y="775335"/>
            <a:ext cx="11891010" cy="55765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30" y="783590"/>
            <a:ext cx="11884025" cy="529082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92405" y="783590"/>
            <a:ext cx="11804650" cy="112395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矩形 1"/>
          <p:cNvSpPr/>
          <p:nvPr/>
        </p:nvSpPr>
        <p:spPr>
          <a:xfrm>
            <a:off x="193675" y="2115820"/>
            <a:ext cx="11804650" cy="80518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152400" y="2964180"/>
            <a:ext cx="11804650" cy="329692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2" grpId="0" bldLvl="0" animBg="1"/>
      <p:bldP spid="4" grpId="0" bldLvl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9135" y="2800350"/>
            <a:ext cx="8253095" cy="12573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9065" y="753745"/>
            <a:ext cx="9373235" cy="534987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9705340" y="1972945"/>
            <a:ext cx="565785" cy="4191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rcRect t="1048"/>
          <a:stretch>
            <a:fillRect/>
          </a:stretch>
        </p:blipFill>
        <p:spPr>
          <a:xfrm>
            <a:off x="2331085" y="427355"/>
            <a:ext cx="7122160" cy="601472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8629015" y="871855"/>
            <a:ext cx="565785" cy="4191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4295" y="1591945"/>
            <a:ext cx="9502775" cy="367347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9818370" y="2310765"/>
            <a:ext cx="565785" cy="4191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6685" y="1530985"/>
            <a:ext cx="9357995" cy="379539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9742805" y="2098040"/>
            <a:ext cx="565785" cy="4191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9065" y="1172845"/>
            <a:ext cx="9373235" cy="451167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9605010" y="1872615"/>
            <a:ext cx="565785" cy="4191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264160" y="1419225"/>
            <a:ext cx="11659870" cy="4248150"/>
            <a:chOff x="775" y="2007"/>
            <a:chExt cx="28394" cy="7404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75" y="3618"/>
              <a:ext cx="648" cy="3336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23" y="3702"/>
              <a:ext cx="732" cy="3252"/>
            </a:xfrm>
            <a:prstGeom prst="rect">
              <a:avLst/>
            </a:prstGeom>
          </p:spPr>
        </p:pic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155" y="2007"/>
              <a:ext cx="27014" cy="7405"/>
            </a:xfrm>
            <a:prstGeom prst="rect">
              <a:avLst/>
            </a:prstGeom>
          </p:spPr>
        </p:pic>
      </p:grpSp>
      <p:sp>
        <p:nvSpPr>
          <p:cNvPr id="6" name="矩形 5"/>
          <p:cNvSpPr/>
          <p:nvPr/>
        </p:nvSpPr>
        <p:spPr>
          <a:xfrm>
            <a:off x="5061585" y="1383030"/>
            <a:ext cx="615950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9554845" y="1387475"/>
            <a:ext cx="327660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2320290" y="1936115"/>
            <a:ext cx="665480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4398010" y="1936115"/>
            <a:ext cx="377825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5510530" y="2488565"/>
            <a:ext cx="765175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8591550" y="2484755"/>
            <a:ext cx="790575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7" grpId="0" bldLvl="0" animBg="1"/>
      <p:bldP spid="8" grpId="0" bldLvl="0" animBg="1"/>
      <p:bldP spid="9" grpId="0" bldLvl="0" animBg="1"/>
      <p:bldP spid="10" grpId="0" bldLvl="0" animBg="1"/>
      <p:bldP spid="11" grpId="0" bldLvl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6205" y="2080260"/>
            <a:ext cx="9418955" cy="269748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9667875" y="2936875"/>
            <a:ext cx="565785" cy="4191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9065" y="1100455"/>
            <a:ext cx="9373235" cy="465645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7101840" y="1772920"/>
            <a:ext cx="1579880" cy="49339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4511040" y="3207385"/>
            <a:ext cx="1704975" cy="4191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6851015" y="3876675"/>
            <a:ext cx="1054100" cy="4191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  <p:bldP spid="4" grpId="0" bldLvl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0495" y="1214755"/>
            <a:ext cx="9350375" cy="4427855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378585" y="705485"/>
            <a:ext cx="9098280" cy="5382895"/>
            <a:chOff x="2171" y="769"/>
            <a:chExt cx="14328" cy="8477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/>
            <a:srcRect b="5327"/>
            <a:stretch>
              <a:fillRect/>
            </a:stretch>
          </p:blipFill>
          <p:spPr>
            <a:xfrm>
              <a:off x="2699" y="769"/>
              <a:ext cx="13801" cy="6363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171" y="7254"/>
              <a:ext cx="14329" cy="1992"/>
            </a:xfrm>
            <a:prstGeom prst="rect">
              <a:avLst/>
            </a:prstGeom>
          </p:spPr>
        </p:pic>
      </p:grpSp>
      <p:sp>
        <p:nvSpPr>
          <p:cNvPr id="5" name="矩形 4"/>
          <p:cNvSpPr/>
          <p:nvPr/>
        </p:nvSpPr>
        <p:spPr>
          <a:xfrm>
            <a:off x="6263005" y="5567045"/>
            <a:ext cx="565785" cy="4191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2425" y="715645"/>
            <a:ext cx="8946515" cy="542607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8278495" y="4421505"/>
            <a:ext cx="1216025" cy="4191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6426200" y="5062855"/>
            <a:ext cx="565785" cy="4191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9565" y="2484120"/>
            <a:ext cx="8992235" cy="188976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6726555" y="3207385"/>
            <a:ext cx="1880235" cy="4191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5255" y="1229995"/>
            <a:ext cx="9380855" cy="439737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0220325" y="3218815"/>
            <a:ext cx="565785" cy="4191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1719580" y="3851910"/>
            <a:ext cx="1065530" cy="4191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5423535" y="4488815"/>
            <a:ext cx="1929765" cy="4191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  <p:bldP spid="4" grpId="0" bldLvl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4785" y="1523365"/>
            <a:ext cx="9281795" cy="38106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6245" y="1142365"/>
            <a:ext cx="8778875" cy="457263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794510" y="996950"/>
            <a:ext cx="8877300" cy="20567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1657350" y="3178175"/>
            <a:ext cx="8877300" cy="239776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1925" y="1492885"/>
            <a:ext cx="9327515" cy="38715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242570" y="1760220"/>
            <a:ext cx="11749405" cy="3337560"/>
            <a:chOff x="775" y="2757"/>
            <a:chExt cx="28418" cy="5712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75" y="3618"/>
              <a:ext cx="648" cy="3336"/>
            </a:xfrm>
            <a:prstGeom prst="rect">
              <a:avLst/>
            </a:prstGeom>
          </p:spPr>
        </p:pic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23" y="4350"/>
              <a:ext cx="696" cy="2100"/>
            </a:xfrm>
            <a:prstGeom prst="rect">
              <a:avLst/>
            </a:prstGeom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119" y="2757"/>
              <a:ext cx="27074" cy="5712"/>
            </a:xfrm>
            <a:prstGeom prst="rect">
              <a:avLst/>
            </a:prstGeom>
          </p:spPr>
        </p:pic>
      </p:grpSp>
      <p:sp>
        <p:nvSpPr>
          <p:cNvPr id="3" name="矩形 2"/>
          <p:cNvSpPr/>
          <p:nvPr/>
        </p:nvSpPr>
        <p:spPr>
          <a:xfrm>
            <a:off x="9317355" y="2263140"/>
            <a:ext cx="728345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11483340" y="2259330"/>
            <a:ext cx="377825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1469390" y="2855595"/>
            <a:ext cx="377825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4999355" y="2855595"/>
            <a:ext cx="903605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7727950" y="2855595"/>
            <a:ext cx="377825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10057765" y="2855595"/>
            <a:ext cx="1553845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7" grpId="0" bldLvl="0" animBg="1"/>
      <p:bldP spid="8" grpId="0" bldLvl="0" animBg="1"/>
      <p:bldP spid="9" grpId="0" bldLvl="0" animBg="1"/>
      <p:bldP spid="10" grpId="0" bldLvl="0" animBg="1"/>
      <p:bldP spid="11" grpId="0" bldLvl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rcRect t="1605"/>
          <a:stretch>
            <a:fillRect/>
          </a:stretch>
        </p:blipFill>
        <p:spPr>
          <a:xfrm>
            <a:off x="1576705" y="633095"/>
            <a:ext cx="9037955" cy="568388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443990" y="708660"/>
            <a:ext cx="9171305" cy="560768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2865" y="1180465"/>
            <a:ext cx="9525635" cy="44964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4795" y="818515"/>
            <a:ext cx="9121775" cy="52203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6225" y="1615440"/>
            <a:ext cx="9098915" cy="362712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318895" y="1509395"/>
            <a:ext cx="9428480" cy="22720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782320" y="3938270"/>
            <a:ext cx="9863455" cy="164274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6235" y="1450975"/>
            <a:ext cx="8938895" cy="395541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406525" y="1284605"/>
            <a:ext cx="9158605" cy="412115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1101725" y="1607820"/>
            <a:ext cx="9937115" cy="3594100"/>
            <a:chOff x="775" y="3216"/>
            <a:chExt cx="15649" cy="5660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75" y="3618"/>
              <a:ext cx="648" cy="3336"/>
            </a:xfrm>
            <a:prstGeom prst="rect">
              <a:avLst/>
            </a:prstGeom>
          </p:spPr>
        </p:pic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23" y="4350"/>
              <a:ext cx="696" cy="2100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4"/>
            <a:srcRect r="54508"/>
            <a:stretch>
              <a:fillRect/>
            </a:stretch>
          </p:blipFill>
          <p:spPr>
            <a:xfrm>
              <a:off x="2265" y="3216"/>
              <a:ext cx="11716" cy="4596"/>
            </a:xfrm>
            <a:prstGeom prst="rect">
              <a:avLst/>
            </a:prstGeom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384" y="7916"/>
              <a:ext cx="14041" cy="960"/>
            </a:xfrm>
            <a:prstGeom prst="rect">
              <a:avLst/>
            </a:prstGeom>
          </p:spPr>
        </p:pic>
      </p:grpSp>
      <p:sp>
        <p:nvSpPr>
          <p:cNvPr id="7" name="矩形 6"/>
          <p:cNvSpPr/>
          <p:nvPr/>
        </p:nvSpPr>
        <p:spPr>
          <a:xfrm>
            <a:off x="4222750" y="1607820"/>
            <a:ext cx="2155190" cy="93091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7577455" y="1607820"/>
            <a:ext cx="1053465" cy="84328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6088380" y="2694305"/>
            <a:ext cx="2968625" cy="49276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6000115" y="3293745"/>
            <a:ext cx="3056890" cy="54292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  <p:bldP spid="8" grpId="0" bldLvl="0" animBg="1"/>
      <p:bldP spid="9" grpId="0" bldLvl="0" animBg="1"/>
      <p:bldP spid="10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47345" y="625475"/>
            <a:ext cx="11523980" cy="5751830"/>
            <a:chOff x="775" y="-756"/>
            <a:chExt cx="28946" cy="12312"/>
          </a:xfrm>
        </p:grpSpPr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75" y="3618"/>
              <a:ext cx="648" cy="3336"/>
            </a:xfrm>
            <a:prstGeom prst="rect">
              <a:avLst/>
            </a:prstGeom>
          </p:spPr>
        </p:pic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23" y="-756"/>
              <a:ext cx="28298" cy="12313"/>
            </a:xfrm>
            <a:prstGeom prst="rect">
              <a:avLst/>
            </a:prstGeom>
          </p:spPr>
        </p:pic>
      </p:grpSp>
      <p:sp>
        <p:nvSpPr>
          <p:cNvPr id="2" name="矩形 1"/>
          <p:cNvSpPr/>
          <p:nvPr/>
        </p:nvSpPr>
        <p:spPr>
          <a:xfrm>
            <a:off x="4383405" y="1002665"/>
            <a:ext cx="777875" cy="38163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6286500" y="2101850"/>
            <a:ext cx="715645" cy="3556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8351520" y="2038350"/>
            <a:ext cx="840105" cy="4191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6286500" y="5452745"/>
            <a:ext cx="715645" cy="31940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6724650" y="5907405"/>
            <a:ext cx="603250" cy="33210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8594725" y="5452745"/>
            <a:ext cx="377825" cy="32004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8801735" y="5895340"/>
            <a:ext cx="690880" cy="3556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3" grpId="0" bldLvl="0" animBg="1"/>
      <p:bldP spid="4" grpId="0" bldLvl="0" animBg="1"/>
      <p:bldP spid="5" grpId="0" bldLvl="0" animBg="1"/>
      <p:bldP spid="9" grpId="0" bldLvl="0" animBg="1"/>
      <p:bldP spid="10" grpId="0" bldLvl="0" animBg="1"/>
      <p:bldP spid="11" grpId="0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171450" y="1593215"/>
            <a:ext cx="11791950" cy="3671570"/>
            <a:chOff x="775" y="2511"/>
            <a:chExt cx="28668" cy="6204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75" y="3618"/>
              <a:ext cx="648" cy="3336"/>
            </a:xfrm>
            <a:prstGeom prst="rect">
              <a:avLst/>
            </a:prstGeom>
          </p:spPr>
        </p:pic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23" y="2799"/>
              <a:ext cx="660" cy="5917"/>
            </a:xfrm>
            <a:prstGeom prst="rect">
              <a:avLst/>
            </a:prstGeom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237" y="2511"/>
              <a:ext cx="27206" cy="6205"/>
            </a:xfrm>
            <a:prstGeom prst="rect">
              <a:avLst/>
            </a:prstGeom>
          </p:spPr>
        </p:pic>
      </p:grpSp>
      <p:sp>
        <p:nvSpPr>
          <p:cNvPr id="3" name="矩形 2"/>
          <p:cNvSpPr/>
          <p:nvPr/>
        </p:nvSpPr>
        <p:spPr>
          <a:xfrm>
            <a:off x="3218180" y="1701165"/>
            <a:ext cx="1478915" cy="4191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2840355" y="2343785"/>
            <a:ext cx="377825" cy="4191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7562850" y="2967990"/>
            <a:ext cx="852805" cy="4191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7400290" y="4194175"/>
            <a:ext cx="916305" cy="4191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7" grpId="0" bldLvl="0" animBg="1"/>
      <p:bldP spid="8" grpId="0" bldLvl="0" animBg="1"/>
      <p:bldP spid="9" grpId="0" bldLvl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367665" y="1770380"/>
            <a:ext cx="11556365" cy="3385820"/>
            <a:chOff x="775" y="2799"/>
            <a:chExt cx="28622" cy="5916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75" y="3618"/>
              <a:ext cx="648" cy="3336"/>
            </a:xfrm>
            <a:prstGeom prst="rect">
              <a:avLst/>
            </a:prstGeom>
          </p:spPr>
        </p:pic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23" y="2799"/>
              <a:ext cx="660" cy="5917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083" y="2799"/>
              <a:ext cx="27314" cy="5797"/>
            </a:xfrm>
            <a:prstGeom prst="rect">
              <a:avLst/>
            </a:prstGeom>
          </p:spPr>
        </p:pic>
      </p:grpSp>
      <p:sp>
        <p:nvSpPr>
          <p:cNvPr id="6" name="矩形 5"/>
          <p:cNvSpPr/>
          <p:nvPr/>
        </p:nvSpPr>
        <p:spPr>
          <a:xfrm>
            <a:off x="5071745" y="1802765"/>
            <a:ext cx="978535" cy="4191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7437755" y="1812925"/>
            <a:ext cx="1241425" cy="4191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3005455" y="3041015"/>
            <a:ext cx="1591945" cy="91948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7" grpId="0" bldLvl="0" animBg="1"/>
      <p:bldP spid="8" grpId="0" bldLvl="0" animBg="1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自定义</PresentationFormat>
  <Paragraphs>0</Paragraphs>
  <Slides>54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2</vt:i4>
      </vt:variant>
      <vt:variant>
        <vt:lpstr>幻灯片标题</vt:lpstr>
      </vt:variant>
      <vt:variant>
        <vt:i4>54</vt:i4>
      </vt:variant>
    </vt:vector>
  </HeadingPairs>
  <TitlesOfParts>
    <vt:vector size="56" baseType="lpstr">
      <vt:lpstr>Office 主题</vt:lpstr>
      <vt:lpstr>1_Office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User</cp:lastModifiedBy>
  <cp:revision>22</cp:revision>
  <dcterms:created xsi:type="dcterms:W3CDTF">2019-03-05T07:06:00Z</dcterms:created>
  <dcterms:modified xsi:type="dcterms:W3CDTF">2020-01-13T14:01:02Z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2052-11.1.0.9208</vt:lpwstr>
  </property>
</Properties>
</file>