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svg" ContentType="image/svg"/>
  <Default Extension="png" ContentType="image/png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5" r:id="rId3"/>
  </p:sldMasterIdLst>
  <p:notesMasterIdLst>
    <p:notesMasterId r:id="rId4"/>
  </p:notesMasterIdLst>
  <p:sldIdLst>
    <p:sldId id="481" r:id="rId5"/>
    <p:sldId id="1013" r:id="rId6"/>
    <p:sldId id="1625" r:id="rId7"/>
    <p:sldId id="1652" r:id="rId8"/>
    <p:sldId id="1714" r:id="rId9"/>
    <p:sldId id="1715" r:id="rId10"/>
    <p:sldId id="1651" r:id="rId11"/>
    <p:sldId id="1692" r:id="rId12"/>
    <p:sldId id="1716" r:id="rId13"/>
    <p:sldId id="1694" r:id="rId14"/>
    <p:sldId id="1717" r:id="rId15"/>
    <p:sldId id="1695" r:id="rId16"/>
    <p:sldId id="1696" r:id="rId17"/>
    <p:sldId id="1718" r:id="rId18"/>
    <p:sldId id="1719" r:id="rId19"/>
    <p:sldId id="1720" r:id="rId20"/>
    <p:sldId id="1721" r:id="rId21"/>
    <p:sldId id="1722" r:id="rId22"/>
    <p:sldId id="1737" r:id="rId23"/>
    <p:sldId id="1723" r:id="rId24"/>
    <p:sldId id="1184" r:id="rId25"/>
    <p:sldId id="1738" r:id="rId26"/>
    <p:sldId id="1741" r:id="rId27"/>
    <p:sldId id="1739" r:id="rId28"/>
    <p:sldId id="1740" r:id="rId29"/>
    <p:sldId id="1333" r:id="rId30"/>
  </p:sldIdLst>
  <p:sldSz cx="12192000" cy="6858000"/>
  <p:notesSz cx="6858000" cy="9144000"/>
  <p:custDataLst>
    <p:tags r:id="rId31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2" userDrawn="1">
          <p15:clr>
            <a:srgbClr val="A4A3A4"/>
          </p15:clr>
        </p15:guide>
        <p15:guide id="2" pos="4005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  <p:cmAuthor id="2" name="作者" initials="作" lastIdx="0" clrIdx="1"/>
  <p:cmAuthor id="3" name="lenovo" initials="l" lastIdx="0" clrIdx="2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32" y="40"/>
      </p:cViewPr>
      <p:guideLst>
        <p:guide orient="horz" pos="2152"/>
        <p:guide pos="400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6.xml" /><Relationship Id="rId31" Type="http://schemas.openxmlformats.org/officeDocument/2006/relationships/tags" Target="tags/tag442.xml" /><Relationship Id="rId32" Type="http://schemas.openxmlformats.org/officeDocument/2006/relationships/presProps" Target="presProps.xml" /><Relationship Id="rId33" Type="http://schemas.openxmlformats.org/officeDocument/2006/relationships/viewProps" Target="viewProps.xml" /><Relationship Id="rId34" Type="http://schemas.openxmlformats.org/officeDocument/2006/relationships/theme" Target="theme/theme1.xml" /><Relationship Id="rId35" Type="http://schemas.openxmlformats.org/officeDocument/2006/relationships/tableStyles" Target="tableStyles.xml" /><Relationship Id="rId4" Type="http://schemas.openxmlformats.org/officeDocument/2006/relationships/notesMaster" Target="notesMasters/notes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5.xml" /><Relationship Id="rId2" Type="http://schemas.openxmlformats.org/officeDocument/2006/relationships/tags" Target="../tags/tag56.xml" /><Relationship Id="rId3" Type="http://schemas.openxmlformats.org/officeDocument/2006/relationships/tags" Target="../tags/tag57.xml" /><Relationship Id="rId4" Type="http://schemas.openxmlformats.org/officeDocument/2006/relationships/tags" Target="../tags/tag58.xml" /><Relationship Id="rId5" Type="http://schemas.openxmlformats.org/officeDocument/2006/relationships/tags" Target="../tags/tag59.xml" /><Relationship Id="rId6" Type="http://schemas.openxmlformats.org/officeDocument/2006/relationships/tags" Target="../tags/tag60.xml" /><Relationship Id="rId7" Type="http://schemas.openxmlformats.org/officeDocument/2006/relationships/tags" Target="../tags/tag61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1.xml" /><Relationship Id="rId2" Type="http://schemas.openxmlformats.org/officeDocument/2006/relationships/tags" Target="../tags/tag42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.xml" /><Relationship Id="rId2" Type="http://schemas.openxmlformats.org/officeDocument/2006/relationships/tags" Target="../tags/tag3.xml" /><Relationship Id="rId3" Type="http://schemas.openxmlformats.org/officeDocument/2006/relationships/tags" Target="../tags/tag4.xml" /><Relationship Id="rId4" Type="http://schemas.openxmlformats.org/officeDocument/2006/relationships/tags" Target="../tags/tag5.xml" /><Relationship Id="rId5" Type="http://schemas.openxmlformats.org/officeDocument/2006/relationships/tags" Target="../tags/tag6.xml" /><Relationship Id="rId6" Type="http://schemas.openxmlformats.org/officeDocument/2006/relationships/tags" Target="../tags/tag7.xml" /><Relationship Id="rId7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.xml" /><Relationship Id="rId2" Type="http://schemas.openxmlformats.org/officeDocument/2006/relationships/tags" Target="../tags/tag9.xml" /><Relationship Id="rId3" Type="http://schemas.openxmlformats.org/officeDocument/2006/relationships/tags" Target="../tags/tag10.xml" /><Relationship Id="rId4" Type="http://schemas.openxmlformats.org/officeDocument/2006/relationships/tags" Target="../tags/tag11.xml" /><Relationship Id="rId5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2.xml" /><Relationship Id="rId2" Type="http://schemas.openxmlformats.org/officeDocument/2006/relationships/tags" Target="../tags/tag13.xml" /><Relationship Id="rId3" Type="http://schemas.openxmlformats.org/officeDocument/2006/relationships/tags" Target="../tags/tag14.xml" /><Relationship Id="rId4" Type="http://schemas.openxmlformats.org/officeDocument/2006/relationships/tags" Target="../tags/tag15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6.xml" /><Relationship Id="rId2" Type="http://schemas.openxmlformats.org/officeDocument/2006/relationships/tags" Target="../tags/tag17.xml" /><Relationship Id="rId3" Type="http://schemas.openxmlformats.org/officeDocument/2006/relationships/image" Target="../media/image1.jpeg" /><Relationship Id="rId4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8.xml" /><Relationship Id="rId10" Type="http://schemas.openxmlformats.org/officeDocument/2006/relationships/tags" Target="../tags/tag25.xml" /><Relationship Id="rId11" Type="http://schemas.openxmlformats.org/officeDocument/2006/relationships/slideMaster" Target="../slideMasters/slideMaster1.xml" /><Relationship Id="rId2" Type="http://schemas.openxmlformats.org/officeDocument/2006/relationships/tags" Target="../tags/tag19.xml" /><Relationship Id="rId3" Type="http://schemas.openxmlformats.org/officeDocument/2006/relationships/tags" Target="../tags/tag20.xml" /><Relationship Id="rId4" Type="http://schemas.openxmlformats.org/officeDocument/2006/relationships/tags" Target="../tags/tag21.xml" /><Relationship Id="rId5" Type="http://schemas.openxmlformats.org/officeDocument/2006/relationships/image" Target="../media/image2.png" /><Relationship Id="rId6" Type="http://schemas.openxmlformats.org/officeDocument/2006/relationships/tags" Target="../tags/tag22.xml" /><Relationship Id="rId7" Type="http://schemas.openxmlformats.org/officeDocument/2006/relationships/image" Target="../media/image3.png" /><Relationship Id="rId8" Type="http://schemas.openxmlformats.org/officeDocument/2006/relationships/tags" Target="../tags/tag23.xml" /><Relationship Id="rId9" Type="http://schemas.openxmlformats.org/officeDocument/2006/relationships/tags" Target="../tags/tag24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5.xml" /><Relationship Id="rId2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6.xml" /><Relationship Id="rId2" Type="http://schemas.openxmlformats.org/officeDocument/2006/relationships/tags" Target="../tags/tag37.xml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0.xml" /><Relationship Id="rId2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1_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524150" y="1122363"/>
            <a:ext cx="91449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524150" y="3602038"/>
            <a:ext cx="91449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标题和内容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AC1B7B3F-A56B-4310-A966-BD55D80449F1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3127340-2293-49D2-96F1-6E7BF0C8FD9C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38283" y="6356350"/>
            <a:ext cx="2743470" cy="365125"/>
          </a:xfrm>
        </p:spPr>
        <p:txBody>
          <a:bodyPr/>
          <a:lstStyle/>
          <a:p>
            <a:fld id="{82F288E0-7875-42C4-84C8-98DBBD3BF4D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038998" y="6356350"/>
            <a:ext cx="4115205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1448" y="6356350"/>
            <a:ext cx="2743470" cy="365125"/>
          </a:xfrm>
        </p:spPr>
        <p:txBody>
          <a:bodyPr/>
          <a:lstStyle/>
          <a:p>
            <a:fld id="{7D9BB5D0-35E4-459D-AEF3-FE4D7C45CC19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标题 12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29440" y="338289"/>
            <a:ext cx="8333120" cy="476324"/>
          </a:xfrm>
          <a:prstGeom prst="rect">
            <a:avLst/>
          </a:prstGeom>
        </p:spPr>
        <p:txBody>
          <a:bodyPr>
            <a:noAutofit/>
          </a:bodyPr>
          <a:lstStyle>
            <a:lvl1pPr algn="ctr">
              <a:defRPr sz="2800" b="1" spc="6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r>
              <a:rPr lang="zh-CN" altLang="en-US"/>
              <a:t>标题</a:t>
            </a:r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测验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0" y="1"/>
            <a:ext cx="12192000" cy="6857999"/>
            <a:chOff x="1537366" y="844949"/>
            <a:chExt cx="9241001" cy="5075237"/>
          </a:xfrm>
        </p:grpSpPr>
        <p:sp>
          <p:nvSpPr>
            <p:cNvPr id="5" name="圆角矩形 4"/>
            <p:cNvSpPr/>
            <p:nvPr>
              <p:custDataLst>
                <p:tags r:id="rId3"/>
              </p:custDataLst>
            </p:nvPr>
          </p:nvSpPr>
          <p:spPr>
            <a:xfrm>
              <a:off x="1539455" y="868528"/>
              <a:ext cx="9238912" cy="5051658"/>
            </a:xfrm>
            <a:prstGeom prst="roundRect">
              <a:avLst>
                <a:gd name="adj" fmla="val 2559"/>
              </a:avLst>
            </a:prstGeom>
            <a:solidFill>
              <a:srgbClr val="F7F6F4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同侧圆角矩形 5"/>
            <p:cNvSpPr/>
            <p:nvPr>
              <p:custDataLst>
                <p:tags r:id="rId4"/>
              </p:custDataLst>
            </p:nvPr>
          </p:nvSpPr>
          <p:spPr>
            <a:xfrm>
              <a:off x="1537366" y="844949"/>
              <a:ext cx="9241001" cy="376938"/>
            </a:xfrm>
            <a:prstGeom prst="round2Same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l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endParaRPr lang="en-US" altLang="zh-CN" sz="2400" b="1" smtClean="0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7" name="图片 6">
            <a:hlinkClick action="ppaction://noaction"/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3575" y="83996"/>
            <a:ext cx="1208253" cy="348142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60865"/>
            <a:ext cx="323779" cy="368183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 hasCustomPrompt="1"/>
            <p:custDataLst>
              <p:tags r:id="rId9"/>
            </p:custDataLst>
          </p:nvPr>
        </p:nvSpPr>
        <p:spPr>
          <a:xfrm>
            <a:off x="407989" y="620688"/>
            <a:ext cx="11376024" cy="5832500"/>
          </a:xfrm>
          <a:prstGeom prst="rect">
            <a:avLst/>
          </a:prstGeom>
        </p:spPr>
        <p:txBody>
          <a:bodyPr/>
          <a:lstStyle>
            <a:lvl1pPr>
              <a:lnSpc>
                <a:spcPct val="150000"/>
              </a:lnSpc>
              <a:defRPr sz="3600" b="1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  <a:lvl2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2pPr>
            <a:lvl3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3pPr>
            <a:lvl4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4pPr>
            <a:lvl5pPr>
              <a:lnSpc>
                <a:spcPct val="150000"/>
              </a:lnSpc>
              <a:defRPr sz="3600" b="1">
                <a:latin typeface="楷体" panose="02010609060101010101" pitchFamily="49" charset="-122"/>
                <a:ea typeface="楷体" panose="02010609060101010101" pitchFamily="49" charset="-122"/>
              </a:defRPr>
            </a:lvl5pPr>
          </a:lstStyle>
          <a:p>
            <a:pPr lvl="0"/>
            <a:r>
              <a:rPr lang="zh-CN" altLang="en-US" smtClean="0"/>
              <a:t>编辑母版文本样式</a:t>
            </a:r>
            <a:endParaRPr lang="zh-CN" altLang="en-US" smtClean="0"/>
          </a:p>
        </p:txBody>
      </p:sp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451642" y="0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课堂练习</a:t>
            </a:r>
            <a:endParaRPr lang="zh-CN" altLang="en-US" sz="2400" b="1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目录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>
  <p:cSld name="空白">
    <p:bg>
      <p:bgPr>
        <a:solidFill>
          <a:schemeClr val="accent1">
            <a:alpha val="52156"/>
          </a:schemeClr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/>
      <p:sp>
        <p:nvSpPr>
          <p:cNvPr id="8194" name="页脚占位符 2"/>
          <p:cNvSpPr>
            <a:spLocks noGrp="1"/>
          </p:cNvSpPr>
          <p:nvPr>
            <p:ph type="ftr" sz="quarter" idx="3"/>
            <p:custDataLst>
              <p:tags r:id="rId2"/>
            </p:custDataLst>
          </p:nvPr>
        </p:nvSpPr>
        <p:spPr>
          <a:xfrm>
            <a:off x="4166138" y="6245275"/>
            <a:ext cx="3859725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ctr" defTabSz="1666875"/>
            <a:endParaRPr lang="en-US" altLang="en-US"/>
          </a:p>
        </p:txBody>
      </p:sp>
      <p:sp>
        <p:nvSpPr>
          <p:cNvPr id="8197" name="灯片编号占位符 3"/>
          <p:cNvSpPr>
            <a:spLocks noGrp="1"/>
          </p:cNvSpPr>
          <p:nvPr>
            <p:ph type="sldNum" sz="quarter" idx="4"/>
            <p:custDataLst>
              <p:tags r:id="rId3"/>
            </p:custDataLst>
          </p:nvPr>
        </p:nvSpPr>
        <p:spPr>
          <a:xfrm>
            <a:off x="8737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algn="r" defTabSz="1666875"/>
            <a:fld id="{9A0DB2DC-4C9A-4742-B13C-FB6460FD3503}" type="slidenum">
              <a:rPr lang="en-US" altLang="en-US"/>
              <a:t/>
            </a:fld>
            <a:endParaRPr lang="en-US" altLang="en-US"/>
          </a:p>
        </p:txBody>
      </p:sp>
      <p:sp>
        <p:nvSpPr>
          <p:cNvPr id="8198" name="日期占位符 1"/>
          <p:cNvSpPr>
            <a:spLocks noGrp="1"/>
          </p:cNvSpPr>
          <p:nvPr>
            <p:ph type="dt" sz="half" idx="2"/>
            <p:custDataLst>
              <p:tags r:id="rId4"/>
            </p:custDataLst>
          </p:nvPr>
        </p:nvSpPr>
        <p:spPr>
          <a:xfrm>
            <a:off x="609600" y="6245275"/>
            <a:ext cx="2844800" cy="475979"/>
          </a:xfrm>
          <a:prstGeom prst="rect">
            <a:avLst/>
          </a:prstGeom>
          <a:noFill/>
          <a:ln w="9525">
            <a:noFill/>
          </a:ln>
        </p:spPr>
        <p:txBody>
          <a:bodyPr lIns="166631" tIns="83315" rIns="166631" bIns="83315" anchor="t" anchorCtr="0"/>
          <a:lstStyle/>
          <a:p>
            <a:pPr defTabSz="1666875"/>
            <a:endParaRPr lang="en-US" altLang="en-US"/>
          </a:p>
        </p:txBody>
      </p:sp>
    </p:spTree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29.xml" /><Relationship Id="rId11" Type="http://schemas.openxmlformats.org/officeDocument/2006/relationships/tags" Target="../tags/tag30.xml" /><Relationship Id="rId12" Type="http://schemas.openxmlformats.org/officeDocument/2006/relationships/tags" Target="../tags/tag31.xml" /><Relationship Id="rId13" Type="http://schemas.openxmlformats.org/officeDocument/2006/relationships/tags" Target="../tags/tag32.xml" /><Relationship Id="rId14" Type="http://schemas.openxmlformats.org/officeDocument/2006/relationships/tags" Target="../tags/tag33.xml" /><Relationship Id="rId15" Type="http://schemas.openxmlformats.org/officeDocument/2006/relationships/image" Target="file:///D:\qq&#25991;&#20214;\712321467\Image\C2C\Image2\%7b75232B38-A165-1FB7-499C-2E1C792CACB5%7d.png" TargetMode="External" /><Relationship Id="rId16" Type="http://schemas.openxmlformats.org/officeDocument/2006/relationships/image" Target="../media/image4.png" /><Relationship Id="rId17" Type="http://schemas.openxmlformats.org/officeDocument/2006/relationships/tags" Target="../tags/tag34.xml" /><Relationship Id="rId18" Type="http://schemas.openxmlformats.org/officeDocument/2006/relationships/image" Target="../media/image5.jpeg" /><Relationship Id="rId19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26.xml" /><Relationship Id="rId8" Type="http://schemas.openxmlformats.org/officeDocument/2006/relationships/tags" Target="../tags/tag27.xml" /><Relationship Id="rId9" Type="http://schemas.openxmlformats.org/officeDocument/2006/relationships/tags" Target="../tags/tag28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10" Type="http://schemas.openxmlformats.org/officeDocument/2006/relationships/tags" Target="../tags/tag50.xml" /><Relationship Id="rId11" Type="http://schemas.openxmlformats.org/officeDocument/2006/relationships/tags" Target="../tags/tag51.xml" /><Relationship Id="rId12" Type="http://schemas.openxmlformats.org/officeDocument/2006/relationships/tags" Target="../tags/tag52.xml" /><Relationship Id="rId13" Type="http://schemas.openxmlformats.org/officeDocument/2006/relationships/tags" Target="../tags/tag53.xml" /><Relationship Id="rId14" Type="http://schemas.openxmlformats.org/officeDocument/2006/relationships/image" Target="file:///D:\qq&#25991;&#20214;\712321467\Image\C2C\Image2\%7b75232B38-A165-1FB7-499C-2E1C792CACB5%7d.png" TargetMode="External" /><Relationship Id="rId15" Type="http://schemas.openxmlformats.org/officeDocument/2006/relationships/image" Target="../media/image4.png" /><Relationship Id="rId16" Type="http://schemas.openxmlformats.org/officeDocument/2006/relationships/tags" Target="../tags/tag54.xml" /><Relationship Id="rId17" Type="http://schemas.openxmlformats.org/officeDocument/2006/relationships/image" Target="../media/image5.jpeg" /><Relationship Id="rId18" Type="http://schemas.openxmlformats.org/officeDocument/2006/relationships/theme" Target="../theme/theme2.xml" /><Relationship Id="rId2" Type="http://schemas.openxmlformats.org/officeDocument/2006/relationships/slideLayout" Target="../slideLayouts/slideLayout8.xml" /><Relationship Id="rId3" Type="http://schemas.openxmlformats.org/officeDocument/2006/relationships/slideLayout" Target="../slideLayouts/slideLayout9.xml" /><Relationship Id="rId4" Type="http://schemas.openxmlformats.org/officeDocument/2006/relationships/slideLayout" Target="../slideLayouts/slideLayout10.xml" /><Relationship Id="rId5" Type="http://schemas.openxmlformats.org/officeDocument/2006/relationships/tags" Target="../tags/tag45.xml" /><Relationship Id="rId6" Type="http://schemas.openxmlformats.org/officeDocument/2006/relationships/tags" Target="../tags/tag46.xml" /><Relationship Id="rId7" Type="http://schemas.openxmlformats.org/officeDocument/2006/relationships/tags" Target="../tags/tag47.xml" /><Relationship Id="rId8" Type="http://schemas.openxmlformats.org/officeDocument/2006/relationships/tags" Target="../tags/tag48.xml" /><Relationship Id="rId9" Type="http://schemas.openxmlformats.org/officeDocument/2006/relationships/tags" Target="../tags/tag4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8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 flipV="1">
            <a:off x="617281" y="721269"/>
            <a:ext cx="11575920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9"/>
            </p:custDataLst>
          </p:nvPr>
        </p:nvSpPr>
        <p:spPr>
          <a:xfrm>
            <a:off x="202919" y="138113"/>
            <a:ext cx="414362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>
            <p:custDataLst>
              <p:tags r:id="rId10"/>
            </p:custDataLst>
          </p:nvPr>
        </p:nvSpPr>
        <p:spPr>
          <a:xfrm>
            <a:off x="0" y="138113"/>
            <a:ext cx="10161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>
            <p:custDataLst>
              <p:tags r:id="rId11"/>
            </p:custDataLst>
          </p:nvPr>
        </p:nvGrpSpPr>
        <p:grpSpPr>
          <a:xfrm>
            <a:off x="0" y="6714000"/>
            <a:ext cx="12193201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>
              <p:custDataLst>
                <p:tags r:id="rId12"/>
              </p:custDataLst>
            </p:nvPr>
          </p:nvSpPr>
          <p:spPr>
            <a:xfrm>
              <a:off x="0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>
              <p:custDataLst>
                <p:tags r:id="rId13"/>
              </p:custDataLst>
            </p:nvPr>
          </p:nvSpPr>
          <p:spPr>
            <a:xfrm>
              <a:off x="3038069" y="6678000"/>
              <a:ext cx="326390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>
              <p:custDataLst>
                <p:tags r:id="rId14"/>
              </p:custDataLst>
            </p:nvPr>
          </p:nvSpPr>
          <p:spPr>
            <a:xfrm flipH="1" flipV="1">
              <a:off x="6175945" y="6678000"/>
              <a:ext cx="3155950" cy="180000"/>
            </a:xfrm>
            <a:custGeom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29" name="图片 1073743875" descr="学科网 zxxk.com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 r:link="rId15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Pr>
        <a:blipFill dpi="0" rotWithShape="1">
          <a:blip r:embed="rId17">
            <a:alphaModFix amt="14000"/>
            <a:lum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>
          <p:custDataLst>
            <p:tags r:id="rId5"/>
          </p:custDataLst>
        </p:nvPr>
      </p:nvGrpSpPr>
      <p:grpSpPr>
        <a:xfrm>
          <a:off x="0" y="0"/>
          <a:ext cx="0" cy="0"/>
        </a:xfrm>
      </p:grpSpPr>
      <p:grpSp>
        <p:nvGrpSpPr>
          <p:cNvPr id="5" name="组合 4"/>
          <p:cNvGrpSpPr/>
          <p:nvPr userDrawn="1">
            <p:custDataLst>
              <p:tags r:id="rId6"/>
            </p:custDataLst>
          </p:nvPr>
        </p:nvGrpSpPr>
        <p:grpSpPr>
          <a:xfrm>
            <a:off x="0" y="0"/>
            <a:ext cx="1219200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>
              <p:custDataLst>
                <p:tags r:id="rId7"/>
              </p:custDataLst>
            </p:nvPr>
          </p:nvSpPr>
          <p:spPr>
            <a:xfrm>
              <a:off x="0" y="-1"/>
              <a:ext cx="5895975" cy="68580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  <p:sp>
          <p:nvSpPr>
            <p:cNvPr id="4" name="矩形 3"/>
            <p:cNvSpPr/>
            <p:nvPr userDrawn="1">
              <p:custDataLst>
                <p:tags r:id="rId8"/>
              </p:custDataLst>
            </p:nvPr>
          </p:nvSpPr>
          <p:spPr>
            <a:xfrm>
              <a:off x="5122128" y="-1"/>
              <a:ext cx="6669822" cy="6870701"/>
            </a:xfrm>
            <a:custGeom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sp>
        <p:nvSpPr>
          <p:cNvPr id="3" name="圆角矩形 2"/>
          <p:cNvSpPr/>
          <p:nvPr userDrawn="1">
            <p:custDataLst>
              <p:tags r:id="rId9"/>
            </p:custDataLst>
          </p:nvPr>
        </p:nvSpPr>
        <p:spPr>
          <a:xfrm>
            <a:off x="594102" y="546100"/>
            <a:ext cx="11023600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grpSp>
        <p:nvGrpSpPr>
          <p:cNvPr id="12" name="组合 11"/>
          <p:cNvGrpSpPr/>
          <p:nvPr userDrawn="1">
            <p:custDataLst>
              <p:tags r:id="rId10"/>
            </p:custDataLst>
          </p:nvPr>
        </p:nvGrpSpPr>
        <p:grpSpPr>
          <a:xfrm>
            <a:off x="1139219" y="5995417"/>
            <a:ext cx="701587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>
              <p:custDataLst>
                <p:tags r:id="rId11"/>
              </p:custDataLst>
            </p:nvPr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>
              <p:custDataLst>
                <p:tags r:id="rId12"/>
              </p:custDataLst>
            </p:nvPr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>
              <p:custDataLst>
                <p:tags r:id="rId13"/>
              </p:custDataLst>
            </p:nvPr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800"/>
            </a:p>
          </p:txBody>
        </p:sp>
      </p:grpSp>
      <p:pic>
        <p:nvPicPr>
          <p:cNvPr id="13" name="图片 1073743875" descr="学科网 zxxk.com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tags" Target="../tags/tag62.xml" /><Relationship Id="rId3" Type="http://schemas.openxmlformats.org/officeDocument/2006/relationships/tags" Target="../tags/tag63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16.xml" /><Relationship Id="rId11" Type="http://schemas.openxmlformats.org/officeDocument/2006/relationships/tags" Target="../tags/tag217.xml" /><Relationship Id="rId12" Type="http://schemas.openxmlformats.org/officeDocument/2006/relationships/tags" Target="../tags/tag218.xml" /><Relationship Id="rId13" Type="http://schemas.openxmlformats.org/officeDocument/2006/relationships/image" Target="../media/image20.png" /><Relationship Id="rId14" Type="http://schemas.openxmlformats.org/officeDocument/2006/relationships/tags" Target="../tags/tag219.xml" /><Relationship Id="rId15" Type="http://schemas.openxmlformats.org/officeDocument/2006/relationships/tags" Target="../tags/tag220.xml" /><Relationship Id="rId16" Type="http://schemas.openxmlformats.org/officeDocument/2006/relationships/tags" Target="../tags/tag221.xml" /><Relationship Id="rId17" Type="http://schemas.openxmlformats.org/officeDocument/2006/relationships/image" Target="../media/image21.jpeg" /><Relationship Id="rId18" Type="http://schemas.openxmlformats.org/officeDocument/2006/relationships/tags" Target="../tags/tag222.xml" /><Relationship Id="rId19" Type="http://schemas.openxmlformats.org/officeDocument/2006/relationships/tags" Target="../tags/tag223.xml" /><Relationship Id="rId2" Type="http://schemas.openxmlformats.org/officeDocument/2006/relationships/tags" Target="../tags/tag208.xml" /><Relationship Id="rId20" Type="http://schemas.openxmlformats.org/officeDocument/2006/relationships/tags" Target="../tags/tag224.xml" /><Relationship Id="rId21" Type="http://schemas.openxmlformats.org/officeDocument/2006/relationships/image" Target="../media/image22.png" /><Relationship Id="rId22" Type="http://schemas.openxmlformats.org/officeDocument/2006/relationships/tags" Target="../tags/tag225.xml" /><Relationship Id="rId23" Type="http://schemas.openxmlformats.org/officeDocument/2006/relationships/tags" Target="../tags/tag226.xml" /><Relationship Id="rId24" Type="http://schemas.openxmlformats.org/officeDocument/2006/relationships/tags" Target="../tags/tag227.xml" /><Relationship Id="rId25" Type="http://schemas.openxmlformats.org/officeDocument/2006/relationships/image" Target="../media/image23.png" /><Relationship Id="rId26" Type="http://schemas.openxmlformats.org/officeDocument/2006/relationships/tags" Target="../tags/tag228.xml" /><Relationship Id="rId3" Type="http://schemas.openxmlformats.org/officeDocument/2006/relationships/tags" Target="../tags/tag209.xml" /><Relationship Id="rId4" Type="http://schemas.openxmlformats.org/officeDocument/2006/relationships/tags" Target="../tags/tag210.xml" /><Relationship Id="rId5" Type="http://schemas.openxmlformats.org/officeDocument/2006/relationships/tags" Target="../tags/tag211.xml" /><Relationship Id="rId6" Type="http://schemas.openxmlformats.org/officeDocument/2006/relationships/tags" Target="../tags/tag212.xml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37.xml" /><Relationship Id="rId11" Type="http://schemas.openxmlformats.org/officeDocument/2006/relationships/image" Target="../media/image24.jpeg" /><Relationship Id="rId12" Type="http://schemas.openxmlformats.org/officeDocument/2006/relationships/tags" Target="../tags/tag238.xml" /><Relationship Id="rId13" Type="http://schemas.openxmlformats.org/officeDocument/2006/relationships/tags" Target="../tags/tag239.xml" /><Relationship Id="rId14" Type="http://schemas.openxmlformats.org/officeDocument/2006/relationships/tags" Target="../tags/tag240.xml" /><Relationship Id="rId15" Type="http://schemas.openxmlformats.org/officeDocument/2006/relationships/tags" Target="../tags/tag241.xml" /><Relationship Id="rId16" Type="http://schemas.openxmlformats.org/officeDocument/2006/relationships/tags" Target="../tags/tag242.xml" /><Relationship Id="rId17" Type="http://schemas.openxmlformats.org/officeDocument/2006/relationships/tags" Target="../tags/tag243.xml" /><Relationship Id="rId2" Type="http://schemas.openxmlformats.org/officeDocument/2006/relationships/tags" Target="../tags/tag229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Relationship Id="rId7" Type="http://schemas.openxmlformats.org/officeDocument/2006/relationships/tags" Target="../tags/tag234.xml" /><Relationship Id="rId8" Type="http://schemas.openxmlformats.org/officeDocument/2006/relationships/tags" Target="../tags/tag235.xml" /><Relationship Id="rId9" Type="http://schemas.openxmlformats.org/officeDocument/2006/relationships/tags" Target="../tags/tag236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51.xml" /><Relationship Id="rId11" Type="http://schemas.openxmlformats.org/officeDocument/2006/relationships/tags" Target="../tags/tag252.xml" /><Relationship Id="rId12" Type="http://schemas.openxmlformats.org/officeDocument/2006/relationships/tags" Target="../tags/tag253.xml" /><Relationship Id="rId13" Type="http://schemas.openxmlformats.org/officeDocument/2006/relationships/tags" Target="../tags/tag254.xml" /><Relationship Id="rId14" Type="http://schemas.openxmlformats.org/officeDocument/2006/relationships/tags" Target="../tags/tag255.xml" /><Relationship Id="rId15" Type="http://schemas.openxmlformats.org/officeDocument/2006/relationships/tags" Target="../tags/tag256.xml" /><Relationship Id="rId16" Type="http://schemas.openxmlformats.org/officeDocument/2006/relationships/tags" Target="../tags/tag257.xml" /><Relationship Id="rId17" Type="http://schemas.openxmlformats.org/officeDocument/2006/relationships/tags" Target="../tags/tag258.xml" /><Relationship Id="rId18" Type="http://schemas.openxmlformats.org/officeDocument/2006/relationships/tags" Target="../tags/tag259.xml" /><Relationship Id="rId19" Type="http://schemas.openxmlformats.org/officeDocument/2006/relationships/tags" Target="../tags/tag260.xml" /><Relationship Id="rId2" Type="http://schemas.openxmlformats.org/officeDocument/2006/relationships/tags" Target="../tags/tag244.xml" /><Relationship Id="rId20" Type="http://schemas.openxmlformats.org/officeDocument/2006/relationships/tags" Target="../tags/tag261.xml" /><Relationship Id="rId21" Type="http://schemas.openxmlformats.org/officeDocument/2006/relationships/tags" Target="../tags/tag262.xml" /><Relationship Id="rId22" Type="http://schemas.openxmlformats.org/officeDocument/2006/relationships/tags" Target="../tags/tag263.xml" /><Relationship Id="rId23" Type="http://schemas.openxmlformats.org/officeDocument/2006/relationships/tags" Target="../tags/tag264.xml" /><Relationship Id="rId3" Type="http://schemas.openxmlformats.org/officeDocument/2006/relationships/tags" Target="../tags/tag245.xml" /><Relationship Id="rId4" Type="http://schemas.openxmlformats.org/officeDocument/2006/relationships/tags" Target="../tags/tag246.xml" /><Relationship Id="rId5" Type="http://schemas.openxmlformats.org/officeDocument/2006/relationships/tags" Target="../tags/tag247.xml" /><Relationship Id="rId6" Type="http://schemas.openxmlformats.org/officeDocument/2006/relationships/tags" Target="../tags/tag248.xml" /><Relationship Id="rId7" Type="http://schemas.openxmlformats.org/officeDocument/2006/relationships/tags" Target="../tags/tag249.xml" /><Relationship Id="rId8" Type="http://schemas.openxmlformats.org/officeDocument/2006/relationships/image" Target="../media/image25.jpeg" /><Relationship Id="rId9" Type="http://schemas.openxmlformats.org/officeDocument/2006/relationships/tags" Target="../tags/tag250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73.xml" /><Relationship Id="rId11" Type="http://schemas.openxmlformats.org/officeDocument/2006/relationships/tags" Target="../tags/tag274.xml" /><Relationship Id="rId12" Type="http://schemas.openxmlformats.org/officeDocument/2006/relationships/tags" Target="../tags/tag275.xml" /><Relationship Id="rId13" Type="http://schemas.openxmlformats.org/officeDocument/2006/relationships/tags" Target="../tags/tag276.xml" /><Relationship Id="rId14" Type="http://schemas.openxmlformats.org/officeDocument/2006/relationships/tags" Target="../tags/tag277.xml" /><Relationship Id="rId15" Type="http://schemas.openxmlformats.org/officeDocument/2006/relationships/tags" Target="../tags/tag278.xml" /><Relationship Id="rId16" Type="http://schemas.openxmlformats.org/officeDocument/2006/relationships/tags" Target="../tags/tag279.xml" /><Relationship Id="rId17" Type="http://schemas.openxmlformats.org/officeDocument/2006/relationships/tags" Target="../tags/tag280.xml" /><Relationship Id="rId18" Type="http://schemas.openxmlformats.org/officeDocument/2006/relationships/tags" Target="../tags/tag281.xml" /><Relationship Id="rId19" Type="http://schemas.openxmlformats.org/officeDocument/2006/relationships/tags" Target="../tags/tag282.xml" /><Relationship Id="rId2" Type="http://schemas.openxmlformats.org/officeDocument/2006/relationships/tags" Target="../tags/tag265.xml" /><Relationship Id="rId20" Type="http://schemas.openxmlformats.org/officeDocument/2006/relationships/tags" Target="../tags/tag283.xml" /><Relationship Id="rId21" Type="http://schemas.openxmlformats.org/officeDocument/2006/relationships/tags" Target="../tags/tag284.xml" /><Relationship Id="rId22" Type="http://schemas.openxmlformats.org/officeDocument/2006/relationships/tags" Target="../tags/tag285.xml" /><Relationship Id="rId23" Type="http://schemas.openxmlformats.org/officeDocument/2006/relationships/tags" Target="../tags/tag286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tags" Target="../tags/tag271.xml" /><Relationship Id="rId9" Type="http://schemas.openxmlformats.org/officeDocument/2006/relationships/tags" Target="../tags/tag272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95.xml" /><Relationship Id="rId11" Type="http://schemas.openxmlformats.org/officeDocument/2006/relationships/tags" Target="../tags/tag296.xml" /><Relationship Id="rId12" Type="http://schemas.openxmlformats.org/officeDocument/2006/relationships/tags" Target="../tags/tag297.xml" /><Relationship Id="rId13" Type="http://schemas.openxmlformats.org/officeDocument/2006/relationships/tags" Target="../tags/tag298.xml" /><Relationship Id="rId14" Type="http://schemas.openxmlformats.org/officeDocument/2006/relationships/tags" Target="../tags/tag299.xml" /><Relationship Id="rId15" Type="http://schemas.openxmlformats.org/officeDocument/2006/relationships/tags" Target="../tags/tag300.xml" /><Relationship Id="rId16" Type="http://schemas.openxmlformats.org/officeDocument/2006/relationships/tags" Target="../tags/tag301.xml" /><Relationship Id="rId17" Type="http://schemas.openxmlformats.org/officeDocument/2006/relationships/tags" Target="../tags/tag302.xml" /><Relationship Id="rId18" Type="http://schemas.openxmlformats.org/officeDocument/2006/relationships/tags" Target="../tags/tag303.xml" /><Relationship Id="rId19" Type="http://schemas.openxmlformats.org/officeDocument/2006/relationships/tags" Target="../tags/tag304.xml" /><Relationship Id="rId2" Type="http://schemas.openxmlformats.org/officeDocument/2006/relationships/tags" Target="../tags/tag287.xml" /><Relationship Id="rId3" Type="http://schemas.openxmlformats.org/officeDocument/2006/relationships/tags" Target="../tags/tag288.xml" /><Relationship Id="rId4" Type="http://schemas.openxmlformats.org/officeDocument/2006/relationships/tags" Target="../tags/tag289.xml" /><Relationship Id="rId5" Type="http://schemas.openxmlformats.org/officeDocument/2006/relationships/tags" Target="../tags/tag290.xml" /><Relationship Id="rId6" Type="http://schemas.openxmlformats.org/officeDocument/2006/relationships/tags" Target="../tags/tag291.xml" /><Relationship Id="rId7" Type="http://schemas.openxmlformats.org/officeDocument/2006/relationships/tags" Target="../tags/tag292.xml" /><Relationship Id="rId8" Type="http://schemas.openxmlformats.org/officeDocument/2006/relationships/tags" Target="../tags/tag293.xml" /><Relationship Id="rId9" Type="http://schemas.openxmlformats.org/officeDocument/2006/relationships/tags" Target="../tags/tag294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13.xml" /><Relationship Id="rId11" Type="http://schemas.openxmlformats.org/officeDocument/2006/relationships/tags" Target="../tags/tag314.xml" /><Relationship Id="rId12" Type="http://schemas.openxmlformats.org/officeDocument/2006/relationships/tags" Target="../tags/tag315.xml" /><Relationship Id="rId13" Type="http://schemas.openxmlformats.org/officeDocument/2006/relationships/tags" Target="../tags/tag316.xml" /><Relationship Id="rId14" Type="http://schemas.openxmlformats.org/officeDocument/2006/relationships/tags" Target="../tags/tag317.xml" /><Relationship Id="rId15" Type="http://schemas.openxmlformats.org/officeDocument/2006/relationships/tags" Target="../tags/tag318.xml" /><Relationship Id="rId16" Type="http://schemas.openxmlformats.org/officeDocument/2006/relationships/tags" Target="../tags/tag319.xml" /><Relationship Id="rId17" Type="http://schemas.openxmlformats.org/officeDocument/2006/relationships/tags" Target="../tags/tag320.xml" /><Relationship Id="rId2" Type="http://schemas.openxmlformats.org/officeDocument/2006/relationships/tags" Target="../tags/tag305.xml" /><Relationship Id="rId3" Type="http://schemas.openxmlformats.org/officeDocument/2006/relationships/tags" Target="../tags/tag306.xml" /><Relationship Id="rId4" Type="http://schemas.openxmlformats.org/officeDocument/2006/relationships/tags" Target="../tags/tag307.xml" /><Relationship Id="rId5" Type="http://schemas.openxmlformats.org/officeDocument/2006/relationships/tags" Target="../tags/tag308.xml" /><Relationship Id="rId6" Type="http://schemas.openxmlformats.org/officeDocument/2006/relationships/tags" Target="../tags/tag309.xml" /><Relationship Id="rId7" Type="http://schemas.openxmlformats.org/officeDocument/2006/relationships/tags" Target="../tags/tag310.xml" /><Relationship Id="rId8" Type="http://schemas.openxmlformats.org/officeDocument/2006/relationships/tags" Target="../tags/tag311.xml" /><Relationship Id="rId9" Type="http://schemas.openxmlformats.org/officeDocument/2006/relationships/tags" Target="../tags/tag312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28.xml" /><Relationship Id="rId11" Type="http://schemas.openxmlformats.org/officeDocument/2006/relationships/tags" Target="../tags/tag329.xml" /><Relationship Id="rId12" Type="http://schemas.openxmlformats.org/officeDocument/2006/relationships/tags" Target="../tags/tag330.xml" /><Relationship Id="rId13" Type="http://schemas.openxmlformats.org/officeDocument/2006/relationships/tags" Target="../tags/tag331.xml" /><Relationship Id="rId14" Type="http://schemas.openxmlformats.org/officeDocument/2006/relationships/tags" Target="../tags/tag332.xml" /><Relationship Id="rId15" Type="http://schemas.openxmlformats.org/officeDocument/2006/relationships/tags" Target="../tags/tag333.xml" /><Relationship Id="rId16" Type="http://schemas.openxmlformats.org/officeDocument/2006/relationships/tags" Target="../tags/tag334.xml" /><Relationship Id="rId17" Type="http://schemas.openxmlformats.org/officeDocument/2006/relationships/tags" Target="../tags/tag335.xml" /><Relationship Id="rId2" Type="http://schemas.openxmlformats.org/officeDocument/2006/relationships/tags" Target="../tags/tag321.xml" /><Relationship Id="rId3" Type="http://schemas.openxmlformats.org/officeDocument/2006/relationships/tags" Target="../tags/tag322.xml" /><Relationship Id="rId4" Type="http://schemas.openxmlformats.org/officeDocument/2006/relationships/tags" Target="../tags/tag323.xml" /><Relationship Id="rId5" Type="http://schemas.openxmlformats.org/officeDocument/2006/relationships/tags" Target="../tags/tag324.xml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tags" Target="../tags/tag327.xml" /><Relationship Id="rId9" Type="http://schemas.openxmlformats.org/officeDocument/2006/relationships/image" Target="../media/image26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image" Target="../media/image27.jpeg" /><Relationship Id="rId11" Type="http://schemas.openxmlformats.org/officeDocument/2006/relationships/tags" Target="../tags/tag344.xml" /><Relationship Id="rId12" Type="http://schemas.openxmlformats.org/officeDocument/2006/relationships/tags" Target="../tags/tag345.xml" /><Relationship Id="rId13" Type="http://schemas.openxmlformats.org/officeDocument/2006/relationships/tags" Target="../tags/tag346.xml" /><Relationship Id="rId14" Type="http://schemas.openxmlformats.org/officeDocument/2006/relationships/tags" Target="../tags/tag347.xml" /><Relationship Id="rId15" Type="http://schemas.openxmlformats.org/officeDocument/2006/relationships/tags" Target="../tags/tag348.xml" /><Relationship Id="rId16" Type="http://schemas.openxmlformats.org/officeDocument/2006/relationships/image" Target="../media/image28.jpeg" /><Relationship Id="rId17" Type="http://schemas.openxmlformats.org/officeDocument/2006/relationships/tags" Target="../tags/tag349.xml" /><Relationship Id="rId18" Type="http://schemas.openxmlformats.org/officeDocument/2006/relationships/tags" Target="../tags/tag350.xml" /><Relationship Id="rId19" Type="http://schemas.openxmlformats.org/officeDocument/2006/relationships/tags" Target="../tags/tag351.xml" /><Relationship Id="rId2" Type="http://schemas.openxmlformats.org/officeDocument/2006/relationships/tags" Target="../tags/tag336.xml" /><Relationship Id="rId20" Type="http://schemas.openxmlformats.org/officeDocument/2006/relationships/tags" Target="../tags/tag352.xml" /><Relationship Id="rId21" Type="http://schemas.openxmlformats.org/officeDocument/2006/relationships/tags" Target="../tags/tag353.xml" /><Relationship Id="rId22" Type="http://schemas.openxmlformats.org/officeDocument/2006/relationships/tags" Target="../tags/tag354.xml" /><Relationship Id="rId23" Type="http://schemas.openxmlformats.org/officeDocument/2006/relationships/tags" Target="../tags/tag355.xml" /><Relationship Id="rId24" Type="http://schemas.openxmlformats.org/officeDocument/2006/relationships/tags" Target="../tags/tag356.xml" /><Relationship Id="rId25" Type="http://schemas.openxmlformats.org/officeDocument/2006/relationships/tags" Target="../tags/tag357.xml" /><Relationship Id="rId26" Type="http://schemas.openxmlformats.org/officeDocument/2006/relationships/tags" Target="../tags/tag358.xml" /><Relationship Id="rId3" Type="http://schemas.openxmlformats.org/officeDocument/2006/relationships/tags" Target="../tags/tag337.xml" /><Relationship Id="rId4" Type="http://schemas.openxmlformats.org/officeDocument/2006/relationships/tags" Target="../tags/tag338.xml" /><Relationship Id="rId5" Type="http://schemas.openxmlformats.org/officeDocument/2006/relationships/tags" Target="../tags/tag339.xml" /><Relationship Id="rId6" Type="http://schemas.openxmlformats.org/officeDocument/2006/relationships/tags" Target="../tags/tag340.xml" /><Relationship Id="rId7" Type="http://schemas.openxmlformats.org/officeDocument/2006/relationships/tags" Target="../tags/tag341.xml" /><Relationship Id="rId8" Type="http://schemas.openxmlformats.org/officeDocument/2006/relationships/tags" Target="../tags/tag342.xml" /><Relationship Id="rId9" Type="http://schemas.openxmlformats.org/officeDocument/2006/relationships/tags" Target="../tags/tag343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67.xml" /><Relationship Id="rId11" Type="http://schemas.openxmlformats.org/officeDocument/2006/relationships/tags" Target="../tags/tag368.xml" /><Relationship Id="rId12" Type="http://schemas.openxmlformats.org/officeDocument/2006/relationships/tags" Target="../tags/tag369.xml" /><Relationship Id="rId13" Type="http://schemas.openxmlformats.org/officeDocument/2006/relationships/image" Target="../media/image29.png" /><Relationship Id="rId14" Type="http://schemas.openxmlformats.org/officeDocument/2006/relationships/tags" Target="../tags/tag370.xml" /><Relationship Id="rId15" Type="http://schemas.openxmlformats.org/officeDocument/2006/relationships/video" Target="../media/media1.mp4" /><Relationship Id="rId16" Type="http://schemas.microsoft.com/office/2007/relationships/media" Target="../media/media1.mp4" /><Relationship Id="rId2" Type="http://schemas.openxmlformats.org/officeDocument/2006/relationships/tags" Target="../tags/tag359.xml" /><Relationship Id="rId3" Type="http://schemas.openxmlformats.org/officeDocument/2006/relationships/tags" Target="../tags/tag360.xml" /><Relationship Id="rId4" Type="http://schemas.openxmlformats.org/officeDocument/2006/relationships/tags" Target="../tags/tag361.xml" /><Relationship Id="rId5" Type="http://schemas.openxmlformats.org/officeDocument/2006/relationships/tags" Target="../tags/tag362.xml" /><Relationship Id="rId6" Type="http://schemas.openxmlformats.org/officeDocument/2006/relationships/tags" Target="../tags/tag363.xml" /><Relationship Id="rId7" Type="http://schemas.openxmlformats.org/officeDocument/2006/relationships/tags" Target="../tags/tag364.xml" /><Relationship Id="rId8" Type="http://schemas.openxmlformats.org/officeDocument/2006/relationships/tags" Target="../tags/tag365.xml" /><Relationship Id="rId9" Type="http://schemas.openxmlformats.org/officeDocument/2006/relationships/tags" Target="../tags/tag366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79.xml" /><Relationship Id="rId11" Type="http://schemas.openxmlformats.org/officeDocument/2006/relationships/tags" Target="../tags/tag380.xml" /><Relationship Id="rId12" Type="http://schemas.openxmlformats.org/officeDocument/2006/relationships/tags" Target="../tags/tag381.xml" /><Relationship Id="rId13" Type="http://schemas.openxmlformats.org/officeDocument/2006/relationships/image" Target="../media/image30.jpeg" /><Relationship Id="rId14" Type="http://schemas.openxmlformats.org/officeDocument/2006/relationships/tags" Target="../tags/tag382.xml" /><Relationship Id="rId15" Type="http://schemas.openxmlformats.org/officeDocument/2006/relationships/image" Target="../media/image31.jpeg" /><Relationship Id="rId16" Type="http://schemas.openxmlformats.org/officeDocument/2006/relationships/tags" Target="../tags/tag383.xml" /><Relationship Id="rId17" Type="http://schemas.openxmlformats.org/officeDocument/2006/relationships/image" Target="../media/image32.jpeg" /><Relationship Id="rId18" Type="http://schemas.openxmlformats.org/officeDocument/2006/relationships/tags" Target="../tags/tag384.xml" /><Relationship Id="rId19" Type="http://schemas.openxmlformats.org/officeDocument/2006/relationships/tags" Target="../tags/tag385.xml" /><Relationship Id="rId2" Type="http://schemas.openxmlformats.org/officeDocument/2006/relationships/tags" Target="../tags/tag371.xml" /><Relationship Id="rId20" Type="http://schemas.openxmlformats.org/officeDocument/2006/relationships/tags" Target="../tags/tag386.xml" /><Relationship Id="rId21" Type="http://schemas.openxmlformats.org/officeDocument/2006/relationships/tags" Target="../tags/tag387.xml" /><Relationship Id="rId3" Type="http://schemas.openxmlformats.org/officeDocument/2006/relationships/tags" Target="../tags/tag372.xml" /><Relationship Id="rId4" Type="http://schemas.openxmlformats.org/officeDocument/2006/relationships/tags" Target="../tags/tag373.xml" /><Relationship Id="rId5" Type="http://schemas.openxmlformats.org/officeDocument/2006/relationships/tags" Target="../tags/tag374.xml" /><Relationship Id="rId6" Type="http://schemas.openxmlformats.org/officeDocument/2006/relationships/tags" Target="../tags/tag375.xml" /><Relationship Id="rId7" Type="http://schemas.openxmlformats.org/officeDocument/2006/relationships/tags" Target="../tags/tag376.xml" /><Relationship Id="rId8" Type="http://schemas.openxmlformats.org/officeDocument/2006/relationships/tags" Target="../tags/tag377.xml" /><Relationship Id="rId9" Type="http://schemas.openxmlformats.org/officeDocument/2006/relationships/tags" Target="../tags/tag378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69.xml" /><Relationship Id="rId11" Type="http://schemas.openxmlformats.org/officeDocument/2006/relationships/tags" Target="../tags/tag70.xml" /><Relationship Id="rId12" Type="http://schemas.openxmlformats.org/officeDocument/2006/relationships/tags" Target="../tags/tag71.xml" /><Relationship Id="rId13" Type="http://schemas.openxmlformats.org/officeDocument/2006/relationships/tags" Target="../tags/tag72.xml" /><Relationship Id="rId2" Type="http://schemas.openxmlformats.org/officeDocument/2006/relationships/tags" Target="../tags/tag64.xml" /><Relationship Id="rId3" Type="http://schemas.openxmlformats.org/officeDocument/2006/relationships/tags" Target="../tags/tag65.xml" /><Relationship Id="rId4" Type="http://schemas.openxmlformats.org/officeDocument/2006/relationships/image" Target="../media/image6.jpeg" /><Relationship Id="rId5" Type="http://schemas.openxmlformats.org/officeDocument/2006/relationships/tags" Target="../tags/tag66.xml" /><Relationship Id="rId6" Type="http://schemas.openxmlformats.org/officeDocument/2006/relationships/image" Target="../media/image7.jpeg" /><Relationship Id="rId7" Type="http://schemas.openxmlformats.org/officeDocument/2006/relationships/tags" Target="../tags/tag67.xml" /><Relationship Id="rId8" Type="http://schemas.openxmlformats.org/officeDocument/2006/relationships/image" Target="../media/image8.jpeg" /><Relationship Id="rId9" Type="http://schemas.openxmlformats.org/officeDocument/2006/relationships/tags" Target="../tags/tag68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396.xml" /><Relationship Id="rId11" Type="http://schemas.openxmlformats.org/officeDocument/2006/relationships/tags" Target="../tags/tag397.xml" /><Relationship Id="rId12" Type="http://schemas.openxmlformats.org/officeDocument/2006/relationships/tags" Target="../tags/tag398.xml" /><Relationship Id="rId13" Type="http://schemas.openxmlformats.org/officeDocument/2006/relationships/tags" Target="../tags/tag399.xml" /><Relationship Id="rId14" Type="http://schemas.openxmlformats.org/officeDocument/2006/relationships/tags" Target="../tags/tag400.xml" /><Relationship Id="rId15" Type="http://schemas.openxmlformats.org/officeDocument/2006/relationships/tags" Target="../tags/tag401.xml" /><Relationship Id="rId16" Type="http://schemas.openxmlformats.org/officeDocument/2006/relationships/tags" Target="../tags/tag402.xml" /><Relationship Id="rId17" Type="http://schemas.openxmlformats.org/officeDocument/2006/relationships/tags" Target="../tags/tag403.xml" /><Relationship Id="rId18" Type="http://schemas.openxmlformats.org/officeDocument/2006/relationships/tags" Target="../tags/tag404.xml" /><Relationship Id="rId19" Type="http://schemas.openxmlformats.org/officeDocument/2006/relationships/tags" Target="../tags/tag405.xml" /><Relationship Id="rId2" Type="http://schemas.openxmlformats.org/officeDocument/2006/relationships/tags" Target="../tags/tag388.xml" /><Relationship Id="rId20" Type="http://schemas.openxmlformats.org/officeDocument/2006/relationships/tags" Target="../tags/tag406.xml" /><Relationship Id="rId21" Type="http://schemas.openxmlformats.org/officeDocument/2006/relationships/tags" Target="../tags/tag407.xml" /><Relationship Id="rId22" Type="http://schemas.openxmlformats.org/officeDocument/2006/relationships/tags" Target="../tags/tag408.xml" /><Relationship Id="rId23" Type="http://schemas.openxmlformats.org/officeDocument/2006/relationships/tags" Target="../tags/tag409.xml" /><Relationship Id="rId3" Type="http://schemas.openxmlformats.org/officeDocument/2006/relationships/tags" Target="../tags/tag389.xml" /><Relationship Id="rId4" Type="http://schemas.openxmlformats.org/officeDocument/2006/relationships/tags" Target="../tags/tag390.xml" /><Relationship Id="rId5" Type="http://schemas.openxmlformats.org/officeDocument/2006/relationships/tags" Target="../tags/tag391.xml" /><Relationship Id="rId6" Type="http://schemas.openxmlformats.org/officeDocument/2006/relationships/tags" Target="../tags/tag392.xml" /><Relationship Id="rId7" Type="http://schemas.openxmlformats.org/officeDocument/2006/relationships/tags" Target="../tags/tag393.xml" /><Relationship Id="rId8" Type="http://schemas.openxmlformats.org/officeDocument/2006/relationships/tags" Target="../tags/tag394.xml" /><Relationship Id="rId9" Type="http://schemas.openxmlformats.org/officeDocument/2006/relationships/tags" Target="../tags/tag39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10.xml" /><Relationship Id="rId3" Type="http://schemas.openxmlformats.org/officeDocument/2006/relationships/tags" Target="../tags/tag411.xml" /><Relationship Id="rId4" Type="http://schemas.openxmlformats.org/officeDocument/2006/relationships/tags" Target="../tags/tag412.xml" /><Relationship Id="rId5" Type="http://schemas.openxmlformats.org/officeDocument/2006/relationships/tags" Target="../tags/tag413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14.xml" /><Relationship Id="rId3" Type="http://schemas.openxmlformats.org/officeDocument/2006/relationships/tags" Target="../tags/tag415.xml" /><Relationship Id="rId4" Type="http://schemas.openxmlformats.org/officeDocument/2006/relationships/tags" Target="../tags/tag416.xml" /><Relationship Id="rId5" Type="http://schemas.openxmlformats.org/officeDocument/2006/relationships/tags" Target="../tags/tag417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18.xml" /><Relationship Id="rId3" Type="http://schemas.openxmlformats.org/officeDocument/2006/relationships/tags" Target="../tags/tag419.xml" /><Relationship Id="rId4" Type="http://schemas.openxmlformats.org/officeDocument/2006/relationships/tags" Target="../tags/tag420.xml" /><Relationship Id="rId5" Type="http://schemas.openxmlformats.org/officeDocument/2006/relationships/tags" Target="../tags/tag42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22.xml" /><Relationship Id="rId3" Type="http://schemas.openxmlformats.org/officeDocument/2006/relationships/tags" Target="../tags/tag423.xml" /><Relationship Id="rId4" Type="http://schemas.openxmlformats.org/officeDocument/2006/relationships/tags" Target="../tags/tag424.xml" /><Relationship Id="rId5" Type="http://schemas.openxmlformats.org/officeDocument/2006/relationships/tags" Target="../tags/tag425.xml" /><Relationship Id="rId6" Type="http://schemas.openxmlformats.org/officeDocument/2006/relationships/tags" Target="../tags/tag426.xml" /><Relationship Id="rId7" Type="http://schemas.openxmlformats.org/officeDocument/2006/relationships/tags" Target="../tags/tag427.xml" /><Relationship Id="rId8" Type="http://schemas.openxmlformats.org/officeDocument/2006/relationships/tags" Target="../tags/tag428.xml" /><Relationship Id="rId9" Type="http://schemas.openxmlformats.org/officeDocument/2006/relationships/tags" Target="../tags/tag42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tags" Target="../tags/tag430.xml" /><Relationship Id="rId3" Type="http://schemas.openxmlformats.org/officeDocument/2006/relationships/tags" Target="../tags/tag431.xml" /><Relationship Id="rId4" Type="http://schemas.openxmlformats.org/officeDocument/2006/relationships/tags" Target="../tags/tag432.xml" /><Relationship Id="rId5" Type="http://schemas.openxmlformats.org/officeDocument/2006/relationships/tags" Target="../tags/tag433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440.xml" /><Relationship Id="rId11" Type="http://schemas.openxmlformats.org/officeDocument/2006/relationships/tags" Target="../tags/tag441.xml" /><Relationship Id="rId2" Type="http://schemas.openxmlformats.org/officeDocument/2006/relationships/tags" Target="../tags/tag434.xml" /><Relationship Id="rId3" Type="http://schemas.openxmlformats.org/officeDocument/2006/relationships/tags" Target="../tags/tag435.xml" /><Relationship Id="rId4" Type="http://schemas.openxmlformats.org/officeDocument/2006/relationships/tags" Target="../tags/tag436.xml" /><Relationship Id="rId5" Type="http://schemas.openxmlformats.org/officeDocument/2006/relationships/tags" Target="../tags/tag437.xml" /><Relationship Id="rId6" Type="http://schemas.openxmlformats.org/officeDocument/2006/relationships/image" Target="NULL" TargetMode="External" /><Relationship Id="rId7" Type="http://schemas.openxmlformats.org/officeDocument/2006/relationships/image" Target="../media/image33.png" /><Relationship Id="rId8" Type="http://schemas.openxmlformats.org/officeDocument/2006/relationships/tags" Target="../tags/tag438.xml" /><Relationship Id="rId9" Type="http://schemas.openxmlformats.org/officeDocument/2006/relationships/tags" Target="../tags/tag439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1.xml" /><Relationship Id="rId11" Type="http://schemas.openxmlformats.org/officeDocument/2006/relationships/tags" Target="../tags/tag82.xml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tags" Target="../tags/tag85.xml" /><Relationship Id="rId15" Type="http://schemas.openxmlformats.org/officeDocument/2006/relationships/tags" Target="../tags/tag86.xml" /><Relationship Id="rId16" Type="http://schemas.openxmlformats.org/officeDocument/2006/relationships/tags" Target="../tags/tag87.xml" /><Relationship Id="rId17" Type="http://schemas.openxmlformats.org/officeDocument/2006/relationships/tags" Target="../tags/tag88.xml" /><Relationship Id="rId18" Type="http://schemas.openxmlformats.org/officeDocument/2006/relationships/tags" Target="../tags/tag89.xml" /><Relationship Id="rId19" Type="http://schemas.openxmlformats.org/officeDocument/2006/relationships/tags" Target="../tags/tag90.xml" /><Relationship Id="rId2" Type="http://schemas.openxmlformats.org/officeDocument/2006/relationships/tags" Target="../tags/tag73.xml" /><Relationship Id="rId20" Type="http://schemas.openxmlformats.org/officeDocument/2006/relationships/tags" Target="../tags/tag91.xml" /><Relationship Id="rId21" Type="http://schemas.openxmlformats.org/officeDocument/2006/relationships/tags" Target="../tags/tag92.xml" /><Relationship Id="rId22" Type="http://schemas.openxmlformats.org/officeDocument/2006/relationships/tags" Target="../tags/tag93.xml" /><Relationship Id="rId23" Type="http://schemas.openxmlformats.org/officeDocument/2006/relationships/tags" Target="../tags/tag94.xml" /><Relationship Id="rId24" Type="http://schemas.openxmlformats.org/officeDocument/2006/relationships/tags" Target="../tags/tag95.xml" /><Relationship Id="rId3" Type="http://schemas.openxmlformats.org/officeDocument/2006/relationships/tags" Target="../tags/tag74.xml" /><Relationship Id="rId4" Type="http://schemas.openxmlformats.org/officeDocument/2006/relationships/tags" Target="../tags/tag75.xml" /><Relationship Id="rId5" Type="http://schemas.openxmlformats.org/officeDocument/2006/relationships/tags" Target="../tags/tag76.xml" /><Relationship Id="rId6" Type="http://schemas.openxmlformats.org/officeDocument/2006/relationships/tags" Target="../tags/tag77.xml" /><Relationship Id="rId7" Type="http://schemas.openxmlformats.org/officeDocument/2006/relationships/tags" Target="../tags/tag78.xml" /><Relationship Id="rId8" Type="http://schemas.openxmlformats.org/officeDocument/2006/relationships/tags" Target="../tags/tag79.xml" /><Relationship Id="rId9" Type="http://schemas.openxmlformats.org/officeDocument/2006/relationships/tags" Target="../tags/tag80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03.xml" /><Relationship Id="rId11" Type="http://schemas.openxmlformats.org/officeDocument/2006/relationships/tags" Target="../tags/tag104.xml" /><Relationship Id="rId12" Type="http://schemas.openxmlformats.org/officeDocument/2006/relationships/tags" Target="../tags/tag105.xml" /><Relationship Id="rId13" Type="http://schemas.openxmlformats.org/officeDocument/2006/relationships/image" Target="../media/image8.jpeg" /><Relationship Id="rId14" Type="http://schemas.openxmlformats.org/officeDocument/2006/relationships/tags" Target="../tags/tag106.xml" /><Relationship Id="rId15" Type="http://schemas.openxmlformats.org/officeDocument/2006/relationships/tags" Target="../tags/tag107.xml" /><Relationship Id="rId16" Type="http://schemas.openxmlformats.org/officeDocument/2006/relationships/tags" Target="../tags/tag108.xml" /><Relationship Id="rId17" Type="http://schemas.openxmlformats.org/officeDocument/2006/relationships/tags" Target="../tags/tag109.xml" /><Relationship Id="rId18" Type="http://schemas.openxmlformats.org/officeDocument/2006/relationships/tags" Target="../tags/tag110.xml" /><Relationship Id="rId19" Type="http://schemas.openxmlformats.org/officeDocument/2006/relationships/tags" Target="../tags/tag111.xml" /><Relationship Id="rId2" Type="http://schemas.openxmlformats.org/officeDocument/2006/relationships/tags" Target="../tags/tag96.xml" /><Relationship Id="rId20" Type="http://schemas.openxmlformats.org/officeDocument/2006/relationships/tags" Target="../tags/tag112.xml" /><Relationship Id="rId21" Type="http://schemas.openxmlformats.org/officeDocument/2006/relationships/tags" Target="../tags/tag113.xml" /><Relationship Id="rId22" Type="http://schemas.openxmlformats.org/officeDocument/2006/relationships/tags" Target="../tags/tag114.xml" /><Relationship Id="rId3" Type="http://schemas.openxmlformats.org/officeDocument/2006/relationships/tags" Target="../tags/tag97.xml" /><Relationship Id="rId4" Type="http://schemas.openxmlformats.org/officeDocument/2006/relationships/tags" Target="../tags/tag98.xml" /><Relationship Id="rId5" Type="http://schemas.openxmlformats.org/officeDocument/2006/relationships/tags" Target="../tags/tag99.xml" /><Relationship Id="rId6" Type="http://schemas.openxmlformats.org/officeDocument/2006/relationships/tags" Target="../tags/tag100.xml" /><Relationship Id="rId7" Type="http://schemas.openxmlformats.org/officeDocument/2006/relationships/tags" Target="../tags/tag101.xml" /><Relationship Id="rId8" Type="http://schemas.openxmlformats.org/officeDocument/2006/relationships/tags" Target="../tags/tag102.xml" /><Relationship Id="rId9" Type="http://schemas.openxmlformats.org/officeDocument/2006/relationships/image" Target="../media/image6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23.xml" /><Relationship Id="rId11" Type="http://schemas.openxmlformats.org/officeDocument/2006/relationships/tags" Target="../tags/tag124.xml" /><Relationship Id="rId12" Type="http://schemas.openxmlformats.org/officeDocument/2006/relationships/tags" Target="../tags/tag125.xml" /><Relationship Id="rId13" Type="http://schemas.openxmlformats.org/officeDocument/2006/relationships/tags" Target="../tags/tag126.xml" /><Relationship Id="rId14" Type="http://schemas.openxmlformats.org/officeDocument/2006/relationships/image" Target="../media/image9.png" /><Relationship Id="rId15" Type="http://schemas.openxmlformats.org/officeDocument/2006/relationships/image" Target="../media/image10.svg" /><Relationship Id="rId16" Type="http://schemas.openxmlformats.org/officeDocument/2006/relationships/tags" Target="../tags/tag127.xml" /><Relationship Id="rId17" Type="http://schemas.openxmlformats.org/officeDocument/2006/relationships/tags" Target="../tags/tag128.xml" /><Relationship Id="rId2" Type="http://schemas.openxmlformats.org/officeDocument/2006/relationships/tags" Target="../tags/tag115.xml" /><Relationship Id="rId3" Type="http://schemas.openxmlformats.org/officeDocument/2006/relationships/tags" Target="../tags/tag116.xml" /><Relationship Id="rId4" Type="http://schemas.openxmlformats.org/officeDocument/2006/relationships/tags" Target="../tags/tag117.xml" /><Relationship Id="rId5" Type="http://schemas.openxmlformats.org/officeDocument/2006/relationships/tags" Target="../tags/tag118.xml" /><Relationship Id="rId6" Type="http://schemas.openxmlformats.org/officeDocument/2006/relationships/tags" Target="../tags/tag119.xml" /><Relationship Id="rId7" Type="http://schemas.openxmlformats.org/officeDocument/2006/relationships/tags" Target="../tags/tag120.xml" /><Relationship Id="rId8" Type="http://schemas.openxmlformats.org/officeDocument/2006/relationships/tags" Target="../tags/tag121.xml" /><Relationship Id="rId9" Type="http://schemas.openxmlformats.org/officeDocument/2006/relationships/tags" Target="../tags/tag122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37.xml" /><Relationship Id="rId11" Type="http://schemas.openxmlformats.org/officeDocument/2006/relationships/tags" Target="../tags/tag138.xml" /><Relationship Id="rId12" Type="http://schemas.openxmlformats.org/officeDocument/2006/relationships/tags" Target="../tags/tag139.xml" /><Relationship Id="rId13" Type="http://schemas.openxmlformats.org/officeDocument/2006/relationships/tags" Target="../tags/tag140.xml" /><Relationship Id="rId14" Type="http://schemas.openxmlformats.org/officeDocument/2006/relationships/tags" Target="../tags/tag141.xml" /><Relationship Id="rId15" Type="http://schemas.openxmlformats.org/officeDocument/2006/relationships/tags" Target="../tags/tag142.xml" /><Relationship Id="rId16" Type="http://schemas.openxmlformats.org/officeDocument/2006/relationships/image" Target="../media/image11.jpeg" /><Relationship Id="rId17" Type="http://schemas.openxmlformats.org/officeDocument/2006/relationships/tags" Target="../tags/tag143.xml" /><Relationship Id="rId18" Type="http://schemas.openxmlformats.org/officeDocument/2006/relationships/image" Target="../media/image12.jpeg" /><Relationship Id="rId19" Type="http://schemas.openxmlformats.org/officeDocument/2006/relationships/tags" Target="../tags/tag144.xml" /><Relationship Id="rId2" Type="http://schemas.openxmlformats.org/officeDocument/2006/relationships/tags" Target="../tags/tag129.xml" /><Relationship Id="rId20" Type="http://schemas.openxmlformats.org/officeDocument/2006/relationships/image" Target="../media/image13.jpeg" /><Relationship Id="rId21" Type="http://schemas.openxmlformats.org/officeDocument/2006/relationships/tags" Target="../tags/tag145.xml" /><Relationship Id="rId22" Type="http://schemas.openxmlformats.org/officeDocument/2006/relationships/tags" Target="../tags/tag146.xml" /><Relationship Id="rId23" Type="http://schemas.openxmlformats.org/officeDocument/2006/relationships/tags" Target="../tags/tag147.xml" /><Relationship Id="rId24" Type="http://schemas.openxmlformats.org/officeDocument/2006/relationships/tags" Target="../tags/tag148.xml" /><Relationship Id="rId25" Type="http://schemas.openxmlformats.org/officeDocument/2006/relationships/tags" Target="../tags/tag149.xml" /><Relationship Id="rId26" Type="http://schemas.openxmlformats.org/officeDocument/2006/relationships/tags" Target="../tags/tag150.xml" /><Relationship Id="rId27" Type="http://schemas.openxmlformats.org/officeDocument/2006/relationships/tags" Target="../tags/tag151.xml" /><Relationship Id="rId28" Type="http://schemas.openxmlformats.org/officeDocument/2006/relationships/tags" Target="../tags/tag152.xml" /><Relationship Id="rId3" Type="http://schemas.openxmlformats.org/officeDocument/2006/relationships/tags" Target="../tags/tag130.xml" /><Relationship Id="rId4" Type="http://schemas.openxmlformats.org/officeDocument/2006/relationships/tags" Target="../tags/tag131.xml" /><Relationship Id="rId5" Type="http://schemas.openxmlformats.org/officeDocument/2006/relationships/tags" Target="../tags/tag132.xml" /><Relationship Id="rId6" Type="http://schemas.openxmlformats.org/officeDocument/2006/relationships/tags" Target="../tags/tag133.xml" /><Relationship Id="rId7" Type="http://schemas.openxmlformats.org/officeDocument/2006/relationships/tags" Target="../tags/tag134.xml" /><Relationship Id="rId8" Type="http://schemas.openxmlformats.org/officeDocument/2006/relationships/tags" Target="../tags/tag135.xml" /><Relationship Id="rId9" Type="http://schemas.openxmlformats.org/officeDocument/2006/relationships/tags" Target="../tags/tag13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61.xml" /><Relationship Id="rId11" Type="http://schemas.openxmlformats.org/officeDocument/2006/relationships/tags" Target="../tags/tag162.xml" /><Relationship Id="rId12" Type="http://schemas.openxmlformats.org/officeDocument/2006/relationships/tags" Target="../tags/tag163.xml" /><Relationship Id="rId13" Type="http://schemas.openxmlformats.org/officeDocument/2006/relationships/tags" Target="../tags/tag164.xml" /><Relationship Id="rId14" Type="http://schemas.openxmlformats.org/officeDocument/2006/relationships/tags" Target="../tags/tag165.xml" /><Relationship Id="rId15" Type="http://schemas.openxmlformats.org/officeDocument/2006/relationships/tags" Target="../tags/tag166.xml" /><Relationship Id="rId16" Type="http://schemas.openxmlformats.org/officeDocument/2006/relationships/tags" Target="../tags/tag167.xml" /><Relationship Id="rId17" Type="http://schemas.openxmlformats.org/officeDocument/2006/relationships/tags" Target="../tags/tag168.xml" /><Relationship Id="rId18" Type="http://schemas.openxmlformats.org/officeDocument/2006/relationships/image" Target="../media/image14.jpeg" /><Relationship Id="rId19" Type="http://schemas.openxmlformats.org/officeDocument/2006/relationships/tags" Target="../tags/tag169.xml" /><Relationship Id="rId2" Type="http://schemas.openxmlformats.org/officeDocument/2006/relationships/tags" Target="../tags/tag153.xml" /><Relationship Id="rId20" Type="http://schemas.openxmlformats.org/officeDocument/2006/relationships/tags" Target="../tags/tag170.xml" /><Relationship Id="rId21" Type="http://schemas.openxmlformats.org/officeDocument/2006/relationships/tags" Target="../tags/tag171.xml" /><Relationship Id="rId22" Type="http://schemas.openxmlformats.org/officeDocument/2006/relationships/tags" Target="../tags/tag172.xml" /><Relationship Id="rId23" Type="http://schemas.openxmlformats.org/officeDocument/2006/relationships/tags" Target="../tags/tag173.xml" /><Relationship Id="rId24" Type="http://schemas.openxmlformats.org/officeDocument/2006/relationships/tags" Target="../tags/tag174.xml" /><Relationship Id="rId3" Type="http://schemas.openxmlformats.org/officeDocument/2006/relationships/tags" Target="../tags/tag154.xml" /><Relationship Id="rId4" Type="http://schemas.openxmlformats.org/officeDocument/2006/relationships/tags" Target="../tags/tag155.xml" /><Relationship Id="rId5" Type="http://schemas.openxmlformats.org/officeDocument/2006/relationships/tags" Target="../tags/tag156.xml" /><Relationship Id="rId6" Type="http://schemas.openxmlformats.org/officeDocument/2006/relationships/tags" Target="../tags/tag157.xml" /><Relationship Id="rId7" Type="http://schemas.openxmlformats.org/officeDocument/2006/relationships/tags" Target="../tags/tag158.xml" /><Relationship Id="rId8" Type="http://schemas.openxmlformats.org/officeDocument/2006/relationships/tags" Target="../tags/tag159.xml" /><Relationship Id="rId9" Type="http://schemas.openxmlformats.org/officeDocument/2006/relationships/tags" Target="../tags/tag160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182.xml" /><Relationship Id="rId11" Type="http://schemas.openxmlformats.org/officeDocument/2006/relationships/tags" Target="../tags/tag183.xml" /><Relationship Id="rId12" Type="http://schemas.openxmlformats.org/officeDocument/2006/relationships/image" Target="../media/image16.jpeg" /><Relationship Id="rId13" Type="http://schemas.openxmlformats.org/officeDocument/2006/relationships/tags" Target="../tags/tag184.xml" /><Relationship Id="rId14" Type="http://schemas.openxmlformats.org/officeDocument/2006/relationships/tags" Target="../tags/tag185.xml" /><Relationship Id="rId15" Type="http://schemas.openxmlformats.org/officeDocument/2006/relationships/tags" Target="../tags/tag186.xml" /><Relationship Id="rId16" Type="http://schemas.openxmlformats.org/officeDocument/2006/relationships/tags" Target="../tags/tag187.xml" /><Relationship Id="rId17" Type="http://schemas.openxmlformats.org/officeDocument/2006/relationships/tags" Target="../tags/tag188.xml" /><Relationship Id="rId18" Type="http://schemas.openxmlformats.org/officeDocument/2006/relationships/tags" Target="../tags/tag189.xml" /><Relationship Id="rId19" Type="http://schemas.openxmlformats.org/officeDocument/2006/relationships/tags" Target="../tags/tag190.xml" /><Relationship Id="rId2" Type="http://schemas.openxmlformats.org/officeDocument/2006/relationships/tags" Target="../tags/tag175.xml" /><Relationship Id="rId20" Type="http://schemas.openxmlformats.org/officeDocument/2006/relationships/tags" Target="../tags/tag191.xml" /><Relationship Id="rId21" Type="http://schemas.openxmlformats.org/officeDocument/2006/relationships/image" Target="../media/image17.png" /><Relationship Id="rId22" Type="http://schemas.openxmlformats.org/officeDocument/2006/relationships/image" Target="../media/image18.svg" /><Relationship Id="rId23" Type="http://schemas.openxmlformats.org/officeDocument/2006/relationships/tags" Target="../tags/tag192.xml" /><Relationship Id="rId24" Type="http://schemas.openxmlformats.org/officeDocument/2006/relationships/tags" Target="../tags/tag193.xml" /><Relationship Id="rId25" Type="http://schemas.openxmlformats.org/officeDocument/2006/relationships/image" Target="../media/image19.jpeg" /><Relationship Id="rId26" Type="http://schemas.openxmlformats.org/officeDocument/2006/relationships/tags" Target="../tags/tag194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Relationship Id="rId7" Type="http://schemas.openxmlformats.org/officeDocument/2006/relationships/tags" Target="../tags/tag180.xml" /><Relationship Id="rId8" Type="http://schemas.openxmlformats.org/officeDocument/2006/relationships/tags" Target="../tags/tag181.xml" /><Relationship Id="rId9" Type="http://schemas.openxmlformats.org/officeDocument/2006/relationships/image" Target="../media/image15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203.xml" /><Relationship Id="rId11" Type="http://schemas.openxmlformats.org/officeDocument/2006/relationships/tags" Target="../tags/tag204.xml" /><Relationship Id="rId12" Type="http://schemas.openxmlformats.org/officeDocument/2006/relationships/tags" Target="../tags/tag205.xml" /><Relationship Id="rId13" Type="http://schemas.openxmlformats.org/officeDocument/2006/relationships/tags" Target="../tags/tag206.xml" /><Relationship Id="rId14" Type="http://schemas.openxmlformats.org/officeDocument/2006/relationships/tags" Target="../tags/tag207.xml" /><Relationship Id="rId2" Type="http://schemas.openxmlformats.org/officeDocument/2006/relationships/tags" Target="../tags/tag195.xml" /><Relationship Id="rId3" Type="http://schemas.openxmlformats.org/officeDocument/2006/relationships/tags" Target="../tags/tag196.xml" /><Relationship Id="rId4" Type="http://schemas.openxmlformats.org/officeDocument/2006/relationships/tags" Target="../tags/tag197.xml" /><Relationship Id="rId5" Type="http://schemas.openxmlformats.org/officeDocument/2006/relationships/tags" Target="../tags/tag198.xml" /><Relationship Id="rId6" Type="http://schemas.openxmlformats.org/officeDocument/2006/relationships/tags" Target="../tags/tag199.xml" /><Relationship Id="rId7" Type="http://schemas.openxmlformats.org/officeDocument/2006/relationships/tags" Target="../tags/tag200.xml" /><Relationship Id="rId8" Type="http://schemas.openxmlformats.org/officeDocument/2006/relationships/tags" Target="../tags/tag201.xml" /><Relationship Id="rId9" Type="http://schemas.openxmlformats.org/officeDocument/2006/relationships/tags" Target="../tags/tag202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0" name="文本框 19" title=""/>
          <p:cNvSpPr txBox="1"/>
          <p:nvPr>
            <p:custDataLst>
              <p:tags r:id="rId3"/>
            </p:custDataLst>
          </p:nvPr>
        </p:nvSpPr>
        <p:spPr>
          <a:xfrm>
            <a:off x="551180" y="2132330"/>
            <a:ext cx="11049635" cy="1715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第</a:t>
            </a:r>
            <a:r>
              <a:rPr lang="en-US" alt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1</a:t>
            </a:r>
            <a:r>
              <a:rPr lang="zh-CN" alt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节</a:t>
            </a:r>
            <a:r>
              <a:rPr lang="en-US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 </a:t>
            </a:r>
            <a:endParaRPr lang="en-US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  <a:p>
            <a:pPr marL="0" marR="0" indent="0" algn="ctr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 </a:t>
            </a:r>
            <a:r>
              <a:rPr lang="zh-CN" sz="4400" b="1" kern="100" smtClean="0">
                <a:solidFill>
                  <a:schemeClr val="tx1"/>
                </a:solidFill>
                <a:latin typeface="+mj-ea"/>
                <a:ea typeface="+mj-ea"/>
                <a:cs typeface="+mn-ea"/>
                <a:sym typeface="+mn-lt"/>
              </a:rPr>
              <a:t>物体的质量</a:t>
            </a:r>
            <a:endParaRPr lang="zh-CN" sz="4400" b="1" kern="100" smtClean="0">
              <a:solidFill>
                <a:schemeClr val="tx1"/>
              </a:solidFill>
              <a:latin typeface="+mj-ea"/>
              <a:ea typeface="+mj-ea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080" y="764540"/>
            <a:ext cx="3660775" cy="8147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测量质量的工具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12"/>
            </p:custDataLst>
          </p:nvPr>
        </p:nvGrpSpPr>
        <p:grpSpPr>
          <a:xfrm>
            <a:off x="895985" y="1989455"/>
            <a:ext cx="2520950" cy="3528695"/>
            <a:chOff x="1549" y="4153"/>
            <a:chExt cx="3970" cy="5557"/>
          </a:xfrm>
        </p:grpSpPr>
        <p:pic>
          <p:nvPicPr>
            <p:cNvPr id="3" name="图片 2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549" y="4153"/>
              <a:ext cx="3970" cy="4440"/>
            </a:xfrm>
            <a:prstGeom prst="rect">
              <a:avLst/>
            </a:prstGeom>
          </p:spPr>
        </p:pic>
        <p:sp>
          <p:nvSpPr>
            <p:cNvPr id="9" name="文本框 8"/>
            <p:cNvSpPr txBox="1"/>
            <p:nvPr>
              <p:custDataLst>
                <p:tags r:id="rId15"/>
              </p:custDataLst>
            </p:nvPr>
          </p:nvSpPr>
          <p:spPr>
            <a:xfrm>
              <a:off x="2758" y="8916"/>
              <a:ext cx="1598" cy="7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台秤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16"/>
            </p:custDataLst>
          </p:nvPr>
        </p:nvGrpSpPr>
        <p:grpSpPr>
          <a:xfrm>
            <a:off x="3776345" y="2277110"/>
            <a:ext cx="3824605" cy="3241040"/>
            <a:chOff x="6085" y="4606"/>
            <a:chExt cx="6023" cy="5104"/>
          </a:xfrm>
        </p:grpSpPr>
        <p:pic>
          <p:nvPicPr>
            <p:cNvPr id="104" name="图片 103"/>
            <p:cNvPicPr>
              <a:picLocks noChangeAspect="1"/>
            </p:cNvPicPr>
            <p:nvPr>
              <p:custDataLst>
                <p:tags r:id="rId18"/>
              </p:custDataLst>
            </p:nvPr>
          </p:nvPicPr>
          <p:blipFill>
            <a:blip r:embed="rId17">
              <a:clrChange>
                <a:clrFrom>
                  <a:srgbClr val="FEFEFE">
                    <a:alpha val="100000"/>
                  </a:srgbClr>
                </a:clrFrom>
                <a:clrTo>
                  <a:srgbClr val="FEFEFE">
                    <a:alpha val="100000"/>
                    <a:alpha val="0"/>
                  </a:srgbClr>
                </a:clrTo>
              </a:clrChange>
            </a:blip>
            <a:srcRect l="4951" r="3352" b="6269"/>
            <a:stretch>
              <a:fillRect/>
            </a:stretch>
          </p:blipFill>
          <p:spPr>
            <a:xfrm>
              <a:off x="6085" y="4606"/>
              <a:ext cx="6023" cy="4106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0" name="文本框 9"/>
            <p:cNvSpPr txBox="1"/>
            <p:nvPr>
              <p:custDataLst>
                <p:tags r:id="rId19"/>
              </p:custDataLst>
            </p:nvPr>
          </p:nvSpPr>
          <p:spPr>
            <a:xfrm>
              <a:off x="8579" y="8916"/>
              <a:ext cx="1598" cy="7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杆秤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22" name="组合 21" title=""/>
          <p:cNvGrpSpPr/>
          <p:nvPr>
            <p:custDataLst>
              <p:tags r:id="rId20"/>
            </p:custDataLst>
          </p:nvPr>
        </p:nvGrpSpPr>
        <p:grpSpPr>
          <a:xfrm>
            <a:off x="7448550" y="2349500"/>
            <a:ext cx="4093845" cy="3096260"/>
            <a:chOff x="11868" y="4720"/>
            <a:chExt cx="6447" cy="4876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22"/>
              </p:custDataLst>
            </p:nvPr>
          </p:nvPicPr>
          <p:blipFill>
            <a:blip r:embed="rId21">
              <a:clrChange>
                <a:clrFrom>
                  <a:srgbClr val="FDFDFD">
                    <a:alpha val="100000"/>
                  </a:srgbClr>
                </a:clrFrom>
                <a:clrTo>
                  <a:srgbClr val="FDFDFD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868" y="4720"/>
              <a:ext cx="6447" cy="4296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23"/>
              </p:custDataLst>
            </p:nvPr>
          </p:nvSpPr>
          <p:spPr>
            <a:xfrm>
              <a:off x="14476" y="8802"/>
              <a:ext cx="1598" cy="79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电子秤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24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2" name="Picture 2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 flipH="1">
            <a:off x="10680700" y="109601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080" y="764540"/>
            <a:ext cx="5741035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实验室常用的测量质量的工具：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5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6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7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8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6456045" y="908685"/>
            <a:ext cx="2510790" cy="725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托盘天平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2" name="组合 31" title=""/>
          <p:cNvGrpSpPr/>
          <p:nvPr>
            <p:custDataLst>
              <p:tags r:id="rId10"/>
            </p:custDataLst>
          </p:nvPr>
        </p:nvGrpSpPr>
        <p:grpSpPr>
          <a:xfrm>
            <a:off x="911225" y="1844675"/>
            <a:ext cx="7569899" cy="4310557"/>
            <a:chOff x="1322" y="4153"/>
            <a:chExt cx="10825" cy="6129"/>
          </a:xfrm>
        </p:grpSpPr>
        <p:pic>
          <p:nvPicPr>
            <p:cNvPr id="103" name="图片 102"/>
            <p:cNvPicPr/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b="10595"/>
            <a:stretch>
              <a:fillRect/>
            </a:stretch>
          </p:blipFill>
          <p:spPr>
            <a:xfrm>
              <a:off x="1322" y="4153"/>
              <a:ext cx="10825" cy="524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" name="文本框 29"/>
            <p:cNvSpPr txBox="1"/>
            <p:nvPr>
              <p:custDataLst>
                <p:tags r:id="rId13"/>
              </p:custDataLst>
            </p:nvPr>
          </p:nvSpPr>
          <p:spPr>
            <a:xfrm>
              <a:off x="5338" y="9580"/>
              <a:ext cx="3263" cy="7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托盘天平的构造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grpSp>
        <p:nvGrpSpPr>
          <p:cNvPr id="3" name="组合 2" title=""/>
          <p:cNvGrpSpPr/>
          <p:nvPr>
            <p:custDataLst>
              <p:tags r:id="rId14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" name="矩形 8" title=""/>
          <p:cNvSpPr/>
          <p:nvPr>
            <p:custDataLst>
              <p:tags r:id="rId17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07" name="图片 106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943610" y="1917065"/>
            <a:ext cx="6417310" cy="427799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2" name="组合 21" title=""/>
          <p:cNvGrpSpPr/>
          <p:nvPr>
            <p:custDataLst>
              <p:tags r:id="rId10"/>
            </p:custDataLst>
          </p:nvPr>
        </p:nvGrpSpPr>
        <p:grpSpPr>
          <a:xfrm rot="10080000">
            <a:off x="4565057" y="2673453"/>
            <a:ext cx="3905250" cy="883285"/>
            <a:chOff x="7289" y="6697"/>
            <a:chExt cx="6150" cy="1391"/>
          </a:xfrm>
        </p:grpSpPr>
        <p:sp>
          <p:nvSpPr>
            <p:cNvPr id="20" name="椭圆 19"/>
            <p:cNvSpPr/>
            <p:nvPr>
              <p:custDataLst>
                <p:tags r:id="rId11"/>
              </p:custDataLst>
            </p:nvPr>
          </p:nvSpPr>
          <p:spPr>
            <a:xfrm rot="480000">
              <a:off x="13232" y="6697"/>
              <a:ext cx="207" cy="36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  <p:cxnSp>
          <p:nvCxnSpPr>
            <p:cNvPr id="21" name="直接连接符 20"/>
            <p:cNvCxnSpPr>
              <a:stCxn id="20" idx="2"/>
            </p:cNvCxnSpPr>
            <p:nvPr>
              <p:custDataLst>
                <p:tags r:id="rId12"/>
              </p:custDataLst>
            </p:nvPr>
          </p:nvCxnSpPr>
          <p:spPr>
            <a:xfrm flipH="1">
              <a:off x="7289" y="6865"/>
              <a:ext cx="5944" cy="1223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8551545" y="4221480"/>
            <a:ext cx="3030220" cy="12623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称量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天平所能测量的最大质量。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 rot="10080000">
            <a:off x="3677572" y="4126968"/>
            <a:ext cx="4693285" cy="1154430"/>
            <a:chOff x="6144" y="5479"/>
            <a:chExt cx="7391" cy="1818"/>
          </a:xfrm>
        </p:grpSpPr>
        <p:sp>
          <p:nvSpPr>
            <p:cNvPr id="10" name="椭圆 9"/>
            <p:cNvSpPr/>
            <p:nvPr>
              <p:custDataLst>
                <p:tags r:id="rId15"/>
              </p:custDataLst>
            </p:nvPr>
          </p:nvSpPr>
          <p:spPr>
            <a:xfrm rot="480000">
              <a:off x="11552" y="6468"/>
              <a:ext cx="1983" cy="829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微软雅黑" panose="020b0503020204020204" charset="-122"/>
                <a:ea typeface="微软雅黑"/>
              </a:endParaRPr>
            </a:p>
          </p:txBody>
        </p:sp>
        <p:cxnSp>
          <p:nvCxnSpPr>
            <p:cNvPr id="11" name="直接连接符 10"/>
            <p:cNvCxnSpPr>
              <a:stCxn id="10" idx="2"/>
              <a:endCxn id="7" idx="1"/>
            </p:cNvCxnSpPr>
            <p:nvPr>
              <p:custDataLst>
                <p:tags r:id="rId16"/>
              </p:custDataLst>
            </p:nvPr>
          </p:nvCxnSpPr>
          <p:spPr>
            <a:xfrm flipH="1" flipV="1">
              <a:off x="6144" y="5479"/>
              <a:ext cx="5418" cy="1266"/>
            </a:xfrm>
            <a:prstGeom prst="line">
              <a:avLst/>
            </a:prstGeom>
            <a:ln>
              <a:solidFill>
                <a:srgbClr val="FF0000"/>
              </a:solidFill>
              <a:headEnd type="none"/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11" title=""/>
          <p:cNvSpPr txBox="1"/>
          <p:nvPr>
            <p:custDataLst>
              <p:tags r:id="rId17"/>
            </p:custDataLst>
          </p:nvPr>
        </p:nvSpPr>
        <p:spPr>
          <a:xfrm>
            <a:off x="8479790" y="1629410"/>
            <a:ext cx="3204845" cy="187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感量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：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最小分度值，即标尺上一小格所表示的质量。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30000"/>
              </a:lnSpc>
            </a:pP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18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16" name="Rectangle 2" title="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767080" y="764540"/>
            <a:ext cx="5741035" cy="816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实验室常用的测量质量的工具：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20"/>
            </p:custDataLst>
          </p:nvPr>
        </p:nvSpPr>
        <p:spPr>
          <a:xfrm>
            <a:off x="6456045" y="908685"/>
            <a:ext cx="2510790" cy="7258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托盘天平</a:t>
            </a:r>
            <a:endParaRPr lang="zh-CN" altLang="en-US" sz="32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2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2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Rectangle 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7080" y="764540"/>
            <a:ext cx="4297680" cy="10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托盘天平的使用方法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2"/>
            </p:custDataLst>
          </p:nvPr>
        </p:nvSpPr>
        <p:spPr>
          <a:xfrm>
            <a:off x="774065" y="1557020"/>
            <a:ext cx="10036810" cy="40551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1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使用前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（1）放置：将天平放在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上。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（2）调节横梁平衡：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①将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移至标尺左端的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处；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-903605">
              <a:lnSpc>
                <a:spcPct val="150000"/>
              </a:lnSpc>
              <a:spcBef>
                <a:spcPct val="0"/>
              </a:spcBef>
            </a:pP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②调节横梁两端的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，使指针对准分度盘的中央刻度线。若发现指针左偏，平衡螺母要向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移，反之向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移。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-903605">
              <a:lnSpc>
                <a:spcPct val="125000"/>
              </a:lnSpc>
              <a:spcBef>
                <a:spcPct val="0"/>
              </a:spcBef>
            </a:pP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3"/>
            </p:custDataLst>
          </p:nvPr>
        </p:nvSpPr>
        <p:spPr>
          <a:xfrm>
            <a:off x="5015865" y="2277110"/>
            <a:ext cx="2489200" cy="5861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水平工作台面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4"/>
            </p:custDataLst>
          </p:nvPr>
        </p:nvSpPr>
        <p:spPr>
          <a:xfrm>
            <a:off x="2063115" y="3573145"/>
            <a:ext cx="1052195" cy="556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游码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5"/>
            </p:custDataLst>
          </p:nvPr>
        </p:nvSpPr>
        <p:spPr>
          <a:xfrm>
            <a:off x="5807710" y="3573145"/>
            <a:ext cx="1710055" cy="6540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零刻度线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6"/>
            </p:custDataLst>
          </p:nvPr>
        </p:nvSpPr>
        <p:spPr>
          <a:xfrm>
            <a:off x="4223385" y="4221480"/>
            <a:ext cx="1773555" cy="5962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平衡螺母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17"/>
            </p:custDataLst>
          </p:nvPr>
        </p:nvSpPr>
        <p:spPr>
          <a:xfrm>
            <a:off x="9696450" y="4859655"/>
            <a:ext cx="672465" cy="520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8"/>
            </p:custDataLst>
          </p:nvPr>
        </p:nvSpPr>
        <p:spPr>
          <a:xfrm>
            <a:off x="7320280" y="4817745"/>
            <a:ext cx="835660" cy="5626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8" name="矩形 7" title=""/>
          <p:cNvSpPr/>
          <p:nvPr>
            <p:custDataLst>
              <p:tags r:id="rId19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" name="组合 1" title=""/>
          <p:cNvGrpSpPr/>
          <p:nvPr>
            <p:custDataLst>
              <p:tags r:id="rId20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圆角矩形标注 4" title=""/>
          <p:cNvSpPr/>
          <p:nvPr>
            <p:custDataLst>
              <p:tags r:id="rId23"/>
            </p:custDataLst>
          </p:nvPr>
        </p:nvSpPr>
        <p:spPr>
          <a:xfrm>
            <a:off x="8328660" y="2061210"/>
            <a:ext cx="3714115" cy="1706245"/>
          </a:xfrm>
          <a:prstGeom prst="wedgeRoundRectCallout">
            <a:avLst>
              <a:gd name="adj1" fmla="val -9531"/>
              <a:gd name="adj2" fmla="val 82973"/>
              <a:gd name="adj3" fmla="val 16667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400"/>
              <a:t>指针在分度盘中央刻度线左右摆动的幅度相等时，也可判断天平横梁平衡。</a:t>
            </a:r>
            <a:endParaRPr lang="zh-CN" altLang="en-US" sz="24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21" grpId="0"/>
      <p:bldP spid="20" grpId="0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774065" y="1557020"/>
            <a:ext cx="10568305" cy="475678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使用过程中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</a:t>
            </a: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）被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测物体放在</a:t>
            </a:r>
            <a:r>
              <a:rPr lang="zh-CN" altLang="en-US"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盘。</a:t>
            </a:r>
            <a:endParaRPr lang="en-US" altLang="zh-CN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）用镊子向</a:t>
            </a:r>
            <a:r>
              <a:rPr lang="zh-CN" altLang="en-US" sz="2800" u="sng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2800" u="sng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     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盘加减砝码（先大后小），</a:t>
            </a: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移动游码使天平平衡。</a:t>
            </a:r>
            <a:endParaRPr lang="zh-CN" altLang="en-US" sz="2800">
              <a:solidFill>
                <a:srgbClr val="11111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）天平平衡时右盘砝码的总质量加上游码指示的质量值，就等于左盘内被称量物体的质量。即</a:t>
            </a:r>
            <a:r>
              <a:rPr lang="en-US" altLang="zh-CN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endParaRPr lang="en-US" altLang="zh-CN" sz="2800">
              <a:solidFill>
                <a:srgbClr val="11111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（4）测量完毕，用镊子将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砝码放回砝码盒，游码调回零刻度线处。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9"/>
            </p:custDataLst>
          </p:nvPr>
        </p:nvSpPr>
        <p:spPr>
          <a:xfrm>
            <a:off x="4151630" y="2277110"/>
            <a:ext cx="680085" cy="5873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左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3503295" y="2924810"/>
            <a:ext cx="1052195" cy="5562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Rectangle 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67080" y="764540"/>
            <a:ext cx="4297680" cy="10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托盘天平的使用方法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2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3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6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7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8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1" name="文本框 20" title=""/>
          <p:cNvSpPr txBox="1"/>
          <p:nvPr>
            <p:custDataLst>
              <p:tags r:id="rId19"/>
            </p:custDataLst>
          </p:nvPr>
        </p:nvSpPr>
        <p:spPr>
          <a:xfrm>
            <a:off x="5951855" y="4797425"/>
            <a:ext cx="3401060" cy="713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32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物</a:t>
            </a:r>
            <a:r>
              <a:rPr lang="en-US" altLang="zh-CN" sz="32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= </a:t>
            </a:r>
            <a:r>
              <a:rPr lang="en-US" altLang="zh-CN" sz="32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砝</a:t>
            </a:r>
            <a:r>
              <a:rPr lang="en-US" altLang="zh-CN" sz="32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+ </a:t>
            </a:r>
            <a:r>
              <a:rPr lang="en-US" altLang="zh-CN" sz="3200" i="1">
                <a:solidFill>
                  <a:srgbClr val="FF0000"/>
                </a:solidFill>
                <a:latin typeface="+mn-lt"/>
                <a:ea typeface="微软雅黑"/>
                <a:cs typeface="+mn-lt"/>
                <a:sym typeface="+mn-ea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游</a:t>
            </a:r>
            <a:br>
              <a:rPr lang="zh-CN" altLang="en-US" sz="3200" baseline="-25000">
                <a:solidFill>
                  <a:srgbClr val="111111"/>
                </a:solidFill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</a:br>
            <a:endParaRPr lang="zh-CN" altLang="en-US" sz="3200" baseline="-25000">
              <a:solidFill>
                <a:srgbClr val="111111"/>
              </a:solidFill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839470" y="2204720"/>
            <a:ext cx="10626090" cy="34074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indent="-360045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）被测物体的质量不能超过天平的测量范围。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-360045">
              <a:lnSpc>
                <a:spcPct val="150000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）取用砝码时要用镊子，不能直接用手拿取砝码。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-360045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）不能把潮湿的物品或化学药品直接放在托盘里，向盘里加减砝码时应轻拿轻放。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indent="-360045">
              <a:lnSpc>
                <a:spcPct val="150000"/>
              </a:lnSpc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（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）天平与砝码应保持干燥、清洁，不得置于潮湿的地方。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" name="Rectangle 2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767080" y="764540"/>
            <a:ext cx="4297680" cy="1061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托盘天平的使用方法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8" name="矩形 7" title=""/>
          <p:cNvSpPr/>
          <p:nvPr>
            <p:custDataLst>
              <p:tags r:id="rId10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11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14"/>
            </p:custDataLst>
          </p:nvPr>
        </p:nvGrpSpPr>
        <p:grpSpPr>
          <a:xfrm>
            <a:off x="366650" y="1888202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1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1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" name="文本框 4" title=""/>
          <p:cNvSpPr txBox="1"/>
          <p:nvPr>
            <p:custDataLst>
              <p:tags r:id="rId17"/>
            </p:custDataLst>
          </p:nvPr>
        </p:nvSpPr>
        <p:spPr>
          <a:xfrm>
            <a:off x="839470" y="1628775"/>
            <a:ext cx="4064000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3.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注意事项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9697" name="Rectangle 12" title=""/>
          <p:cNvSpPr/>
          <p:nvPr>
            <p:custDataLst>
              <p:tags r:id="rId8"/>
            </p:custDataLst>
          </p:nvPr>
        </p:nvSpPr>
        <p:spPr>
          <a:xfrm>
            <a:off x="407035" y="1701165"/>
            <a:ext cx="7270115" cy="498856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noAutofit/>
          </a:bodyPr>
          <a:lstStyle/>
          <a:p>
            <a:pPr indent="-457200">
              <a:lnSpc>
                <a:spcPct val="150000"/>
              </a:lnSpc>
            </a:pPr>
            <a:r>
              <a:rPr lang="zh-CN" altLang="en-US" sz="2800" b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　</a:t>
            </a: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）调节天平平衡；</a:t>
            </a:r>
            <a:endParaRPr lang="zh-CN" altLang="en-US" sz="2800">
              <a:solidFill>
                <a:srgbClr val="11111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-457200"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（</a:t>
            </a:r>
            <a:r>
              <a:rPr lang="en-US" altLang="zh-CN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）被测物体放左盘，砝码放右盘，</a:t>
            </a:r>
            <a:endParaRPr lang="zh-CN" altLang="en-US" sz="2800">
              <a:solidFill>
                <a:srgbClr val="11111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-457200"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</a:t>
            </a: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移动游码，使天平平衡；</a:t>
            </a:r>
            <a:endParaRPr lang="zh-CN" altLang="en-US" sz="2800">
              <a:solidFill>
                <a:srgbClr val="11111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 indent="-457200"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　（</a:t>
            </a:r>
            <a:r>
              <a:rPr lang="en-US" altLang="zh-CN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）记录被测物体的质量：</a:t>
            </a:r>
            <a:endParaRPr lang="zh-CN" altLang="en-US" sz="2800">
              <a:solidFill>
                <a:srgbClr val="111111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　　</a:t>
            </a:r>
            <a:r>
              <a:rPr lang="en-US" altLang="zh-CN" sz="28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3200">
                <a:solidFill>
                  <a:srgbClr val="111111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+mn-lt"/>
                <a:cs typeface="+mn-lt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物</a:t>
            </a:r>
            <a:r>
              <a:rPr lang="en-US" altLang="zh-CN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+mn-lt"/>
                <a:cs typeface="+mn-lt"/>
              </a:rPr>
              <a:t>= </a:t>
            </a:r>
            <a:r>
              <a:rPr lang="en-US" altLang="zh-CN" sz="3200" i="1">
                <a:solidFill>
                  <a:srgbClr val="FF0000"/>
                </a:solidFill>
                <a:latin typeface="+mn-lt"/>
                <a:cs typeface="+mn-lt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砝</a:t>
            </a:r>
            <a:r>
              <a:rPr lang="en-US" altLang="zh-CN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+mn-lt"/>
                <a:cs typeface="+mn-lt"/>
              </a:rPr>
              <a:t>+</a:t>
            </a:r>
            <a:r>
              <a:rPr lang="en-US" altLang="zh-CN" sz="32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i="1">
                <a:solidFill>
                  <a:srgbClr val="FF0000"/>
                </a:solidFill>
                <a:latin typeface="+mn-lt"/>
                <a:cs typeface="+mn-lt"/>
              </a:rPr>
              <a:t>m</a:t>
            </a:r>
            <a:r>
              <a:rPr lang="zh-CN" altLang="en-US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游</a:t>
            </a:r>
            <a:endParaRPr lang="zh-CN" altLang="en-US" sz="3200" baseline="-250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en-US" altLang="zh-CN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r>
              <a:rPr lang="en-US" altLang="zh-CN" sz="3200" baseline="-25000">
                <a:solidFill>
                  <a:srgbClr val="FF0000"/>
                </a:solidFill>
                <a:latin typeface="+mn-lt"/>
                <a:cs typeface="+mn-lt"/>
              </a:rPr>
              <a:t> </a:t>
            </a:r>
            <a:r>
              <a:rPr lang="en-US" altLang="zh-CN" sz="3200">
                <a:solidFill>
                  <a:srgbClr val="FF0000"/>
                </a:solidFill>
                <a:latin typeface="+mn-lt"/>
                <a:cs typeface="+mn-lt"/>
              </a:rPr>
              <a:t>= </a:t>
            </a:r>
            <a:r>
              <a:rPr lang="en-US" altLang="zh-CN" sz="32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50g + 3.4g</a:t>
            </a:r>
            <a:endParaRPr lang="en-US" altLang="zh-CN" sz="3200">
              <a:solidFill>
                <a:srgbClr val="FF0000"/>
              </a:solidFill>
              <a:latin typeface="+mn-lt"/>
              <a:ea typeface="+mj-ea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3200">
                <a:solidFill>
                  <a:srgbClr val="FF0000"/>
                </a:solidFill>
                <a:latin typeface="+mn-lt"/>
                <a:ea typeface="+mj-ea"/>
                <a:cs typeface="+mn-lt"/>
              </a:rPr>
              <a:t>                     = 53.4g</a:t>
            </a:r>
            <a:endParaRPr lang="zh-CN" altLang="en-US" sz="3200">
              <a:solidFill>
                <a:srgbClr val="FF0000"/>
              </a:solidFill>
              <a:latin typeface="+mn-lt"/>
              <a:ea typeface="+mj-ea"/>
              <a:cs typeface="+mn-lt"/>
            </a:endParaRPr>
          </a:p>
          <a:p>
            <a:pPr>
              <a:lnSpc>
                <a:spcPct val="150000"/>
              </a:lnSpc>
            </a:pPr>
            <a:r>
              <a:rPr lang="en-US" altLang="zh-CN" sz="3200" baseline="-25000">
                <a:solidFill>
                  <a:srgbClr val="FF0000"/>
                </a:solidFill>
                <a:latin typeface="宋体" panose="02010600030101010101" pitchFamily="2" charset="-122"/>
                <a:cs typeface="宋体" panose="02010600030101010101" pitchFamily="2" charset="-122"/>
              </a:rPr>
              <a:t>               </a:t>
            </a:r>
            <a:endParaRPr lang="en-US" altLang="zh-CN" sz="3200" baseline="-25000">
              <a:solidFill>
                <a:srgbClr val="FF0000"/>
              </a:solidFill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pic>
        <p:nvPicPr>
          <p:cNvPr id="14339" name="图片 14338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960235" y="2708910"/>
            <a:ext cx="3480435" cy="217424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 title=""/>
          <p:cNvSpPr/>
          <p:nvPr>
            <p:custDataLst>
              <p:tags r:id="rId11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2" name="Rectangle 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767080" y="764540"/>
            <a:ext cx="6915785" cy="94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实验：用托盘天平测量固体的质量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13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cxnSp>
        <p:nvCxnSpPr>
          <p:cNvPr id="6" name="直接连接符 5" title=""/>
          <p:cNvCxnSpPr/>
          <p:nvPr>
            <p:custDataLst>
              <p:tags r:id="rId16"/>
            </p:custDataLst>
          </p:nvPr>
        </p:nvCxnSpPr>
        <p:spPr>
          <a:xfrm flipH="1">
            <a:off x="8976360" y="3211830"/>
            <a:ext cx="0" cy="649605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9" name="椭圆形标注 8" title=""/>
          <p:cNvSpPr/>
          <p:nvPr>
            <p:custDataLst>
              <p:tags r:id="rId17"/>
            </p:custDataLst>
          </p:nvPr>
        </p:nvSpPr>
        <p:spPr>
          <a:xfrm>
            <a:off x="7797800" y="1350645"/>
            <a:ext cx="4057650" cy="1075055"/>
          </a:xfrm>
          <a:prstGeom prst="wedgeEllipseCallout">
            <a:avLst>
              <a:gd name="adj1" fmla="val -20829"/>
              <a:gd name="adj2" fmla="val 122652"/>
            </a:avLst>
          </a:prstGeom>
          <a:solidFill>
            <a:srgbClr val="036EB8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/>
              <a:t>游码读数以左侧为准。</a:t>
            </a:r>
            <a:endParaRPr lang="zh-CN" altLang="en-US" sz="2000"/>
          </a:p>
          <a:p>
            <a:pPr algn="ctr"/>
            <a:r>
              <a:rPr lang="zh-CN" altLang="en-US" sz="2000"/>
              <a:t>该游码的示数为</a:t>
            </a:r>
            <a:r>
              <a:rPr lang="en-US" altLang="zh-CN" sz="2000"/>
              <a:t>3.4g</a:t>
            </a:r>
            <a:r>
              <a:rPr lang="zh-CN" altLang="en-US" sz="2000"/>
              <a:t>。</a:t>
            </a:r>
            <a:endParaRPr lang="zh-CN" altLang="en-US" sz="20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6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96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6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2969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296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4" dur="80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5" dur="80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80"/>
                                        <p:tgtEl>
                                          <p:spTgt spid="2969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5059" name="Rectangle 12" title=""/>
          <p:cNvSpPr/>
          <p:nvPr>
            <p:custDataLst>
              <p:tags r:id="rId8"/>
            </p:custDataLst>
          </p:nvPr>
        </p:nvSpPr>
        <p:spPr>
          <a:xfrm>
            <a:off x="695325" y="1628775"/>
            <a:ext cx="8332470" cy="331724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1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）调节天平平衡；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2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）用托盘天平测量一只空烧杯的质量</a:t>
            </a:r>
            <a:r>
              <a:rPr lang="en-US" altLang="zh-CN" sz="2800" i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en-US" altLang="zh-CN" sz="2800" baseline="-250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；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3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）将待测液体倒入空烧杯中；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4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）用托盘天平测量待测液体和烧杯的总质量</a:t>
            </a:r>
            <a:r>
              <a:rPr lang="en-US" altLang="zh-CN" sz="2800" i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800" baseline="-250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；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）待测液体质量为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en-US" altLang="zh-CN" sz="2800" i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 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= </a:t>
            </a:r>
            <a:r>
              <a:rPr lang="en-US" altLang="zh-CN" sz="2800" i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zh-CN" altLang="en-US" sz="2800" baseline="-250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总</a:t>
            </a: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− </a:t>
            </a:r>
            <a:r>
              <a:rPr lang="en-US" altLang="zh-CN" sz="2800" i="1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m</a:t>
            </a:r>
            <a:r>
              <a:rPr lang="en-US" altLang="zh-CN" sz="2800" baseline="-250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0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2" name="组合 45099" title=""/>
          <p:cNvGrpSpPr/>
          <p:nvPr>
            <p:custDataLst>
              <p:tags r:id="rId9"/>
            </p:custDataLst>
          </p:nvPr>
        </p:nvGrpSpPr>
        <p:grpSpPr>
          <a:xfrm>
            <a:off x="8837295" y="1422400"/>
            <a:ext cx="2674938" cy="1952625"/>
            <a:chOff x="3368" y="876"/>
            <a:chExt cx="1989" cy="1440"/>
          </a:xfrm>
        </p:grpSpPr>
        <p:pic>
          <p:nvPicPr>
            <p:cNvPr id="31747" name="图片 45089" descr="tp1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0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68" y="876"/>
              <a:ext cx="1989" cy="1440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1748" name="组合 45092"/>
            <p:cNvGrpSpPr/>
            <p:nvPr>
              <p:custDataLst>
                <p:tags r:id="rId12"/>
              </p:custDataLst>
            </p:nvPr>
          </p:nvGrpSpPr>
          <p:grpSpPr>
            <a:xfrm>
              <a:off x="3636" y="1020"/>
              <a:ext cx="324" cy="432"/>
              <a:chOff x="2940" y="924"/>
              <a:chExt cx="360" cy="456"/>
            </a:xfrm>
          </p:grpSpPr>
          <p:sp>
            <p:nvSpPr>
              <p:cNvPr id="31749" name="椭圆 45091"/>
              <p:cNvSpPr/>
              <p:nvPr>
                <p:custDataLst>
                  <p:tags r:id="rId13"/>
                </p:custDataLst>
              </p:nvPr>
            </p:nvSpPr>
            <p:spPr>
              <a:xfrm>
                <a:off x="2940" y="1284"/>
                <a:ext cx="360" cy="96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0" name="圆柱形 45090"/>
              <p:cNvSpPr/>
              <p:nvPr>
                <p:custDataLst>
                  <p:tags r:id="rId14"/>
                </p:custDataLst>
              </p:nvPr>
            </p:nvSpPr>
            <p:spPr>
              <a:xfrm>
                <a:off x="2952" y="924"/>
                <a:ext cx="348" cy="456"/>
              </a:xfrm>
              <a:prstGeom prst="can">
                <a:avLst>
                  <a:gd name="adj" fmla="val 31028"/>
                </a:avLst>
              </a:prstGeom>
              <a:solidFill>
                <a:srgbClr val="6699FF">
                  <a:alpha val="14902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grpSp>
        <p:nvGrpSpPr>
          <p:cNvPr id="5" name="组合 45101" title=""/>
          <p:cNvGrpSpPr/>
          <p:nvPr>
            <p:custDataLst>
              <p:tags r:id="rId15"/>
            </p:custDataLst>
          </p:nvPr>
        </p:nvGrpSpPr>
        <p:grpSpPr>
          <a:xfrm>
            <a:off x="8832215" y="3375025"/>
            <a:ext cx="2680335" cy="1775460"/>
            <a:chOff x="3394" y="2412"/>
            <a:chExt cx="2137" cy="1548"/>
          </a:xfrm>
        </p:grpSpPr>
        <p:pic>
          <p:nvPicPr>
            <p:cNvPr id="31752" name="图片 45100" descr="tp2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394" y="2412"/>
              <a:ext cx="2137" cy="1548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31753" name="组合 45098"/>
            <p:cNvGrpSpPr/>
            <p:nvPr>
              <p:custDataLst>
                <p:tags r:id="rId18"/>
              </p:custDataLst>
            </p:nvPr>
          </p:nvGrpSpPr>
          <p:grpSpPr>
            <a:xfrm>
              <a:off x="3731" y="2604"/>
              <a:ext cx="325" cy="444"/>
              <a:chOff x="3383" y="2100"/>
              <a:chExt cx="325" cy="444"/>
            </a:xfrm>
          </p:grpSpPr>
          <p:sp>
            <p:nvSpPr>
              <p:cNvPr id="31754" name="椭圆 45094"/>
              <p:cNvSpPr/>
              <p:nvPr>
                <p:custDataLst>
                  <p:tags r:id="rId19"/>
                </p:custDataLst>
              </p:nvPr>
            </p:nvSpPr>
            <p:spPr>
              <a:xfrm>
                <a:off x="3384" y="2453"/>
                <a:ext cx="324" cy="91"/>
              </a:xfrm>
              <a:prstGeom prst="ellipse">
                <a:avLst/>
              </a:prstGeom>
              <a:solidFill>
                <a:srgbClr val="6699FF">
                  <a:alpha val="56862"/>
                </a:srgbClr>
              </a:solidFill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5" name="圆柱形 45095"/>
              <p:cNvSpPr/>
              <p:nvPr>
                <p:custDataLst>
                  <p:tags r:id="rId20"/>
                </p:custDataLst>
              </p:nvPr>
            </p:nvSpPr>
            <p:spPr>
              <a:xfrm>
                <a:off x="3395" y="2280"/>
                <a:ext cx="313" cy="264"/>
              </a:xfrm>
              <a:prstGeom prst="can">
                <a:avLst>
                  <a:gd name="adj" fmla="val 32574"/>
                </a:avLst>
              </a:prstGeom>
              <a:solidFill>
                <a:srgbClr val="00FF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sp>
            <p:nvSpPr>
              <p:cNvPr id="31756" name="圆柱形 45096"/>
              <p:cNvSpPr/>
              <p:nvPr>
                <p:custDataLst>
                  <p:tags r:id="rId21"/>
                </p:custDataLst>
              </p:nvPr>
            </p:nvSpPr>
            <p:spPr>
              <a:xfrm>
                <a:off x="3383" y="2100"/>
                <a:ext cx="325" cy="432"/>
              </a:xfrm>
              <a:prstGeom prst="can">
                <a:avLst>
                  <a:gd name="adj" fmla="val 31481"/>
                </a:avLst>
              </a:prstGeom>
              <a:solidFill>
                <a:srgbClr val="6699FF">
                  <a:alpha val="23921"/>
                </a:srgbClr>
              </a:solidFill>
              <a:ln w="9525" cap="flat" cmpd="sng">
                <a:solidFill>
                  <a:srgbClr val="0066CC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anchor="t" anchorCtr="0"/>
              <a:lstStyle/>
              <a:p>
                <a:endParaRPr lang="zh-CN" altLang="en-US" b="1"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</p:grpSp>
      <p:sp>
        <p:nvSpPr>
          <p:cNvPr id="8" name="矩形 7" title=""/>
          <p:cNvSpPr/>
          <p:nvPr>
            <p:custDataLst>
              <p:tags r:id="rId22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4" name="Rectangle 2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67080" y="764540"/>
            <a:ext cx="6915785" cy="9486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32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实验：用托盘天平测量液体的质量</a:t>
            </a:r>
            <a:endParaRPr lang="zh-CN" sz="32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7" name="组合 6" title=""/>
          <p:cNvGrpSpPr/>
          <p:nvPr>
            <p:custDataLst>
              <p:tags r:id="rId24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2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2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45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Rectangle 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12800" y="836930"/>
            <a:ext cx="2350770" cy="81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实验视频</a:t>
            </a:r>
            <a:endParaRPr lang="zh-CN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6月18日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631315" y="1649095"/>
            <a:ext cx="7167880" cy="41109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 fullScrn="1"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3431229" y="188825"/>
            <a:ext cx="45135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使用天平测量物体的质量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7" name="组合 6" title=""/>
          <p:cNvGrpSpPr/>
          <p:nvPr>
            <p:custDataLst>
              <p:tags r:id="rId9"/>
            </p:custDataLst>
          </p:nvPr>
        </p:nvGrpSpPr>
        <p:grpSpPr>
          <a:xfrm>
            <a:off x="366015" y="1168112"/>
            <a:ext cx="295322" cy="210471"/>
            <a:chOff x="435463" y="1226414"/>
            <a:chExt cx="295380" cy="210512"/>
          </a:xfrm>
        </p:grpSpPr>
        <p:sp>
          <p:nvSpPr>
            <p:cNvPr id="24" name="矩形 23"/>
            <p:cNvSpPr/>
            <p:nvPr>
              <p:custDataLst>
                <p:tags r:id="rId1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1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Rectangle 2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812800" y="836930"/>
            <a:ext cx="10662285" cy="1836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50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实际测量时，需要根据被测物体的质量大小及对测量准确度的要求，选择不同的测量工具。</a:t>
            </a:r>
            <a:endParaRPr lang="zh-CN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pic>
        <p:nvPicPr>
          <p:cNvPr id="102" name="图片 101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59560" y="2348865"/>
            <a:ext cx="2179320" cy="328168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9065" y="2277110"/>
            <a:ext cx="3479165" cy="347916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4" name="图片 103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7823835" y="2233930"/>
            <a:ext cx="2856230" cy="339661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 title=""/>
          <p:cNvSpPr txBox="1"/>
          <p:nvPr>
            <p:custDataLst>
              <p:tags r:id="rId19"/>
            </p:custDataLst>
          </p:nvPr>
        </p:nvSpPr>
        <p:spPr>
          <a:xfrm>
            <a:off x="1956435" y="5661660"/>
            <a:ext cx="148082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电子天平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0"/>
            </p:custDataLst>
          </p:nvPr>
        </p:nvSpPr>
        <p:spPr>
          <a:xfrm>
            <a:off x="5231765" y="5661660"/>
            <a:ext cx="1480820" cy="5410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体重计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21"/>
            </p:custDataLst>
          </p:nvPr>
        </p:nvSpPr>
        <p:spPr>
          <a:xfrm>
            <a:off x="8472170" y="5624195"/>
            <a:ext cx="1812925" cy="52641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400">
                <a:latin typeface="微软雅黑" panose="020b0503020204020204" charset="-122"/>
                <a:ea typeface="微软雅黑"/>
              </a:rPr>
              <a:t>电子体重秤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8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" name="https://photo-static-api.fotomore.com/creative/vcg/400/new/VCG41N1341833729.jpg?uid=386&amp;timestamp=1698111554&amp;sign=20e3c52067b9eb8cbdb2e2eba5b6041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67715" y="2348865"/>
            <a:ext cx="3195955" cy="3423920"/>
          </a:xfrm>
          <a:prstGeom prst="rect">
            <a:avLst/>
          </a:prstGeom>
        </p:spPr>
      </p:pic>
      <p:pic>
        <p:nvPicPr>
          <p:cNvPr id="5" name="https://photo-static-api.fotomore.com/creative/vcg/400/version23/VCG21gic16309579.jpg?uid=386&amp;timestamp=1698111632&amp;sign=d414cf31dfa9346fd250be1e54538f3c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439920" y="1917065"/>
            <a:ext cx="2567305" cy="3907790"/>
          </a:xfrm>
          <a:prstGeom prst="rect">
            <a:avLst/>
          </a:prstGeom>
        </p:spPr>
      </p:pic>
      <p:pic>
        <p:nvPicPr>
          <p:cNvPr id="10" name="https://photo-static-api.fotomore.com/creative/vcg/400/new/VCG211232906546.jpg?uid=386&amp;timestamp=1698111702&amp;sign=7b8f51c2509fda8b60416383f646f440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464425" y="2061210"/>
            <a:ext cx="3881120" cy="3881120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0"/>
            </p:custDataLst>
          </p:nvPr>
        </p:nvSpPr>
        <p:spPr>
          <a:xfrm>
            <a:off x="774065" y="942340"/>
            <a:ext cx="7557770" cy="713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课桌、玻璃瓶、轮胎主要是由什么组成的？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1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12" name="矩形 11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3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6" name="等腰三角形 75" title=""/>
          <p:cNvSpPr/>
          <p:nvPr>
            <p:custDataLst>
              <p:tags r:id="rId3"/>
            </p:custDataLst>
          </p:nvPr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 title=""/>
          <p:cNvSpPr/>
          <p:nvPr>
            <p:custDataLst>
              <p:tags r:id="rId4"/>
            </p:custDataLst>
          </p:nvPr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 title=""/>
          <p:cNvSpPr/>
          <p:nvPr>
            <p:custDataLst>
              <p:tags r:id="rId5"/>
            </p:custDataLst>
          </p:nvPr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 title=""/>
          <p:cNvSpPr/>
          <p:nvPr>
            <p:custDataLst>
              <p:tags r:id="rId6"/>
            </p:custDataLst>
          </p:nvPr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smtClean="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小结</a:t>
            </a:r>
            <a:endParaRPr lang="zh-CN" altLang="en-US" sz="32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sp>
        <p:nvSpPr>
          <p:cNvPr id="80" name="文本框 79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>
              <a:latin typeface="微软雅黑" panose="020b0503020204020204" charset="-122"/>
              <a:ea typeface="微软雅黑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4727575" y="1090930"/>
            <a:ext cx="3613150" cy="5715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l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物体所含物质的多少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4655820" y="1958340"/>
            <a:ext cx="2774315" cy="57150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基本单位：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kg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0"/>
            </p:custDataLst>
          </p:nvPr>
        </p:nvSpPr>
        <p:spPr>
          <a:xfrm>
            <a:off x="5375910" y="4656455"/>
            <a:ext cx="1661160" cy="57404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托盘天平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5" name="左大括号 24" title=""/>
          <p:cNvSpPr/>
          <p:nvPr>
            <p:custDataLst>
              <p:tags r:id="rId11"/>
            </p:custDataLst>
          </p:nvPr>
        </p:nvSpPr>
        <p:spPr>
          <a:xfrm>
            <a:off x="4079875" y="2148840"/>
            <a:ext cx="482600" cy="103314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6" name="左大括号 25" title=""/>
          <p:cNvSpPr/>
          <p:nvPr>
            <p:custDataLst>
              <p:tags r:id="rId12"/>
            </p:custDataLst>
          </p:nvPr>
        </p:nvSpPr>
        <p:spPr>
          <a:xfrm>
            <a:off x="1644015" y="1413510"/>
            <a:ext cx="922020" cy="362585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13"/>
            </p:custDataLst>
          </p:nvPr>
        </p:nvSpPr>
        <p:spPr>
          <a:xfrm>
            <a:off x="2639060" y="4653280"/>
            <a:ext cx="1842135" cy="59563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测量工具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4"/>
            </p:custDataLst>
          </p:nvPr>
        </p:nvSpPr>
        <p:spPr>
          <a:xfrm>
            <a:off x="2639695" y="2399665"/>
            <a:ext cx="1221740" cy="53086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单位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5" name="文本框 14" title=""/>
          <p:cNvSpPr txBox="1"/>
          <p:nvPr>
            <p:custDataLst>
              <p:tags r:id="rId15"/>
            </p:custDataLst>
          </p:nvPr>
        </p:nvSpPr>
        <p:spPr>
          <a:xfrm>
            <a:off x="4655820" y="2851785"/>
            <a:ext cx="3844290" cy="58039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常用单位：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t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g</a:t>
            </a:r>
            <a:r>
              <a:rPr lang="zh-CN" altLang="en-US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、</a:t>
            </a:r>
            <a:r>
              <a:rPr lang="en-US" altLang="zh-CN" sz="280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+mn-ea"/>
              </a:rPr>
              <a:t>mg</a:t>
            </a:r>
            <a:endParaRPr lang="en-US" altLang="zh-CN" sz="2800">
              <a:solidFill>
                <a:schemeClr val="tx1"/>
              </a:solidFill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21" name="文本框 20" title=""/>
          <p:cNvSpPr txBox="1"/>
          <p:nvPr>
            <p:custDataLst>
              <p:tags r:id="rId16"/>
            </p:custDataLst>
          </p:nvPr>
        </p:nvSpPr>
        <p:spPr>
          <a:xfrm>
            <a:off x="2639695" y="1125220"/>
            <a:ext cx="1196975" cy="535940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algn="ctr"/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概念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cxnSp>
        <p:nvCxnSpPr>
          <p:cNvPr id="27" name="直接连接符 26" title=""/>
          <p:cNvCxnSpPr/>
          <p:nvPr>
            <p:custDataLst>
              <p:tags r:id="rId17"/>
            </p:custDataLst>
          </p:nvPr>
        </p:nvCxnSpPr>
        <p:spPr>
          <a:xfrm>
            <a:off x="3836670" y="1412240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9" name="左大括号 28" title=""/>
          <p:cNvSpPr/>
          <p:nvPr>
            <p:custDataLst>
              <p:tags r:id="rId18"/>
            </p:custDataLst>
          </p:nvPr>
        </p:nvSpPr>
        <p:spPr>
          <a:xfrm>
            <a:off x="7219315" y="4023995"/>
            <a:ext cx="457835" cy="1839595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cxnSp>
        <p:nvCxnSpPr>
          <p:cNvPr id="2" name="直接连接符 1" title=""/>
          <p:cNvCxnSpPr/>
          <p:nvPr>
            <p:custDataLst>
              <p:tags r:id="rId19"/>
            </p:custDataLst>
          </p:nvPr>
        </p:nvCxnSpPr>
        <p:spPr>
          <a:xfrm>
            <a:off x="4488180" y="4975225"/>
            <a:ext cx="892175" cy="635"/>
          </a:xfrm>
          <a:prstGeom prst="line">
            <a:avLst/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8" name="文本框 7" title=""/>
          <p:cNvSpPr txBox="1"/>
          <p:nvPr>
            <p:custDataLst>
              <p:tags r:id="rId20"/>
            </p:custDataLst>
          </p:nvPr>
        </p:nvSpPr>
        <p:spPr>
          <a:xfrm>
            <a:off x="7720330" y="3789045"/>
            <a:ext cx="1158875" cy="55689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构造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21"/>
            </p:custDataLst>
          </p:nvPr>
        </p:nvSpPr>
        <p:spPr>
          <a:xfrm>
            <a:off x="7720330" y="4664710"/>
            <a:ext cx="3433445" cy="574675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使用方法和注意事项</a:t>
            </a:r>
            <a:endParaRPr lang="zh-CN" altLang="en-US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22"/>
            </p:custDataLst>
          </p:nvPr>
        </p:nvSpPr>
        <p:spPr>
          <a:xfrm>
            <a:off x="7720330" y="5517515"/>
            <a:ext cx="3858895" cy="54356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noAutofit/>
          </a:bodyPr>
          <a:lstStyle/>
          <a:p>
            <a:pPr lvl="0" algn="ctr" fontAlgn="auto">
              <a:buClrTx/>
              <a:buSzTx/>
              <a:buFontTx/>
            </a:pP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测量固体和液体的质量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</a:t>
            </a:r>
            <a:endParaRPr lang="en-US" altLang="zh-CN" sz="2800">
              <a:latin typeface="微软雅黑" panose="020b0503020204020204" charset="-122"/>
              <a:ea typeface="微软雅黑"/>
              <a:sym typeface="+mn-ea"/>
            </a:endParaRPr>
          </a:p>
        </p:txBody>
      </p:sp>
      <p:sp>
        <p:nvSpPr>
          <p:cNvPr id="3" name="圆角矩形 2" title=""/>
          <p:cNvSpPr/>
          <p:nvPr>
            <p:custDataLst>
              <p:tags r:id="rId23"/>
            </p:custDataLst>
          </p:nvPr>
        </p:nvSpPr>
        <p:spPr>
          <a:xfrm>
            <a:off x="622935" y="1557020"/>
            <a:ext cx="799465" cy="3404235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/>
              <a:t>物体的质量</a:t>
            </a:r>
            <a:endParaRPr lang="zh-CN" altLang="en-US" sz="3200"/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  <p:cond evt="onBegin" delay="0">
                          <p:tn val="21"/>
                        </p:cond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  <p:cond evt="onBegin" delay="0">
                          <p:tn val="26"/>
                        </p:cond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  <p:cond evt="onBegin" delay="0">
                          <p:tn val="39"/>
                        </p:cond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  <p:cond evt="onBegin" delay="0">
                          <p:tn val="44"/>
                        </p:cond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  <p:cond evt="onBegin" delay="0">
                          <p:tn val="53"/>
                        </p:cond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  <p:bldP spid="22" grpId="0" animBg="1"/>
      <p:bldP spid="25" grpId="0" animBg="1"/>
      <p:bldP spid="26" grpId="0" animBg="1"/>
      <p:bldP spid="11" grpId="0" animBg="1"/>
      <p:bldP spid="13" grpId="0" animBg="1"/>
      <p:bldP spid="15" grpId="0" animBg="1"/>
      <p:bldP spid="21" grpId="0" animBg="1"/>
      <p:bldP spid="29" grpId="0" animBg="1"/>
      <p:bldP spid="8" grpId="0" animBg="1"/>
      <p:bldP spid="9" grpId="0" animBg="1"/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67715" y="1147445"/>
            <a:ext cx="11064875" cy="46513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 algn="l" defTabSz="914400">
              <a:lnSpc>
                <a:spcPct val="150000"/>
              </a:lnSpc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下列关于质量的说法中正确的是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( 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A. 100g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铁比</a:t>
            </a: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100g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棉花质量大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B.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一根生锈的铁棒，用砂纸把表层的铁锈除掉，铁棒的质量变小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C.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一杯水放到冰箱结成冰块，物质的状态发生改变，质量也随着发生改变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   D. </a:t>
            </a:r>
            <a:r>
              <a:rPr lang="zh-CN" altLang="zh-CN" sz="2800" kern="1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宇航员把一瓶饮料从地球带到月球上，饮料的地理位置发生改变，质量也随着改变</a:t>
            </a: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defTabSz="914400" fontAlgn="auto">
              <a:lnSpc>
                <a:spcPct val="150000"/>
              </a:lnSpc>
              <a:tabLst>
                <a:tab pos="5667375"/>
                <a:tab pos="10067925"/>
              </a:tabLst>
            </a:pPr>
            <a:endParaRPr lang="zh-CN" altLang="zh-CN" sz="280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7" name="Rectangle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600087" y="1340892"/>
            <a:ext cx="78258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FB564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>
              <a:spcAft>
                <a:spcPct val="0"/>
              </a:spcAft>
            </a:pPr>
            <a:r>
              <a:rPr lang="en-US" altLang="zh-CN" sz="2800" b="1" kern="100">
                <a:solidFill>
                  <a:srgbClr val="FF0000"/>
                </a:solidFill>
              </a:rPr>
              <a:t>B</a:t>
            </a:r>
            <a:r>
              <a:rPr lang="zh-CN" altLang="zh-CN" sz="2800" kern="100">
                <a:solidFill>
                  <a:srgbClr val="FF0000"/>
                </a:solidFill>
              </a:rPr>
              <a:t>　</a:t>
            </a:r>
            <a:endParaRPr lang="zh-CN" altLang="zh-CN" sz="1050" kern="100"/>
          </a:p>
        </p:txBody>
      </p:sp>
    </p:spTree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67080" y="1268730"/>
            <a:ext cx="10755630" cy="358457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2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使用托盘天平测量物体的质量时，下列各项中不必要的是(  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使用天平时，应将天平放在水平的实验台上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调节横梁平衡时，应先将游码移至标尺左端的“0”刻度线处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称量时，左盘应放置被称量的物体，右盘放置砝码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判断天平横梁是否平衡，一定要等指针静止下来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865378" title=""/>
          <p:cNvSpPr/>
          <p:nvPr>
            <p:custDataLst>
              <p:tags r:id="rId4"/>
            </p:custDataLst>
          </p:nvPr>
        </p:nvSpPr>
        <p:spPr>
          <a:xfrm>
            <a:off x="10560050" y="1484630"/>
            <a:ext cx="421640" cy="4756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文本框 5" title=""/>
          <p:cNvSpPr txBox="1"/>
          <p:nvPr>
            <p:custDataLst>
              <p:tags r:id="rId3"/>
            </p:custDataLst>
          </p:nvPr>
        </p:nvSpPr>
        <p:spPr>
          <a:xfrm>
            <a:off x="839470" y="1196975"/>
            <a:ext cx="10868025" cy="265303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3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航天员将地球上质量为50kg的物体带到太空中的中国空间站上，此时，物体的质量将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(  </a:t>
            </a:r>
            <a:r>
              <a:rPr lang="en-US" altLang="zh-CN" sz="2800">
                <a:latin typeface="微软雅黑" panose="020b0503020204020204" charset="-122"/>
                <a:ea typeface="微软雅黑"/>
                <a:sym typeface="+mn-ea"/>
              </a:rPr>
              <a:t>       </a:t>
            </a:r>
            <a:r>
              <a:rPr lang="zh-CN" altLang="en-US" sz="2800">
                <a:latin typeface="微软雅黑" panose="020b0503020204020204" charset="-122"/>
                <a:ea typeface="微软雅黑"/>
                <a:sym typeface="+mn-ea"/>
              </a:rPr>
              <a:t>)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A.增加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B.减少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C.不变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               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D.无法确定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865378" title=""/>
          <p:cNvSpPr/>
          <p:nvPr>
            <p:custDataLst>
              <p:tags r:id="rId4"/>
            </p:custDataLst>
          </p:nvPr>
        </p:nvSpPr>
        <p:spPr>
          <a:xfrm>
            <a:off x="4511675" y="2061210"/>
            <a:ext cx="421640" cy="47561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endParaRPr lang="en-US" altLang="zh-CN" sz="2800" b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8433" name="Rectangle 3" title=""/>
          <p:cNvSpPr/>
          <p:nvPr>
            <p:custDataLst>
              <p:tags r:id="rId3"/>
            </p:custDataLst>
          </p:nvPr>
        </p:nvSpPr>
        <p:spPr>
          <a:xfrm>
            <a:off x="1847215" y="2061210"/>
            <a:ext cx="4431030" cy="269748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(1)17mg=__________kg   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(2)6.5t=____________g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(3)180kg=__________t   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(4)120g=___________mg</a:t>
            </a:r>
            <a:endParaRPr lang="en-US" altLang="zh-CN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3606800" y="2133600"/>
            <a:ext cx="1694180" cy="541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1.7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-5</a:t>
            </a:r>
            <a:endParaRPr lang="en-US" altLang="zh-CN" sz="2800" b="1" baseline="300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5"/>
            </p:custDataLst>
          </p:nvPr>
        </p:nvSpPr>
        <p:spPr>
          <a:xfrm>
            <a:off x="1703070" y="1412875"/>
            <a:ext cx="5789930" cy="955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4. </a:t>
            </a:r>
            <a:r>
              <a:rPr lang="zh-CN" altLang="en-US" sz="28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完成下列单位换算。</a:t>
            </a:r>
            <a:endParaRPr lang="zh-CN" altLang="en-US" sz="28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3712210" y="2781300"/>
            <a:ext cx="1694180" cy="541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6.5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6</a:t>
            </a:r>
            <a:endParaRPr lang="en-US" altLang="zh-CN" sz="2800" b="1" baseline="300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4110355" y="3464560"/>
            <a:ext cx="818515" cy="5689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0.</a:t>
            </a:r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18</a:t>
            </a:r>
            <a:endParaRPr lang="en-US" sz="2800" b="1" baseline="300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3822700" y="4077970"/>
            <a:ext cx="1694180" cy="54165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1.2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×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10</a:t>
            </a:r>
            <a:r>
              <a:rPr lang="en-US" altLang="zh-CN" sz="2800" b="1" baseline="30000">
                <a:solidFill>
                  <a:srgbClr val="FF0000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5</a:t>
            </a:r>
            <a:endParaRPr lang="en-US" altLang="zh-CN" sz="2800" b="1" baseline="30000">
              <a:solidFill>
                <a:srgbClr val="FF0000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48055" y="981075"/>
            <a:ext cx="10639425" cy="24523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5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 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测量水的质量时，一位同学先称出杯子和水的总质量，然后倒出水，称出杯子的质量；另一位同学先称出杯子的质量、然后倒入水，称出杯子和水的总质量。这两种方法都可以测出水的质量，你认为哪一种方法更好些?为什么?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4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948055" y="3433445"/>
            <a:ext cx="10572115" cy="26162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5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答：第二种方法更好，因为第一种方法，先称出杯子和水的总质量，然后倒出水，再称杯子的质量时，杯子的内壁上会粘有少量的水，使得杯子的质量偏大，从而使最终计算出的水的质量偏小，而第二种方法可以避免这种情况，所以第二种方法更好些。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习题练习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2148" name="矩形 865378" title=""/>
          <p:cNvSpPr/>
          <p:nvPr>
            <p:custDataLst>
              <p:tags r:id="rId4"/>
            </p:custDataLst>
          </p:nvPr>
        </p:nvSpPr>
        <p:spPr>
          <a:xfrm>
            <a:off x="5664200" y="3695700"/>
            <a:ext cx="379095" cy="4184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/>
          <a:lstStyle/>
          <a:p>
            <a:endParaRPr lang="en-US" altLang="zh-CN" sz="2800" b="1" i="1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4" name="内容占位符 2" title="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623570" y="1052830"/>
            <a:ext cx="11140440" cy="533082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>
            <a:lvl1pPr marL="0" indent="720090" algn="just" rtl="0" eaLnBrk="1" latinLnBrk="0" hangingPunct="1">
              <a:lnSpc>
                <a:spcPct val="140000"/>
              </a:lnSpc>
              <a:spcBef>
                <a:spcPct val="0"/>
              </a:spcBef>
              <a:buFontTx/>
              <a:buNone/>
              <a:tabLst>
                <a:tab pos="5645150"/>
                <a:tab pos="10046970"/>
              </a:tabLst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Tx/>
              <a:buNone/>
              <a:defRPr sz="2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6. 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小明利用天平测一块小石块的质量。</a:t>
            </a:r>
            <a:endParaRPr lang="zh-CN" altLang="zh-CN" sz="1050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(1)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他将天平放在水平桌面上，当调节天平横梁平衡时，将游码移至横梁标尺左端零刻度线处，发现指针停在分度盘中线的左侧，他应将平衡螺母向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______(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选填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左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或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“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右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”)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调节，使天平平衡。</a:t>
            </a:r>
            <a:endParaRPr lang="zh-CN" altLang="zh-CN" sz="1050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(2)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他测量小石块质量时的情形如图所示，其中违反操作规定的是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________________________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sz="1050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(3)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图中小石块的实际质量是</a:t>
            </a:r>
            <a:r>
              <a:rPr lang="en-US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________g</a:t>
            </a:r>
            <a:r>
              <a:rPr lang="zh-CN" altLang="zh-CN" b="0" kern="100">
                <a:latin typeface="微软雅黑" panose="020b0503020204020204" charset="-122"/>
                <a:ea typeface="微软雅黑"/>
                <a:cs typeface="微软雅黑" panose="020b0503020204020204" charset="-122"/>
              </a:rPr>
              <a:t>。</a:t>
            </a:r>
            <a:endParaRPr lang="zh-CN" altLang="zh-CN" sz="1050" b="0" kern="10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  <a:p>
            <a:pPr indent="0">
              <a:lnSpc>
                <a:spcPct val="150000"/>
              </a:lnSpc>
              <a:tabLst>
                <a:tab pos="5667375"/>
                <a:tab pos="10067925"/>
              </a:tabLst>
            </a:pPr>
            <a:endParaRPr lang="zh-CN" altLang="en-US" b="0">
              <a:latin typeface="微软雅黑" panose="020b0503020204020204" charset="-122"/>
              <a:ea typeface="微软雅黑"/>
              <a:cs typeface="微软雅黑" panose="020b0503020204020204" charset="-122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 r:link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63988" y="4437117"/>
            <a:ext cx="309880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2351405" y="3068955"/>
            <a:ext cx="818515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右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1055370" y="4293235"/>
            <a:ext cx="3310890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物体和砝码放反了</a:t>
            </a:r>
            <a:endParaRPr lang="zh-CN" altLang="en-US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5303520" y="5013325"/>
            <a:ext cx="976630" cy="611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22.6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48" grpId="1" animBg="1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课程导入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sp>
        <p:nvSpPr>
          <p:cNvPr id="6" name="椭圆 5" title=""/>
          <p:cNvSpPr/>
          <p:nvPr>
            <p:custDataLst>
              <p:tags r:id="rId4"/>
            </p:custDataLst>
          </p:nvPr>
        </p:nvSpPr>
        <p:spPr>
          <a:xfrm>
            <a:off x="1127760" y="1844675"/>
            <a:ext cx="2832735" cy="3401060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C00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1703861" y="2060608"/>
            <a:ext cx="1706880" cy="2861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课桌</a:t>
            </a:r>
            <a:endParaRPr lang="en-US" altLang="zh-CN" sz="40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玻璃瓶</a:t>
            </a:r>
            <a:endParaRPr lang="en-US" altLang="zh-CN" sz="4000"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latin typeface="微软雅黑" panose="020b0503020204020204" charset="-122"/>
                <a:ea typeface="微软雅黑"/>
              </a:rPr>
              <a:t>轮胎</a:t>
            </a:r>
            <a:endParaRPr lang="zh-CN" altLang="en-US" sz="40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6"/>
            </p:custDataLst>
          </p:nvPr>
        </p:nvGrpSpPr>
        <p:grpSpPr>
          <a:xfrm>
            <a:off x="4151630" y="2996565"/>
            <a:ext cx="2498725" cy="1214120"/>
            <a:chOff x="6652" y="4987"/>
            <a:chExt cx="3935" cy="1912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2" name="箭头: 右 6"/>
            <p:cNvSpPr/>
            <p:nvPr>
              <p:custDataLst>
                <p:tags r:id="rId7"/>
              </p:custDataLst>
            </p:nvPr>
          </p:nvSpPr>
          <p:spPr>
            <a:xfrm flipH="1">
              <a:off x="6652" y="4987"/>
              <a:ext cx="3935" cy="1912"/>
            </a:xfrm>
            <a:prstGeom prst="rightArrow">
              <a:avLst>
                <a:gd name="adj1" fmla="val 50000"/>
                <a:gd name="adj2" fmla="val 10187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文本框 9"/>
            <p:cNvSpPr txBox="1"/>
            <p:nvPr>
              <p:custDataLst>
                <p:tags r:id="rId8"/>
              </p:custDataLst>
            </p:nvPr>
          </p:nvSpPr>
          <p:spPr>
            <a:xfrm>
              <a:off x="8466" y="5490"/>
              <a:ext cx="1875" cy="939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  <a:sym typeface="+mn-ea"/>
                </a:rPr>
                <a:t>组成</a:t>
              </a:r>
              <a:endParaRPr lang="zh-CN" altLang="en-US" sz="360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13" name="椭圆 12" title=""/>
          <p:cNvSpPr/>
          <p:nvPr>
            <p:custDataLst>
              <p:tags r:id="rId9"/>
            </p:custDataLst>
          </p:nvPr>
        </p:nvSpPr>
        <p:spPr>
          <a:xfrm>
            <a:off x="7031990" y="1844675"/>
            <a:ext cx="2827020" cy="3303270"/>
          </a:xfrm>
          <a:prstGeom prst="ellipse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00B0F0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 title=""/>
          <p:cNvSpPr txBox="1"/>
          <p:nvPr>
            <p:custDataLst>
              <p:tags r:id="rId10"/>
            </p:custDataLst>
          </p:nvPr>
        </p:nvSpPr>
        <p:spPr>
          <a:xfrm>
            <a:off x="7248629" y="1965358"/>
            <a:ext cx="2441695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木材</a:t>
            </a:r>
            <a:endParaRPr lang="en-US" altLang="zh-CN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玻璃</a:t>
            </a:r>
            <a:endParaRPr lang="en-US" altLang="zh-CN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橡胶</a:t>
            </a:r>
            <a:endParaRPr lang="zh-CN" altLang="en-US" sz="40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11"/>
            </p:custDataLst>
          </p:nvPr>
        </p:nvGrpSpPr>
        <p:grpSpPr>
          <a:xfrm>
            <a:off x="1417320" y="2817495"/>
            <a:ext cx="2292350" cy="1527810"/>
            <a:chOff x="2343" y="4720"/>
            <a:chExt cx="3610" cy="2406"/>
          </a:xfrm>
        </p:grpSpPr>
        <p:sp>
          <p:nvSpPr>
            <p:cNvPr id="19" name="爆炸形 1 18"/>
            <p:cNvSpPr/>
            <p:nvPr>
              <p:custDataLst>
                <p:tags r:id="rId12"/>
              </p:custDataLst>
            </p:nvPr>
          </p:nvSpPr>
          <p:spPr>
            <a:xfrm>
              <a:off x="2343" y="4720"/>
              <a:ext cx="3611" cy="2407"/>
            </a:xfrm>
            <a:prstGeom prst="irregularSeal1">
              <a:avLst/>
            </a:prstGeom>
            <a:solidFill>
              <a:srgbClr val="036EB8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文本框 14"/>
            <p:cNvSpPr txBox="1"/>
            <p:nvPr>
              <p:custDataLst>
                <p:tags r:id="rId13"/>
              </p:custDataLst>
            </p:nvPr>
          </p:nvSpPr>
          <p:spPr>
            <a:xfrm>
              <a:off x="3247" y="5400"/>
              <a:ext cx="1827" cy="971"/>
            </a:xfrm>
            <a:prstGeom prst="rect">
              <a:avLst/>
            </a:prstGeom>
            <a:no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  <a:sym typeface="+mn-ea"/>
                </a:rPr>
                <a:t>物体</a:t>
              </a:r>
              <a:endPara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grpSp>
        <p:nvGrpSpPr>
          <p:cNvPr id="21" name="组合 20" title=""/>
          <p:cNvGrpSpPr/>
          <p:nvPr>
            <p:custDataLst>
              <p:tags r:id="rId14"/>
            </p:custDataLst>
          </p:nvPr>
        </p:nvGrpSpPr>
        <p:grpSpPr>
          <a:xfrm>
            <a:off x="7407910" y="2780665"/>
            <a:ext cx="2292350" cy="1527810"/>
            <a:chOff x="2343" y="4720"/>
            <a:chExt cx="3610" cy="2406"/>
          </a:xfrm>
          <a:solidFill>
            <a:srgbClr val="036EB8"/>
          </a:solidFill>
        </p:grpSpPr>
        <p:sp>
          <p:nvSpPr>
            <p:cNvPr id="22" name="爆炸形 1 21"/>
            <p:cNvSpPr/>
            <p:nvPr>
              <p:custDataLst>
                <p:tags r:id="rId15"/>
              </p:custDataLst>
            </p:nvPr>
          </p:nvSpPr>
          <p:spPr>
            <a:xfrm>
              <a:off x="2343" y="4720"/>
              <a:ext cx="3611" cy="2407"/>
            </a:xfrm>
            <a:prstGeom prst="irregularSeal1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文本框 22"/>
            <p:cNvSpPr txBox="1"/>
            <p:nvPr>
              <p:custDataLst>
                <p:tags r:id="rId16"/>
              </p:custDataLst>
            </p:nvPr>
          </p:nvSpPr>
          <p:spPr>
            <a:xfrm>
              <a:off x="3247" y="5400"/>
              <a:ext cx="1827" cy="971"/>
            </a:xfrm>
            <a:prstGeom prst="rect">
              <a:avLst/>
            </a:prstGeom>
            <a:grpFill/>
          </p:spPr>
          <p:txBody>
            <a:bodyPr wrap="square" rtlCol="0" anchor="t">
              <a:noAutofit/>
            </a:bodyPr>
            <a:lstStyle/>
            <a:p>
              <a:r>
                <a:rPr lang="zh-CN" altLang="en-US" sz="3600" b="1">
                  <a:solidFill>
                    <a:schemeClr val="bg1"/>
                  </a:solidFill>
                  <a:latin typeface="微软雅黑" panose="020b0503020204020204" charset="-122"/>
                  <a:ea typeface="微软雅黑"/>
                  <a:cs typeface="Times New Roman" panose="02020603050405020304" pitchFamily="18" charset="0"/>
                  <a:sym typeface="+mn-ea"/>
                </a:rPr>
                <a:t>物质</a:t>
              </a:r>
              <a:endParaRPr lang="zh-CN" altLang="en-US" sz="3600" b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  <a:sym typeface="+mn-ea"/>
              </a:endParaRPr>
            </a:p>
          </p:txBody>
        </p:sp>
      </p:grpSp>
      <p:sp>
        <p:nvSpPr>
          <p:cNvPr id="24" name="文本框 23" title=""/>
          <p:cNvSpPr txBox="1"/>
          <p:nvPr>
            <p:custDataLst>
              <p:tags r:id="rId17"/>
            </p:custDataLst>
          </p:nvPr>
        </p:nvSpPr>
        <p:spPr>
          <a:xfrm>
            <a:off x="839436" y="5598384"/>
            <a:ext cx="39756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物体是由物质组成的。</a:t>
            </a:r>
            <a:endParaRPr lang="zh-CN" altLang="en-US" sz="3200"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18"/>
            </p:custDataLst>
          </p:nvPr>
        </p:nvSpPr>
        <p:spPr>
          <a:xfrm>
            <a:off x="774065" y="942340"/>
            <a:ext cx="7557770" cy="71374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3200">
                <a:latin typeface="宋体" panose="02010600030101010101" pitchFamily="2" charset="-122"/>
              </a:rPr>
              <a:t>课桌、玻璃瓶、轮胎主要是由什么组成的？</a:t>
            </a:r>
            <a:endParaRPr lang="zh-CN" altLang="en-US" sz="3200">
              <a:latin typeface="宋体" panose="02010600030101010101" pitchFamily="2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9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5" name="矩形 4"/>
            <p:cNvSpPr/>
            <p:nvPr>
              <p:custDataLst>
                <p:tags r:id="rId20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21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 title=""/>
          <p:cNvGrpSpPr/>
          <p:nvPr>
            <p:custDataLst>
              <p:tags r:id="rId22"/>
            </p:custDataLst>
          </p:nvPr>
        </p:nvGrpSpPr>
        <p:grpSpPr>
          <a:xfrm>
            <a:off x="366015" y="5786314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4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 title=""/>
          <p:cNvSpPr/>
          <p:nvPr>
            <p:custDataLst>
              <p:tags r:id="rId8"/>
            </p:custDataLst>
          </p:nvPr>
        </p:nvSpPr>
        <p:spPr>
          <a:xfrm>
            <a:off x="3431229" y="18882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4" name="https://photo-static-api.fotomore.com/creative/vcg/400/new/VCG41N1341833729.jpg?uid=386&amp;timestamp=1698111554&amp;sign=20e3c52067b9eb8cbdb2e2eba5b6041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7760" y="2488565"/>
            <a:ext cx="2564765" cy="2747645"/>
          </a:xfrm>
          <a:prstGeom prst="rect">
            <a:avLst/>
          </a:prstGeom>
        </p:spPr>
      </p:pic>
      <p:sp>
        <p:nvSpPr>
          <p:cNvPr id="11" name="文本框 10" title=""/>
          <p:cNvSpPr txBox="1"/>
          <p:nvPr>
            <p:custDataLst>
              <p:tags r:id="rId11"/>
            </p:custDataLst>
          </p:nvPr>
        </p:nvSpPr>
        <p:spPr>
          <a:xfrm>
            <a:off x="774065" y="981075"/>
            <a:ext cx="7306310" cy="12369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桌子和椅子里含有的木材一样多吗？</a:t>
            </a:r>
            <a:endParaRPr lang="zh-CN" altLang="en-US" sz="2800">
              <a:latin typeface="宋体" panose="02010600030101010101" pitchFamily="2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自行车轮胎和汽车轮胎哪个含有的橡胶多？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grpSp>
        <p:nvGrpSpPr>
          <p:cNvPr id="6" name="组合 5" title=""/>
          <p:cNvGrpSpPr/>
          <p:nvPr>
            <p:custDataLst>
              <p:tags r:id="rId12"/>
            </p:custDataLst>
          </p:nvPr>
        </p:nvGrpSpPr>
        <p:grpSpPr>
          <a:xfrm>
            <a:off x="4295140" y="2637155"/>
            <a:ext cx="4262755" cy="2146300"/>
            <a:chOff x="8579" y="5173"/>
            <a:chExt cx="6713" cy="3380"/>
          </a:xfrm>
        </p:grpSpPr>
        <p:pic>
          <p:nvPicPr>
            <p:cNvPr id="10" name="https://photo-static-api.fotomore.com/creative/vcg/400/new/VCG211232906546.jpg?uid=386&amp;timestamp=1698111702&amp;sign=7b8f51c2509fda8b60416383f646f440" descr="templates\picture_hover\&amp;pky290_sjzg_VCG211232906546&amp;2&amp;src_toppic_inpsrchzd1&amp;"/>
            <p:cNvPicPr>
              <a:picLocks noChangeAspect="1"/>
            </p:cNvPicPr>
            <p:nvPr>
              <p:custDataLst>
                <p:tags r:id="rId14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r="49902" b="50573"/>
            <a:stretch>
              <a:fillRect/>
            </a:stretch>
          </p:blipFill>
          <p:spPr>
            <a:xfrm>
              <a:off x="8579" y="5173"/>
              <a:ext cx="3427" cy="3381"/>
            </a:xfrm>
            <a:prstGeom prst="rect">
              <a:avLst/>
            </a:prstGeom>
          </p:spPr>
        </p:pic>
        <p:pic>
          <p:nvPicPr>
            <p:cNvPr id="5" name="https://photo-static-api.fotomore.com/creative/vcg/400/new/VCG211232906546.jpg?uid=386&amp;timestamp=1698111702&amp;sign=7b8f51c2509fda8b60416383f646f440" descr="templates\picture_hover\&amp;pky290_sjzg_VCG211232906546&amp;2&amp;src_toppic_inpsrchzd1&amp;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3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rcRect l="48282" t="48723" r="-2683" b="-670"/>
            <a:stretch>
              <a:fillRect/>
            </a:stretch>
          </p:blipFill>
          <p:spPr>
            <a:xfrm>
              <a:off x="11868" y="5173"/>
              <a:ext cx="3425" cy="3270"/>
            </a:xfrm>
            <a:prstGeom prst="rect">
              <a:avLst/>
            </a:prstGeom>
          </p:spPr>
        </p:pic>
      </p:grpSp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774065" y="5589270"/>
            <a:ext cx="7747000" cy="7524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事实表明，组成物体的物质有多有少。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" name="组合 2" title=""/>
          <p:cNvGrpSpPr/>
          <p:nvPr>
            <p:custDataLst>
              <p:tags r:id="rId17"/>
            </p:custDataLst>
          </p:nvPr>
        </p:nvGrpSpPr>
        <p:grpSpPr>
          <a:xfrm>
            <a:off x="366015" y="1202249"/>
            <a:ext cx="295322" cy="210471"/>
            <a:chOff x="435463" y="1226414"/>
            <a:chExt cx="295380" cy="210512"/>
          </a:xfrm>
        </p:grpSpPr>
        <p:sp>
          <p:nvSpPr>
            <p:cNvPr id="2" name="矩形 1"/>
            <p:cNvSpPr/>
            <p:nvPr>
              <p:custDataLst>
                <p:tags r:id="rId18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9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2" name="组合 11" title=""/>
          <p:cNvGrpSpPr/>
          <p:nvPr>
            <p:custDataLst>
              <p:tags r:id="rId20"/>
            </p:custDataLst>
          </p:nvPr>
        </p:nvGrpSpPr>
        <p:grpSpPr>
          <a:xfrm>
            <a:off x="366015" y="5848544"/>
            <a:ext cx="295322" cy="210471"/>
            <a:chOff x="435463" y="1226414"/>
            <a:chExt cx="295380" cy="210512"/>
          </a:xfrm>
        </p:grpSpPr>
        <p:sp>
          <p:nvSpPr>
            <p:cNvPr id="16" name="矩形 15"/>
            <p:cNvSpPr/>
            <p:nvPr>
              <p:custDataLst>
                <p:tags r:id="rId21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矩形 16"/>
            <p:cNvSpPr/>
            <p:nvPr>
              <p:custDataLst>
                <p:tags r:id="rId22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4" name="矩形 13"/>
            <p:cNvSpPr/>
            <p:nvPr>
              <p:custDataLst>
                <p:tags r:id="rId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5" name="矩形 14"/>
            <p:cNvSpPr/>
            <p:nvPr>
              <p:custDataLst>
                <p:tags r:id="rId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6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7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8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9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0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1"/>
            </p:custDataLst>
          </p:nvPr>
        </p:nvSpPr>
        <p:spPr>
          <a:xfrm>
            <a:off x="774065" y="917575"/>
            <a:ext cx="1234440" cy="568960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839470" y="1557020"/>
            <a:ext cx="10154285" cy="12287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物理学中，把物体</a:t>
            </a:r>
            <a:r>
              <a:rPr lang="zh-CN" altLang="en-US" sz="32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所含物质的多少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叫做物体的质量，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20000"/>
              </a:lnSpc>
            </a:pPr>
            <a:r>
              <a:rPr lang="zh-CN" altLang="en-US" sz="3200">
                <a:latin typeface="微软雅黑" panose="020b0503020204020204" charset="-122"/>
                <a:ea typeface="微软雅黑"/>
              </a:rPr>
              <a:t>用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“</a:t>
            </a:r>
            <a:r>
              <a:rPr lang="en-US" altLang="zh-CN" sz="3200" i="1">
                <a:latin typeface="+mn-lt"/>
                <a:ea typeface="微软雅黑"/>
                <a:cs typeface="+mn-lt"/>
              </a:rPr>
              <a:t>m</a:t>
            </a:r>
            <a:r>
              <a:rPr lang="en-US" altLang="zh-CN" sz="3200">
                <a:latin typeface="微软雅黑" panose="020b0503020204020204" charset="-122"/>
                <a:ea typeface="微软雅黑"/>
              </a:rPr>
              <a:t>”</a:t>
            </a:r>
            <a:r>
              <a:rPr lang="zh-CN" altLang="en-US" sz="3200">
                <a:latin typeface="微软雅黑" panose="020b0503020204020204" charset="-122"/>
                <a:ea typeface="微软雅黑"/>
              </a:rPr>
              <a:t>表示。</a:t>
            </a:r>
            <a:endParaRPr lang="zh-CN" altLang="en-US" sz="3200">
              <a:latin typeface="微软雅黑" panose="020b0503020204020204" charset="-122"/>
              <a:ea typeface="微软雅黑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1199515" y="3501390"/>
            <a:ext cx="7410450" cy="1156335"/>
          </a:xfrm>
          <a:prstGeom prst="rect">
            <a:avLst/>
          </a:prstGeom>
          <a:noFill/>
          <a:ln w="12700">
            <a:solidFill>
              <a:srgbClr val="036EB8"/>
            </a:solidFill>
            <a:prstDash val="dashDot"/>
          </a:ln>
        </p:spPr>
        <p:txBody>
          <a:bodyPr wrap="square" rtlCol="0" anchor="t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sym typeface="+mn-ea"/>
              </a:rPr>
              <a:t>物体的质量会不会随着它的形状的变化、位置的移动、状态的变化而变化呢？</a:t>
            </a:r>
            <a:endParaRPr lang="zh-CN" altLang="en-US" sz="2800">
              <a:latin typeface="宋体" panose="02010600030101010101" pitchFamily="2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 rot="1320000">
            <a:off x="8644890" y="3314065"/>
            <a:ext cx="1625600" cy="1625600"/>
          </a:xfrm>
          <a:prstGeom prst="rect">
            <a:avLst/>
          </a:prstGeom>
        </p:spPr>
      </p:pic>
      <p:sp>
        <p:nvSpPr>
          <p:cNvPr id="4" name="矩形 3" title=""/>
          <p:cNvSpPr/>
          <p:nvPr>
            <p:custDataLst>
              <p:tags r:id="rId17"/>
            </p:custDataLst>
          </p:nvPr>
        </p:nvSpPr>
        <p:spPr>
          <a:xfrm>
            <a:off x="3431229" y="18882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 title=""/>
          <p:cNvSpPr txBox="1"/>
          <p:nvPr>
            <p:custDataLst>
              <p:tags r:id="rId8"/>
            </p:custDataLst>
          </p:nvPr>
        </p:nvSpPr>
        <p:spPr>
          <a:xfrm>
            <a:off x="874395" y="4293235"/>
            <a:ext cx="3380740" cy="4800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钢锭被压成钢板，形状变了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9"/>
            </p:custDataLst>
          </p:nvPr>
        </p:nvSpPr>
        <p:spPr>
          <a:xfrm>
            <a:off x="5088255" y="4280535"/>
            <a:ext cx="2578735" cy="492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冰化成水，状态变了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0"/>
            </p:custDataLst>
          </p:nvPr>
        </p:nvSpPr>
        <p:spPr>
          <a:xfrm>
            <a:off x="8544560" y="4154805"/>
            <a:ext cx="3094990" cy="83312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latin typeface="微软雅黑" panose="020b0503020204020204" charset="-122"/>
                <a:ea typeface="微软雅黑"/>
              </a:rPr>
              <a:t>天舟货运飞船将货物运上中国空间站，位置变了</a:t>
            </a:r>
            <a:endParaRPr lang="zh-CN" altLang="en-US" sz="2000">
              <a:latin typeface="微软雅黑" panose="020b0503020204020204" charset="-122"/>
              <a:ea typeface="微软雅黑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11"/>
            </p:custDataLst>
          </p:nvPr>
        </p:nvSpPr>
        <p:spPr>
          <a:xfrm>
            <a:off x="705485" y="4902835"/>
            <a:ext cx="10719435" cy="14020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一个物体的质量不因为它的形状、状态和位置的变化而变化。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  <a:p>
            <a:pPr>
              <a:lnSpc>
                <a:spcPct val="15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可见，质量是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物体的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一个</a:t>
            </a:r>
            <a:r>
              <a:rPr lang="zh-CN" altLang="en-US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基本属性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。</a:t>
            </a:r>
            <a:endParaRPr lang="zh-CN" altLang="en-US" sz="280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34" name="组合 33" title=""/>
          <p:cNvGrpSpPr/>
          <p:nvPr>
            <p:custDataLst>
              <p:tags r:id="rId12"/>
            </p:custDataLst>
          </p:nvPr>
        </p:nvGrpSpPr>
        <p:grpSpPr>
          <a:xfrm>
            <a:off x="294260" y="5272752"/>
            <a:ext cx="295322" cy="210471"/>
            <a:chOff x="435463" y="1226414"/>
            <a:chExt cx="295380" cy="210512"/>
          </a:xfrm>
        </p:grpSpPr>
        <p:sp>
          <p:nvSpPr>
            <p:cNvPr id="35" name="矩形 34"/>
            <p:cNvSpPr/>
            <p:nvPr>
              <p:custDataLst>
                <p:tags r:id="rId1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6" name="矩形 35"/>
            <p:cNvSpPr/>
            <p:nvPr>
              <p:custDataLst>
                <p:tags r:id="rId1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" name="矩形 3" title=""/>
          <p:cNvSpPr/>
          <p:nvPr>
            <p:custDataLst>
              <p:tags r:id="rId15"/>
            </p:custDataLst>
          </p:nvPr>
        </p:nvSpPr>
        <p:spPr>
          <a:xfrm>
            <a:off x="3431229" y="18882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05485" y="1701165"/>
            <a:ext cx="3699510" cy="246253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https://photo-static-api.fotomore.com/creative/vcg/400/new/VCG41N908723250.jpg?uid=386&amp;timestamp=1718681780&amp;sign=d8220d62ae5416ba782b027cadabf0b1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4518025" y="1710690"/>
            <a:ext cx="3666490" cy="2444115"/>
          </a:xfrm>
          <a:prstGeom prst="rect">
            <a:avLst/>
          </a:prstGeom>
        </p:spPr>
      </p:pic>
      <p:pic>
        <p:nvPicPr>
          <p:cNvPr id="101" name="图片 100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rcRect l="20052"/>
          <a:stretch>
            <a:fillRect/>
          </a:stretch>
        </p:blipFill>
        <p:spPr>
          <a:xfrm>
            <a:off x="8297545" y="1719580"/>
            <a:ext cx="3473450" cy="244411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" name="组合 9" title=""/>
          <p:cNvGrpSpPr/>
          <p:nvPr>
            <p:custDataLst>
              <p:tags r:id="rId22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11" name="矩形 10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文本框 17" title=""/>
          <p:cNvSpPr txBox="1"/>
          <p:nvPr>
            <p:custDataLst>
              <p:tags r:id="rId25"/>
            </p:custDataLst>
          </p:nvPr>
        </p:nvSpPr>
        <p:spPr>
          <a:xfrm>
            <a:off x="767715" y="893445"/>
            <a:ext cx="6914515" cy="6064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观察下面几种情况，讨论质量会不会改变？</a:t>
            </a:r>
            <a:endParaRPr lang="zh-CN" altLang="en-US" sz="2800">
              <a:latin typeface="宋体" panose="02010600030101010101" pitchFamily="2" charset="-122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26"/>
            </p:custDataLst>
          </p:nvPr>
        </p:nvSpPr>
        <p:spPr>
          <a:xfrm>
            <a:off x="1631950" y="2564765"/>
            <a:ext cx="1694180" cy="626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质量不变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39" name="文本框 38" title=""/>
          <p:cNvSpPr txBox="1"/>
          <p:nvPr>
            <p:custDataLst>
              <p:tags r:id="rId27"/>
            </p:custDataLst>
          </p:nvPr>
        </p:nvSpPr>
        <p:spPr>
          <a:xfrm>
            <a:off x="5591810" y="2562860"/>
            <a:ext cx="1694180" cy="626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质量不变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41" name="文本框 40" title=""/>
          <p:cNvSpPr txBox="1"/>
          <p:nvPr>
            <p:custDataLst>
              <p:tags r:id="rId28"/>
            </p:custDataLst>
          </p:nvPr>
        </p:nvSpPr>
        <p:spPr>
          <a:xfrm>
            <a:off x="9244965" y="2562860"/>
            <a:ext cx="1694180" cy="62611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b="1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质量不变</a:t>
            </a:r>
            <a:endParaRPr lang="zh-CN" altLang="en-US" sz="2800" b="1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3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80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3" grpId="0" animBg="1"/>
      <p:bldP spid="29" grpId="0"/>
      <p:bldP spid="39" grpId="0" animBg="1"/>
      <p:bldP spid="30" grpId="0"/>
      <p:bldP spid="41" grpId="0" animBg="1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767715" y="1557020"/>
            <a:ext cx="7298690" cy="33896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/>
          <a:p>
            <a:pPr algn="l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基本单位：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千克（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kg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endParaRPr lang="zh-CN" sz="2800">
              <a:solidFill>
                <a:srgbClr val="FF0000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r>
              <a:rPr lang="zh-CN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常用单位：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吨（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t</a:t>
            </a:r>
            <a:r>
              <a:rPr 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）、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克（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g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）、毫克（</a:t>
            </a:r>
            <a:r>
              <a:rPr lang="en-US" altLang="zh-CN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mg</a:t>
            </a:r>
            <a:r>
              <a:rPr lang="zh-CN" altLang="en-US" sz="2800">
                <a:solidFill>
                  <a:srgbClr val="FF0000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）</a:t>
            </a:r>
            <a:endParaRPr lang="zh-CN" altLang="en-US" sz="2800">
              <a:solidFill>
                <a:srgbClr val="FF0000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zh-CN" altLang="en-US" sz="28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/>
                <a:cs typeface="微软雅黑" panose="020b0503020204020204" charset="-122"/>
                <a:sym typeface="+mn-ea"/>
              </a:rPr>
              <a:t>单位换算：</a:t>
            </a:r>
            <a:endParaRPr lang="zh-CN" altLang="en-US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  <a:p>
            <a:pPr algn="l">
              <a:lnSpc>
                <a:spcPct val="125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1 t =1 000 kg  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25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1 kg =1 000 g  </a:t>
            </a:r>
            <a:r>
              <a:rPr lang="zh-CN" altLang="en-US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</a:t>
            </a:r>
            <a:endParaRPr lang="zh-CN" altLang="en-US" sz="2800">
              <a:solidFill>
                <a:srgbClr val="111111"/>
              </a:solidFill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25000"/>
              </a:lnSpc>
            </a:pPr>
            <a:r>
              <a:rPr lang="en-US" altLang="zh-CN" sz="2800">
                <a:solidFill>
                  <a:srgbClr val="111111"/>
                </a:solidFill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sym typeface="+mn-ea"/>
              </a:rPr>
              <a:t>    1 g =1 000 mg</a:t>
            </a:r>
            <a:endParaRPr lang="zh-CN" altLang="en-US" sz="2800"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algn="l">
              <a:lnSpc>
                <a:spcPct val="125000"/>
              </a:lnSpc>
              <a:spcBef>
                <a:spcPct val="0"/>
              </a:spcBef>
              <a:buClrTx/>
              <a:buSzTx/>
              <a:buFontTx/>
            </a:pPr>
            <a:endParaRPr lang="zh-CN" altLang="en-US" sz="2800">
              <a:solidFill>
                <a:schemeClr val="tx1"/>
              </a:solidFill>
              <a:effectLst/>
              <a:latin typeface="微软雅黑" panose="020b0503020204020204" charset="-122"/>
              <a:ea typeface="微软雅黑"/>
              <a:cs typeface="微软雅黑" panose="020b0503020204020204" charset="-122"/>
              <a:sym typeface="+mn-ea"/>
            </a:endParaRPr>
          </a:p>
        </p:txBody>
      </p:sp>
      <p:grpSp>
        <p:nvGrpSpPr>
          <p:cNvPr id="16" name="组合 15" title=""/>
          <p:cNvGrpSpPr/>
          <p:nvPr>
            <p:custDataLst>
              <p:tags r:id="rId4"/>
            </p:custDataLst>
          </p:nvPr>
        </p:nvGrpSpPr>
        <p:grpSpPr>
          <a:xfrm>
            <a:off x="294260" y="1816447"/>
            <a:ext cx="295322" cy="210471"/>
            <a:chOff x="435463" y="1226414"/>
            <a:chExt cx="295380" cy="210512"/>
          </a:xfrm>
        </p:grpSpPr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 title=""/>
          <p:cNvSpPr txBox="1"/>
          <p:nvPr>
            <p:custDataLst>
              <p:tags r:id="rId7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8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9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10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11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品 28" title=""/>
          <p:cNvSpPr/>
          <p:nvPr>
            <p:custDataLst>
              <p:tags r:id="rId12"/>
            </p:custDataLst>
          </p:nvPr>
        </p:nvSpPr>
        <p:spPr>
          <a:xfrm>
            <a:off x="767715" y="908685"/>
            <a:ext cx="2446655" cy="588645"/>
          </a:xfrm>
          <a:prstGeom prst="rect">
            <a:avLst/>
          </a:prstGeom>
        </p:spPr>
        <p:txBody>
          <a:bodyPr wrap="square" rtlCol="0">
            <a:noAutofit/>
          </a:bodyPr>
          <a:lstStyle/>
          <a:p>
            <a:pPr lvl="0" algn="dist">
              <a:buClrTx/>
              <a:buSzTx/>
              <a:buFontTx/>
            </a:pPr>
            <a:r>
              <a:rPr lang="zh-CN" altLang="en-US" sz="3200" b="1" smtClean="0">
                <a:solidFill>
                  <a:srgbClr val="036EB8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rPr>
              <a:t>质量的单位</a:t>
            </a:r>
            <a:endParaRPr lang="zh-CN" altLang="en-US" sz="3200" b="1" smtClean="0">
              <a:solidFill>
                <a:srgbClr val="036EB8"/>
              </a:solidFill>
              <a:latin typeface="微软雅黑" panose="020b0503020204020204" charset="-122"/>
              <a:ea typeface="微软雅黑"/>
              <a:sym typeface="微软雅黑" panose="020b0503020204020204" charset="-122"/>
            </a:endParaRPr>
          </a:p>
        </p:txBody>
      </p:sp>
      <p:grpSp>
        <p:nvGrpSpPr>
          <p:cNvPr id="4" name="组合 3" title=""/>
          <p:cNvGrpSpPr/>
          <p:nvPr>
            <p:custDataLst>
              <p:tags r:id="rId13"/>
            </p:custDataLst>
          </p:nvPr>
        </p:nvGrpSpPr>
        <p:grpSpPr>
          <a:xfrm>
            <a:off x="428880" y="5200997"/>
            <a:ext cx="295322" cy="210471"/>
            <a:chOff x="435463" y="1226414"/>
            <a:chExt cx="295380" cy="210512"/>
          </a:xfrm>
        </p:grpSpPr>
        <p:sp>
          <p:nvSpPr>
            <p:cNvPr id="9" name="矩形 8"/>
            <p:cNvSpPr/>
            <p:nvPr>
              <p:custDataLst>
                <p:tags r:id="rId14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矩形 9"/>
            <p:cNvSpPr/>
            <p:nvPr>
              <p:custDataLst>
                <p:tags r:id="rId15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" name="文本框 10" title=""/>
          <p:cNvSpPr txBox="1"/>
          <p:nvPr>
            <p:custDataLst>
              <p:tags r:id="rId16"/>
            </p:custDataLst>
          </p:nvPr>
        </p:nvSpPr>
        <p:spPr>
          <a:xfrm>
            <a:off x="774065" y="5006340"/>
            <a:ext cx="9143365" cy="1118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最初规定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1000cm</a:t>
            </a:r>
            <a:r>
              <a:rPr lang="en-US" altLang="zh-CN" sz="2800" baseline="30000">
                <a:latin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的纯水在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4℃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时的质量为</a:t>
            </a:r>
            <a:r>
              <a:rPr lang="en-US" altLang="zh-CN" sz="2800">
                <a:latin typeface="宋体" panose="02010600030101010101" pitchFamily="2" charset="-122"/>
                <a:cs typeface="宋体" panose="02010600030101010101" pitchFamily="2" charset="-122"/>
              </a:rPr>
              <a:t>1kg</a:t>
            </a: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10000"/>
              </a:lnSpc>
            </a:pPr>
            <a:r>
              <a:rPr lang="zh-CN" altLang="en-US" sz="2800">
                <a:latin typeface="宋体" panose="02010600030101010101" pitchFamily="2" charset="-122"/>
                <a:cs typeface="宋体" panose="02010600030101010101" pitchFamily="2" charset="-122"/>
              </a:rPr>
              <a:t>后来，人们据此用铂铱合金制成一个国际千克原器。</a:t>
            </a:r>
            <a:endParaRPr lang="zh-CN" altLang="en-US" sz="2800">
              <a:latin typeface="宋体" panose="02010600030101010101" pitchFamily="2" charset="-122"/>
              <a:cs typeface="宋体" panose="02010600030101010101" pitchFamily="2" charset="-122"/>
            </a:endParaRPr>
          </a:p>
        </p:txBody>
      </p:sp>
      <p:grpSp>
        <p:nvGrpSpPr>
          <p:cNvPr id="12" name="组合 11" title=""/>
          <p:cNvGrpSpPr/>
          <p:nvPr>
            <p:custDataLst>
              <p:tags r:id="rId17"/>
            </p:custDataLst>
          </p:nvPr>
        </p:nvGrpSpPr>
        <p:grpSpPr>
          <a:xfrm>
            <a:off x="8543925" y="1557020"/>
            <a:ext cx="2713990" cy="3754120"/>
            <a:chOff x="13456" y="2338"/>
            <a:chExt cx="4274" cy="5912"/>
          </a:xfrm>
        </p:grpSpPr>
        <p:pic>
          <p:nvPicPr>
            <p:cNvPr id="101" name="图片 100"/>
            <p:cNvPicPr>
              <a:picLocks noChangeAspect="1"/>
            </p:cNvPicPr>
            <p:nvPr>
              <p:custDataLst>
                <p:tags r:id="rId19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13456" y="2338"/>
              <a:ext cx="4274" cy="510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7" name="文本框 26"/>
            <p:cNvSpPr txBox="1"/>
            <p:nvPr>
              <p:custDataLst>
                <p:tags r:id="rId20"/>
              </p:custDataLst>
            </p:nvPr>
          </p:nvSpPr>
          <p:spPr>
            <a:xfrm>
              <a:off x="14363" y="7492"/>
              <a:ext cx="2730" cy="75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>
                <a:lnSpc>
                  <a:spcPct val="120000"/>
                </a:lnSpc>
              </a:pPr>
              <a:r>
                <a:rPr lang="zh-CN" altLang="en-US" sz="2000">
                  <a:latin typeface="微软雅黑" panose="020b0503020204020204" charset="-122"/>
                  <a:ea typeface="微软雅黑"/>
                </a:rPr>
                <a:t>国际千克原器</a:t>
              </a:r>
              <a:endParaRPr lang="zh-CN" altLang="en-US" sz="2000">
                <a:latin typeface="微软雅黑" panose="020b0503020204020204" charset="-122"/>
                <a:ea typeface="微软雅黑"/>
              </a:endParaRPr>
            </a:p>
          </p:txBody>
        </p:sp>
      </p:grpSp>
      <p:sp>
        <p:nvSpPr>
          <p:cNvPr id="2" name="矩形 1" title=""/>
          <p:cNvSpPr/>
          <p:nvPr>
            <p:custDataLst>
              <p:tags r:id="rId21"/>
            </p:custDataLst>
          </p:nvPr>
        </p:nvSpPr>
        <p:spPr>
          <a:xfrm>
            <a:off x="3431229" y="18882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20" name="组合 19" title=""/>
          <p:cNvGrpSpPr/>
          <p:nvPr>
            <p:custDataLst>
              <p:tags r:id="rId22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21" name="矩形 20"/>
            <p:cNvSpPr/>
            <p:nvPr>
              <p:custDataLst>
                <p:tags r:id="rId23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矩形 21"/>
            <p:cNvSpPr/>
            <p:nvPr>
              <p:custDataLst>
                <p:tags r:id="rId24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80"/>
                            </p:stCondLst>
                            <p:childTnLst>
                              <p:par>
                                <p:cTn id="3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7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8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8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60"/>
                            </p:stCondLst>
                            <p:childTnLst>
                              <p:par>
                                <p:cTn id="4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2"/>
                            </p:stCondLst>
                            <p:childTnLst>
                              <p:par>
                                <p:cTn id="5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文本框 6" title=""/>
          <p:cNvSpPr txBox="1"/>
          <p:nvPr>
            <p:custDataLst>
              <p:tags r:id="rId8"/>
            </p:custDataLst>
          </p:nvPr>
        </p:nvSpPr>
        <p:spPr>
          <a:xfrm>
            <a:off x="3228975" y="1484630"/>
            <a:ext cx="5810885" cy="6108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  <a:cs typeface="微软雅黑" panose="020b0503020204020204" charset="-122"/>
              </a:rPr>
              <a:t>试填写下图中物体质量的单位。</a:t>
            </a:r>
            <a:endParaRPr lang="zh-CN" altLang="en-US" sz="2800">
              <a:latin typeface="宋体" panose="02010600030101010101" pitchFamily="2" charset="-122"/>
              <a:cs typeface="微软雅黑" panose="020b0503020204020204" charset="-122"/>
            </a:endParaRPr>
          </a:p>
        </p:txBody>
      </p:sp>
      <p:pic>
        <p:nvPicPr>
          <p:cNvPr id="11" name="https://photo-static-api.fotomore.com/creative/vcg/400/new/VCG211295054124.jpg?uid=386&amp;timestamp=1698125078&amp;sign=85d4350cf1e773b41e0e3753b3af913b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/>
          <a:srcRect l="16830"/>
          <a:stretch>
            <a:fillRect/>
          </a:stretch>
        </p:blipFill>
        <p:spPr>
          <a:xfrm>
            <a:off x="981075" y="2397760"/>
            <a:ext cx="3115310" cy="2496820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767080" y="5085080"/>
            <a:ext cx="406400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微软雅黑" panose="020b0503020204020204" charset="-122"/>
                <a:ea typeface="微软雅黑"/>
              </a:rPr>
              <a:t>30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粒大米的质量约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1</a:t>
            </a:r>
            <a:r>
              <a:rPr lang="en-US" altLang="zh-CN" sz="2400" u="sng">
                <a:latin typeface="微软雅黑" panose="020b0503020204020204" charset="-122"/>
                <a:ea typeface="微软雅黑"/>
              </a:rPr>
              <a:t>        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pic>
        <p:nvPicPr>
          <p:cNvPr id="21" name="https://photo-static-api.fotomore.com/creative/vcg/400/version23/VCG21402582395.jpg?uid=386&amp;timestamp=1698125192&amp;sign=525c50f3c8f77a08702660cdbad7eb29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245475" y="2397760"/>
            <a:ext cx="3335655" cy="2501900"/>
          </a:xfrm>
          <a:prstGeom prst="rect">
            <a:avLst/>
          </a:prstGeom>
        </p:spPr>
      </p:pic>
      <p:sp>
        <p:nvSpPr>
          <p:cNvPr id="22" name="文本框 21" title=""/>
          <p:cNvSpPr txBox="1"/>
          <p:nvPr>
            <p:custDataLst>
              <p:tags r:id="rId14"/>
            </p:custDataLst>
          </p:nvPr>
        </p:nvSpPr>
        <p:spPr>
          <a:xfrm>
            <a:off x="4511675" y="5085080"/>
            <a:ext cx="406400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微软雅黑" panose="020b0503020204020204" charset="-122"/>
                <a:ea typeface="微软雅黑"/>
              </a:rPr>
              <a:t>15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个鸡蛋的质量约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1</a:t>
            </a:r>
            <a:r>
              <a:rPr lang="en-US" altLang="zh-CN" sz="2400" u="sng">
                <a:latin typeface="微软雅黑" panose="020b0503020204020204" charset="-122"/>
                <a:ea typeface="微软雅黑"/>
              </a:rPr>
              <a:t>        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；</a:t>
            </a:r>
            <a:endParaRPr lang="zh-CN" altLang="en-US" sz="2400">
              <a:latin typeface="微软雅黑" panose="020b0503020204020204" charset="-122"/>
              <a:ea typeface="微软雅黑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15"/>
            </p:custDataLst>
          </p:nvPr>
        </p:nvSpPr>
        <p:spPr>
          <a:xfrm>
            <a:off x="8328025" y="5085080"/>
            <a:ext cx="4064000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>
                <a:latin typeface="微软雅黑" panose="020b0503020204020204" charset="-122"/>
                <a:ea typeface="微软雅黑"/>
              </a:rPr>
              <a:t>1</a:t>
            </a:r>
            <a:r>
              <a:rPr lang="zh-CN" altLang="en-US" sz="2400">
                <a:latin typeface="微软雅黑" panose="020b0503020204020204" charset="-122"/>
                <a:ea typeface="微软雅黑"/>
              </a:rPr>
              <a:t>头大象的质量约</a:t>
            </a:r>
            <a:r>
              <a:rPr lang="en-US" altLang="zh-CN" sz="2400">
                <a:latin typeface="微软雅黑" panose="020b0503020204020204" charset="-122"/>
                <a:ea typeface="微软雅黑"/>
              </a:rPr>
              <a:t>5</a:t>
            </a:r>
            <a:r>
              <a:rPr lang="en-US" altLang="zh-CN" sz="2400" u="sng">
                <a:latin typeface="微软雅黑" panose="020b0503020204020204" charset="-122"/>
                <a:ea typeface="微软雅黑"/>
              </a:rPr>
              <a:t>   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。</a:t>
            </a:r>
            <a:endParaRPr lang="zh-CN" altLang="en-US" sz="2400">
              <a:solidFill>
                <a:schemeClr val="tx1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4" name="文本框 23" title=""/>
          <p:cNvSpPr txBox="1"/>
          <p:nvPr>
            <p:custDataLst>
              <p:tags r:id="rId16"/>
            </p:custDataLst>
          </p:nvPr>
        </p:nvSpPr>
        <p:spPr>
          <a:xfrm>
            <a:off x="3719830" y="4941570"/>
            <a:ext cx="510540" cy="60134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7" name="文本框 26" title=""/>
          <p:cNvSpPr txBox="1"/>
          <p:nvPr>
            <p:custDataLst>
              <p:tags r:id="rId17"/>
            </p:custDataLst>
          </p:nvPr>
        </p:nvSpPr>
        <p:spPr>
          <a:xfrm>
            <a:off x="7392035" y="4941570"/>
            <a:ext cx="728345" cy="6769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kg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18"/>
            </p:custDataLst>
          </p:nvPr>
        </p:nvSpPr>
        <p:spPr>
          <a:xfrm>
            <a:off x="11064875" y="5013325"/>
            <a:ext cx="538480" cy="6115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800">
                <a:solidFill>
                  <a:srgbClr val="FF0000"/>
                </a:solidFill>
                <a:latin typeface="微软雅黑" panose="020b0503020204020204" charset="-122"/>
                <a:ea typeface="微软雅黑"/>
              </a:rPr>
              <a:t>t</a:t>
            </a:r>
            <a:endParaRPr lang="en-US" altLang="zh-CN" sz="2800">
              <a:solidFill>
                <a:srgbClr val="FF0000"/>
              </a:solidFill>
              <a:latin typeface="微软雅黑" panose="020b0503020204020204" charset="-122"/>
              <a:ea typeface="微软雅黑"/>
            </a:endParaRPr>
          </a:p>
        </p:txBody>
      </p:sp>
      <p:sp>
        <p:nvSpPr>
          <p:cNvPr id="4" name="矩形 3" title=""/>
          <p:cNvSpPr/>
          <p:nvPr>
            <p:custDataLst>
              <p:tags r:id="rId19"/>
            </p:custDataLst>
          </p:nvPr>
        </p:nvSpPr>
        <p:spPr>
          <a:xfrm>
            <a:off x="3431229" y="188825"/>
            <a:ext cx="9702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质量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6" name="组合 5" title=""/>
          <p:cNvGrpSpPr/>
          <p:nvPr>
            <p:custDataLst>
              <p:tags r:id="rId20"/>
            </p:custDataLst>
          </p:nvPr>
        </p:nvGrpSpPr>
        <p:grpSpPr>
          <a:xfrm>
            <a:off x="191135" y="908685"/>
            <a:ext cx="3037840" cy="663575"/>
            <a:chOff x="415" y="1431"/>
            <a:chExt cx="4784" cy="1045"/>
          </a:xfrm>
        </p:grpSpPr>
        <p:pic>
          <p:nvPicPr>
            <p:cNvPr id="2" name="图片 1" descr="思路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415" y="1545"/>
              <a:ext cx="931" cy="931"/>
            </a:xfrm>
            <a:prstGeom prst="rect">
              <a:avLst/>
            </a:prstGeom>
          </p:spPr>
        </p:pic>
        <p:sp>
          <p:nvSpPr>
            <p:cNvPr id="8" name="品 28"/>
            <p:cNvSpPr/>
            <p:nvPr>
              <p:custDataLst>
                <p:tags r:id="rId24"/>
              </p:custDataLst>
            </p:nvPr>
          </p:nvSpPr>
          <p:spPr>
            <a:xfrm>
              <a:off x="1346" y="1431"/>
              <a:ext cx="3853" cy="927"/>
            </a:xfrm>
            <a:prstGeom prst="rect">
              <a:avLst/>
            </a:prstGeom>
          </p:spPr>
          <p:txBody>
            <a:bodyPr wrap="square" rtlCol="0">
              <a:no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3200" smtClean="0">
                  <a:solidFill>
                    <a:schemeClr val="tx1"/>
                  </a:solidFill>
                  <a:latin typeface="微软雅黑" panose="020b0503020204020204" charset="-122"/>
                  <a:ea typeface="微软雅黑"/>
                  <a:sym typeface="微软雅黑" panose="020b0503020204020204" charset="-122"/>
                </a:rPr>
                <a:t>想一想</a:t>
              </a:r>
              <a:endParaRPr lang="zh-CN" altLang="en-US" sz="3200" smtClean="0">
                <a:solidFill>
                  <a:schemeClr val="tx1"/>
                </a:solidFill>
                <a:latin typeface="微软雅黑" panose="020b0503020204020204" charset="-122"/>
                <a:ea typeface="微软雅黑"/>
                <a:sym typeface="微软雅黑" panose="020b0503020204020204" charset="-122"/>
              </a:endParaRPr>
            </a:p>
          </p:txBody>
        </p:sp>
      </p:grpSp>
      <p:pic>
        <p:nvPicPr>
          <p:cNvPr id="13" name="https://photo-static-api.fotomore.com/creative/vcg/400/new/VCG211298994754.jpg?uid=386&amp;timestamp=1718689902&amp;sign=500e1d66728ce15c9991dc97e95c556d" title=""/>
          <p:cNvPicPr>
            <a:picLocks noChangeAspect="1"/>
          </p:cNvPicPr>
          <p:nvPr>
            <p:custDataLst>
              <p:tags r:id="rId2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4327525" y="2397760"/>
            <a:ext cx="3743325" cy="249618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7" grpId="0"/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" name="文本框 18" title=""/>
          <p:cNvSpPr txBox="1"/>
          <p:nvPr>
            <p:custDataLst>
              <p:tags r:id="rId3"/>
            </p:custDataLst>
          </p:nvPr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smtClean="0">
                <a:latin typeface="微软雅黑" panose="020b0503020204020204" charset="-122"/>
                <a:ea typeface="微软雅黑"/>
              </a:rPr>
              <a:t>课程讲授</a:t>
            </a:r>
            <a:endParaRPr lang="zh-CN" altLang="en-US" sz="2800" b="1" spc="300" smtClean="0">
              <a:latin typeface="微软雅黑" panose="020b0503020204020204" charset="-122"/>
              <a:ea typeface="微软雅黑"/>
            </a:endParaRPr>
          </a:p>
        </p:txBody>
      </p:sp>
      <p:grpSp>
        <p:nvGrpSpPr>
          <p:cNvPr id="25" name="组合 24" title=""/>
          <p:cNvGrpSpPr/>
          <p:nvPr>
            <p:custDataLst>
              <p:tags r:id="rId4"/>
            </p:custDataLst>
          </p:nvPr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>
              <p:custDataLst>
                <p:tags r:id="rId5"/>
              </p:custDataLst>
            </p:nvPr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>
              <p:custDataLst>
                <p:tags r:id="rId6"/>
              </p:custDataLst>
            </p:nvPr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>
              <p:custDataLst>
                <p:tags r:id="rId7"/>
              </p:custDataLst>
            </p:nvPr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文本框 26" title=""/>
          <p:cNvSpPr txBox="1"/>
          <p:nvPr>
            <p:custDataLst>
              <p:tags r:id="rId8"/>
            </p:custDataLst>
          </p:nvPr>
        </p:nvSpPr>
        <p:spPr>
          <a:xfrm>
            <a:off x="4871720" y="1653540"/>
            <a:ext cx="2244090" cy="6483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微软雅黑" panose="020b0503020204020204" charset="-122"/>
                <a:ea typeface="微软雅黑"/>
              </a:rPr>
              <a:t>质量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“</a:t>
            </a:r>
            <a:r>
              <a:rPr lang="zh-CN" altLang="en-US" sz="2800">
                <a:latin typeface="微软雅黑" panose="020b0503020204020204" charset="-122"/>
                <a:ea typeface="微软雅黑"/>
              </a:rPr>
              <a:t>阶梯</a:t>
            </a:r>
            <a:r>
              <a:rPr lang="en-US" altLang="zh-CN" sz="2800">
                <a:latin typeface="微软雅黑" panose="020b0503020204020204" charset="-122"/>
                <a:ea typeface="微软雅黑"/>
              </a:rPr>
              <a:t>”</a:t>
            </a:r>
            <a:endParaRPr lang="en-US" altLang="zh-CN" sz="2800">
              <a:latin typeface="微软雅黑" panose="020b0503020204020204" charset="-122"/>
              <a:ea typeface="微软雅黑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9"/>
            </p:custDataLst>
          </p:nvPr>
        </p:nvGraphicFramePr>
        <p:xfrm>
          <a:off x="839470" y="2421255"/>
          <a:ext cx="10682605" cy="3495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0651"/>
                <a:gridCol w="2670651"/>
                <a:gridCol w="2670651"/>
                <a:gridCol w="2670651"/>
              </a:tblGrid>
              <a:tr h="61468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/>
                        </a:rPr>
                        <a:t>物体</a:t>
                      </a:r>
                      <a:endParaRPr lang="zh-CN" altLang="en-US" sz="2800" b="1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质量</a:t>
                      </a:r>
                      <a:r>
                        <a:rPr lang="en-US" altLang="zh-CN" sz="28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m/kg</a:t>
                      </a:r>
                      <a:endParaRPr lang="en-US" altLang="zh-CN" sz="2800" b="1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/>
                        </a:rPr>
                        <a:t>物体</a:t>
                      </a:r>
                      <a:endParaRPr lang="zh-CN" altLang="en-US" sz="2800" b="1">
                        <a:latin typeface="微软雅黑" panose="020b0503020204020204" charset="-122"/>
                        <a:ea typeface="微软雅黑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质量</a:t>
                      </a:r>
                      <a:r>
                        <a:rPr lang="en-US" altLang="zh-CN" sz="2800" b="1">
                          <a:latin typeface="微软雅黑" panose="020b0503020204020204" charset="-122"/>
                          <a:ea typeface="微软雅黑"/>
                          <a:cs typeface="微软雅黑" panose="020b0503020204020204" charset="-122"/>
                        </a:rPr>
                        <a:t>m/kg</a:t>
                      </a:r>
                      <a:endParaRPr lang="en-US" altLang="zh-CN" sz="2800" b="1">
                        <a:latin typeface="微软雅黑" panose="020b0503020204020204" charset="-122"/>
                        <a:ea typeface="微软雅黑"/>
                        <a:cs typeface="微软雅黑" panose="020b0503020204020204" charset="-122"/>
                      </a:endParaRPr>
                    </a:p>
                  </a:txBody>
                  <a:tcPr/>
                </a:tc>
              </a:tr>
              <a:tr h="69215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sym typeface="+mn-ea"/>
                        </a:rPr>
                        <a:t>太阳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sym typeface="+mn-ea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30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1L</a:t>
                      </a: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水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3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0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</a:tr>
              <a:tr h="59563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地球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24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一张</a:t>
                      </a: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A4</a:t>
                      </a: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复印纸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1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-3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</a:tr>
              <a:tr h="87757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“</a:t>
                      </a: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长征八号</a:t>
                      </a: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”</a:t>
                      </a: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运载火箭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  <a:sym typeface="+mn-ea"/>
                        </a:rPr>
                        <a:t>5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  <a:p>
                      <a:pPr algn="ctr">
                        <a:buNone/>
                      </a:pP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氧分子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4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-26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</a:tr>
              <a:tr h="648335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普通家用轿车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3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zh-CN" altLang="en-US" sz="2800" b="0">
                          <a:latin typeface="宋体" panose="02010600030101010101" pitchFamily="2" charset="-122"/>
                          <a:ea typeface="宋体" panose="02010600030101010101" pitchFamily="2" charset="-122"/>
                        </a:rPr>
                        <a:t>电子</a:t>
                      </a:r>
                      <a:endParaRPr lang="zh-CN" altLang="en-US" sz="2800" b="0">
                        <a:latin typeface="宋体" panose="02010600030101010101" pitchFamily="2" charset="-122"/>
                        <a:ea typeface="宋体" panose="02010600030101010101" pitchFamily="2" charset="-122"/>
                      </a:endParaRPr>
                    </a:p>
                  </a:txBody>
                  <a:tcPr/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20000"/>
                        </a:lnSpc>
                        <a:buNone/>
                      </a:pPr>
                      <a:r>
                        <a:rPr lang="en-US" altLang="zh-CN" sz="2800" b="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10</a:t>
                      </a:r>
                      <a:r>
                        <a:rPr lang="en-US" altLang="zh-CN" sz="2800" b="0" baseline="30000">
                          <a:latin typeface="宋体" panose="02010600030101010101" pitchFamily="2" charset="-122"/>
                          <a:ea typeface="宋体" panose="02010600030101010101" pitchFamily="2" charset="-122"/>
                          <a:cs typeface="宋体" panose="02010600030101010101" pitchFamily="2" charset="-122"/>
                        </a:rPr>
                        <a:t>-31</a:t>
                      </a:r>
                      <a:endParaRPr lang="en-US" altLang="zh-CN" sz="2800" b="0" baseline="30000">
                        <a:latin typeface="宋体" panose="02010600030101010101" pitchFamily="2" charset="-122"/>
                        <a:ea typeface="宋体" panose="02010600030101010101" pitchFamily="2" charset="-122"/>
                        <a:cs typeface="宋体" panose="02010600030101010101" pitchFamily="2" charset="-122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矩形 3" title=""/>
          <p:cNvSpPr/>
          <p:nvPr>
            <p:custDataLst>
              <p:tags r:id="rId10"/>
            </p:custDataLst>
          </p:nvPr>
        </p:nvSpPr>
        <p:spPr>
          <a:xfrm>
            <a:off x="3431229" y="188825"/>
            <a:ext cx="1757680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800" b="1" spc="300">
                <a:solidFill>
                  <a:srgbClr val="00A0E9"/>
                </a:solidFill>
                <a:latin typeface="微软雅黑" panose="020b0503020204020204" charset="-122"/>
                <a:ea typeface="微软雅黑"/>
                <a:cs typeface="+mn-ea"/>
                <a:sym typeface="+mn-lt"/>
              </a:rPr>
              <a:t>信息浏览</a:t>
            </a:r>
            <a:endParaRPr lang="zh-CN" altLang="en-US" sz="2800" b="1" spc="300">
              <a:solidFill>
                <a:srgbClr val="00A0E9"/>
              </a:solidFill>
              <a:latin typeface="微软雅黑" panose="020b0503020204020204" charset="-122"/>
              <a:ea typeface="微软雅黑"/>
              <a:cs typeface="+mn-ea"/>
              <a:sym typeface="+mn-lt"/>
            </a:endParaRPr>
          </a:p>
        </p:txBody>
      </p:sp>
      <p:grpSp>
        <p:nvGrpSpPr>
          <p:cNvPr id="5" name="组合 4" title=""/>
          <p:cNvGrpSpPr/>
          <p:nvPr>
            <p:custDataLst>
              <p:tags r:id="rId11"/>
            </p:custDataLst>
          </p:nvPr>
        </p:nvGrpSpPr>
        <p:grpSpPr>
          <a:xfrm>
            <a:off x="294260" y="1096357"/>
            <a:ext cx="295322" cy="210471"/>
            <a:chOff x="435463" y="1226414"/>
            <a:chExt cx="295380" cy="210512"/>
          </a:xfrm>
        </p:grpSpPr>
        <p:sp>
          <p:nvSpPr>
            <p:cNvPr id="6" name="矩形 5"/>
            <p:cNvSpPr/>
            <p:nvPr>
              <p:custDataLst>
                <p:tags r:id="rId12"/>
              </p:custDataLst>
            </p:nvPr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3"/>
              </p:custDataLst>
            </p:nvPr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" name="文本框 7" title=""/>
          <p:cNvSpPr txBox="1"/>
          <p:nvPr>
            <p:custDataLst>
              <p:tags r:id="rId14"/>
            </p:custDataLst>
          </p:nvPr>
        </p:nvSpPr>
        <p:spPr>
          <a:xfrm>
            <a:off x="695325" y="868045"/>
            <a:ext cx="5510530" cy="6667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>
                <a:latin typeface="宋体" panose="02010600030101010101" pitchFamily="2" charset="-122"/>
              </a:rPr>
              <a:t>下表所示为一些物体的近似质量。</a:t>
            </a:r>
            <a:endParaRPr lang="zh-CN" altLang="en-US" sz="2800">
              <a:latin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tags/tag1.xml><?xml version="1.0" encoding="utf-8"?>
<p:tagLst xmlns:p="http://schemas.openxmlformats.org/presentationml/2006/main">
  <p:tag name="AS_UNIQUEID" val="1293"/>
</p:tagLst>
</file>

<file path=ppt/tags/tag10.xml><?xml version="1.0" encoding="utf-8"?>
<p:tagLst xmlns:p="http://schemas.openxmlformats.org/presentationml/2006/main">
  <p:tag name="AS_UNIQUEID" val="1302"/>
</p:tagLst>
</file>

<file path=ppt/tags/tag100.xml><?xml version="1.0" encoding="utf-8"?>
<p:tagLst xmlns:p="http://schemas.openxmlformats.org/presentationml/2006/main">
  <p:tag name="AS_UNIQUEID" val="1383"/>
  <p:tag name="KSO_WM_BEAUTIFY_FLAG" val=""/>
</p:tagLst>
</file>

<file path=ppt/tags/tag101.xml><?xml version="1.0" encoding="utf-8"?>
<p:tagLst xmlns:p="http://schemas.openxmlformats.org/presentationml/2006/main">
  <p:tag name="AS_UNIQUEID" val="1384"/>
  <p:tag name="KSO_WM_BEAUTIFY_FLAG" val=""/>
</p:tagLst>
</file>

<file path=ppt/tags/tag102.xml><?xml version="1.0" encoding="utf-8"?>
<p:tagLst xmlns:p="http://schemas.openxmlformats.org/presentationml/2006/main">
  <p:tag name="AS_UNIQUEID" val="1385"/>
  <p:tag name="KSO_WM_BEAUTIFY_FLAG" val=""/>
</p:tagLst>
</file>

<file path=ppt/tags/tag103.xml><?xml version="1.0" encoding="utf-8"?>
<p:tagLst xmlns:p="http://schemas.openxmlformats.org/presentationml/2006/main">
  <p:tag name="AS_UNIQUEID" val="1386"/>
  <p:tag name="KSO_WM_BEAUTIFY_FLAG" val=""/>
</p:tagLst>
</file>

<file path=ppt/tags/tag104.xml><?xml version="1.0" encoding="utf-8"?>
<p:tagLst xmlns:p="http://schemas.openxmlformats.org/presentationml/2006/main">
  <p:tag name="AS_UNIQUEID" val="1387"/>
  <p:tag name="KSO_WM_BEAUTIFY_FLAG" val=""/>
</p:tagLst>
</file>

<file path=ppt/tags/tag105.xml><?xml version="1.0" encoding="utf-8"?>
<p:tagLst xmlns:p="http://schemas.openxmlformats.org/presentationml/2006/main">
  <p:tag name="AS_UNIQUEID" val="1388"/>
</p:tagLst>
</file>

<file path=ppt/tags/tag106.xml><?xml version="1.0" encoding="utf-8"?>
<p:tagLst xmlns:p="http://schemas.openxmlformats.org/presentationml/2006/main">
  <p:tag name="AS_UNIQUEID" val="1389"/>
  <p:tag name="KSO_WM_BEAUTIFY_FLAG" val=""/>
</p:tagLst>
</file>

<file path=ppt/tags/tag107.xml><?xml version="1.0" encoding="utf-8"?>
<p:tagLst xmlns:p="http://schemas.openxmlformats.org/presentationml/2006/main">
  <p:tag name="AS_UNIQUEID" val="1390"/>
  <p:tag name="KSO_WM_BEAUTIFY_FLAG" val=""/>
</p:tagLst>
</file>

<file path=ppt/tags/tag108.xml><?xml version="1.0" encoding="utf-8"?>
<p:tagLst xmlns:p="http://schemas.openxmlformats.org/presentationml/2006/main">
  <p:tag name="AS_UNIQUEID" val="1391"/>
</p:tagLst>
</file>

<file path=ppt/tags/tag109.xml><?xml version="1.0" encoding="utf-8"?>
<p:tagLst xmlns:p="http://schemas.openxmlformats.org/presentationml/2006/main">
  <p:tag name="AS_UNIQUEID" val="1392"/>
</p:tagLst>
</file>

<file path=ppt/tags/tag11.xml><?xml version="1.0" encoding="utf-8"?>
<p:tagLst xmlns:p="http://schemas.openxmlformats.org/presentationml/2006/main">
  <p:tag name="AS_UNIQUEID" val="1303"/>
</p:tagLst>
</file>

<file path=ppt/tags/tag110.xml><?xml version="1.0" encoding="utf-8"?>
<p:tagLst xmlns:p="http://schemas.openxmlformats.org/presentationml/2006/main">
  <p:tag name="AS_UNIQUEID" val="1393"/>
  <p:tag name="KSO_WM_BEAUTIFY_FLAG" val=""/>
</p:tagLst>
</file>

<file path=ppt/tags/tag111.xml><?xml version="1.0" encoding="utf-8"?>
<p:tagLst xmlns:p="http://schemas.openxmlformats.org/presentationml/2006/main">
  <p:tag name="AS_UNIQUEID" val="1394"/>
  <p:tag name="KSO_WM_BEAUTIFY_FLAG" val=""/>
</p:tagLst>
</file>

<file path=ppt/tags/tag112.xml><?xml version="1.0" encoding="utf-8"?>
<p:tagLst xmlns:p="http://schemas.openxmlformats.org/presentationml/2006/main">
  <p:tag name="AS_UNIQUEID" val="1395"/>
</p:tagLst>
</file>

<file path=ppt/tags/tag113.xml><?xml version="1.0" encoding="utf-8"?>
<p:tagLst xmlns:p="http://schemas.openxmlformats.org/presentationml/2006/main">
  <p:tag name="AS_UNIQUEID" val="1396"/>
  <p:tag name="KSO_WM_BEAUTIFY_FLAG" val=""/>
</p:tagLst>
</file>

<file path=ppt/tags/tag114.xml><?xml version="1.0" encoding="utf-8"?>
<p:tagLst xmlns:p="http://schemas.openxmlformats.org/presentationml/2006/main">
  <p:tag name="AS_UNIQUEID" val="1397"/>
  <p:tag name="KSO_WM_BEAUTIFY_FLAG" val=""/>
</p:tagLst>
</file>

<file path=ppt/tags/tag115.xml><?xml version="1.0" encoding="utf-8"?>
<p:tagLst xmlns:p="http://schemas.openxmlformats.org/presentationml/2006/main">
  <p:tag name="AS_UNIQUEID" val="1398"/>
</p:tagLst>
</file>

<file path=ppt/tags/tag116.xml><?xml version="1.0" encoding="utf-8"?>
<p:tagLst xmlns:p="http://schemas.openxmlformats.org/presentationml/2006/main">
  <p:tag name="AS_UNIQUEID" val="1399"/>
</p:tagLst>
</file>

<file path=ppt/tags/tag117.xml><?xml version="1.0" encoding="utf-8"?>
<p:tagLst xmlns:p="http://schemas.openxmlformats.org/presentationml/2006/main">
  <p:tag name="AS_UNIQUEID" val="1400"/>
  <p:tag name="KSO_WM_BEAUTIFY_FLAG" val=""/>
</p:tagLst>
</file>

<file path=ppt/tags/tag118.xml><?xml version="1.0" encoding="utf-8"?>
<p:tagLst xmlns:p="http://schemas.openxmlformats.org/presentationml/2006/main">
  <p:tag name="AS_UNIQUEID" val="1401"/>
  <p:tag name="KSO_WM_BEAUTIFY_FLAG" val=""/>
</p:tagLst>
</file>

<file path=ppt/tags/tag119.xml><?xml version="1.0" encoding="utf-8"?>
<p:tagLst xmlns:p="http://schemas.openxmlformats.org/presentationml/2006/main">
  <p:tag name="AS_UNIQUEID" val="1402"/>
  <p:tag name="KSO_WM_BEAUTIFY_FLAG" val=""/>
</p:tagLst>
</file>

<file path=ppt/tags/tag12.xml><?xml version="1.0" encoding="utf-8"?>
<p:tagLst xmlns:p="http://schemas.openxmlformats.org/presentationml/2006/main">
  <p:tag name="AS_UNIQUEID" val="1304"/>
</p:tagLst>
</file>

<file path=ppt/tags/tag120.xml><?xml version="1.0" encoding="utf-8"?>
<p:tagLst xmlns:p="http://schemas.openxmlformats.org/presentationml/2006/main">
  <p:tag name="AS_UNIQUEID" val="1403"/>
</p:tagLst>
</file>

<file path=ppt/tags/tag121.xml><?xml version="1.0" encoding="utf-8"?>
<p:tagLst xmlns:p="http://schemas.openxmlformats.org/presentationml/2006/main">
  <p:tag name="AS_UNIQUEID" val="1404"/>
  <p:tag name="KSO_WM_BEAUTIFY_FLAG" val=""/>
</p:tagLst>
</file>

<file path=ppt/tags/tag122.xml><?xml version="1.0" encoding="utf-8"?>
<p:tagLst xmlns:p="http://schemas.openxmlformats.org/presentationml/2006/main">
  <p:tag name="AS_UNIQUEID" val="1405"/>
  <p:tag name="KSO_WM_BEAUTIFY_FLAG" val=""/>
</p:tagLst>
</file>

<file path=ppt/tags/tag123.xml><?xml version="1.0" encoding="utf-8"?>
<p:tagLst xmlns:p="http://schemas.openxmlformats.org/presentationml/2006/main">
  <p:tag name="AS_UNIQUEID" val="1406"/>
  <p:tag name="KSO_WM_BEAUTIFY_FLAG" val=""/>
</p:tagLst>
</file>

<file path=ppt/tags/tag124.xml><?xml version="1.0" encoding="utf-8"?>
<p:tagLst xmlns:p="http://schemas.openxmlformats.org/presentationml/2006/main">
  <p:tag name="AS_UNIQUEID" val="1407"/>
  <p:tag name="KSO_WM_BEAUTIFY_FLAG" val=""/>
  <p:tag name="PA" val="v3.0.1"/>
</p:tagLst>
</file>

<file path=ppt/tags/tag125.xml><?xml version="1.0" encoding="utf-8"?>
<p:tagLst xmlns:p="http://schemas.openxmlformats.org/presentationml/2006/main">
  <p:tag name="AS_UNIQUEID" val="1408"/>
</p:tagLst>
</file>

<file path=ppt/tags/tag126.xml><?xml version="1.0" encoding="utf-8"?>
<p:tagLst xmlns:p="http://schemas.openxmlformats.org/presentationml/2006/main">
  <p:tag name="AS_UNIQUEID" val="1409"/>
  <p:tag name="KSO_WM_BEAUTIFY_FLAG" val=""/>
</p:tagLst>
</file>

<file path=ppt/tags/tag127.xml><?xml version="1.0" encoding="utf-8"?>
<p:tagLst xmlns:p="http://schemas.openxmlformats.org/presentationml/2006/main">
  <p:tag name="AS_UNIQUEID" val="1410"/>
  <p:tag name="KSO_WM_BEAUTIFY_FLAG" val=""/>
</p:tagLst>
</file>

<file path=ppt/tags/tag128.xml><?xml version="1.0" encoding="utf-8"?>
<p:tagLst xmlns:p="http://schemas.openxmlformats.org/presentationml/2006/main">
  <p:tag name="AS_UNIQUEID" val="1411"/>
  <p:tag name="KSO_WM_BEAUTIFY_FLAG" val=""/>
</p:tagLst>
</file>

<file path=ppt/tags/tag129.xml><?xml version="1.0" encoding="utf-8"?>
<p:tagLst xmlns:p="http://schemas.openxmlformats.org/presentationml/2006/main">
  <p:tag name="AS_UNIQUEID" val="1412"/>
</p:tagLst>
</file>

<file path=ppt/tags/tag13.xml><?xml version="1.0" encoding="utf-8"?>
<p:tagLst xmlns:p="http://schemas.openxmlformats.org/presentationml/2006/main">
  <p:tag name="AS_UNIQUEID" val="1305"/>
</p:tagLst>
</file>

<file path=ppt/tags/tag130.xml><?xml version="1.0" encoding="utf-8"?>
<p:tagLst xmlns:p="http://schemas.openxmlformats.org/presentationml/2006/main">
  <p:tag name="AS_UNIQUEID" val="1413"/>
  <p:tag name="KSO_WM_BEAUTIFY_FLAG" val=""/>
</p:tagLst>
</file>

<file path=ppt/tags/tag131.xml><?xml version="1.0" encoding="utf-8"?>
<p:tagLst xmlns:p="http://schemas.openxmlformats.org/presentationml/2006/main">
  <p:tag name="AS_UNIQUEID" val="1414"/>
</p:tagLst>
</file>

<file path=ppt/tags/tag132.xml><?xml version="1.0" encoding="utf-8"?>
<p:tagLst xmlns:p="http://schemas.openxmlformats.org/presentationml/2006/main">
  <p:tag name="AS_UNIQUEID" val="1415"/>
  <p:tag name="KSO_WM_BEAUTIFY_FLAG" val=""/>
</p:tagLst>
</file>

<file path=ppt/tags/tag133.xml><?xml version="1.0" encoding="utf-8"?>
<p:tagLst xmlns:p="http://schemas.openxmlformats.org/presentationml/2006/main">
  <p:tag name="AS_UNIQUEID" val="1416"/>
  <p:tag name="KSO_WM_BEAUTIFY_FLAG" val=""/>
</p:tagLst>
</file>

<file path=ppt/tags/tag134.xml><?xml version="1.0" encoding="utf-8"?>
<p:tagLst xmlns:p="http://schemas.openxmlformats.org/presentationml/2006/main">
  <p:tag name="AS_UNIQUEID" val="1417"/>
  <p:tag name="KSO_WM_BEAUTIFY_FLAG" val=""/>
</p:tagLst>
</file>

<file path=ppt/tags/tag135.xml><?xml version="1.0" encoding="utf-8"?>
<p:tagLst xmlns:p="http://schemas.openxmlformats.org/presentationml/2006/main">
  <p:tag name="AS_UNIQUEID" val="1418"/>
</p:tagLst>
</file>

<file path=ppt/tags/tag136.xml><?xml version="1.0" encoding="utf-8"?>
<p:tagLst xmlns:p="http://schemas.openxmlformats.org/presentationml/2006/main">
  <p:tag name="AS_UNIQUEID" val="1419"/>
</p:tagLst>
</file>

<file path=ppt/tags/tag137.xml><?xml version="1.0" encoding="utf-8"?>
<p:tagLst xmlns:p="http://schemas.openxmlformats.org/presentationml/2006/main">
  <p:tag name="AS_UNIQUEID" val="1420"/>
</p:tagLst>
</file>

<file path=ppt/tags/tag138.xml><?xml version="1.0" encoding="utf-8"?>
<p:tagLst xmlns:p="http://schemas.openxmlformats.org/presentationml/2006/main">
  <p:tag name="AS_UNIQUEID" val="1421"/>
</p:tagLst>
</file>

<file path=ppt/tags/tag139.xml><?xml version="1.0" encoding="utf-8"?>
<p:tagLst xmlns:p="http://schemas.openxmlformats.org/presentationml/2006/main">
  <p:tag name="AS_UNIQUEID" val="1422"/>
</p:tagLst>
</file>

<file path=ppt/tags/tag14.xml><?xml version="1.0" encoding="utf-8"?>
<p:tagLst xmlns:p="http://schemas.openxmlformats.org/presentationml/2006/main">
  <p:tag name="AS_UNIQUEID" val="1306"/>
</p:tagLst>
</file>

<file path=ppt/tags/tag140.xml><?xml version="1.0" encoding="utf-8"?>
<p:tagLst xmlns:p="http://schemas.openxmlformats.org/presentationml/2006/main">
  <p:tag name="AS_UNIQUEID" val="1423"/>
  <p:tag name="KSO_WM_BEAUTIFY_FLAG" val=""/>
</p:tagLst>
</file>

<file path=ppt/tags/tag141.xml><?xml version="1.0" encoding="utf-8"?>
<p:tagLst xmlns:p="http://schemas.openxmlformats.org/presentationml/2006/main">
  <p:tag name="AS_UNIQUEID" val="1424"/>
  <p:tag name="KSO_WM_BEAUTIFY_FLAG" val=""/>
</p:tagLst>
</file>

<file path=ppt/tags/tag142.xml><?xml version="1.0" encoding="utf-8"?>
<p:tagLst xmlns:p="http://schemas.openxmlformats.org/presentationml/2006/main">
  <p:tag name="AS_UNIQUEID" val="1425"/>
  <p:tag name="KSO_WM_BEAUTIFY_FLAG" val=""/>
</p:tagLst>
</file>

<file path=ppt/tags/tag143.xml><?xml version="1.0" encoding="utf-8"?>
<p:tagLst xmlns:p="http://schemas.openxmlformats.org/presentationml/2006/main">
  <p:tag name="AS_UNIQUEID" val="1426"/>
</p:tagLst>
</file>

<file path=ppt/tags/tag144.xml><?xml version="1.0" encoding="utf-8"?>
<p:tagLst xmlns:p="http://schemas.openxmlformats.org/presentationml/2006/main">
  <p:tag name="AS_UNIQUEID" val="1427"/>
</p:tagLst>
</file>

<file path=ppt/tags/tag145.xml><?xml version="1.0" encoding="utf-8"?>
<p:tagLst xmlns:p="http://schemas.openxmlformats.org/presentationml/2006/main">
  <p:tag name="AS_UNIQUEID" val="1428"/>
</p:tagLst>
</file>

<file path=ppt/tags/tag146.xml><?xml version="1.0" encoding="utf-8"?>
<p:tagLst xmlns:p="http://schemas.openxmlformats.org/presentationml/2006/main">
  <p:tag name="AS_UNIQUEID" val="1429"/>
</p:tagLst>
</file>

<file path=ppt/tags/tag147.xml><?xml version="1.0" encoding="utf-8"?>
<p:tagLst xmlns:p="http://schemas.openxmlformats.org/presentationml/2006/main">
  <p:tag name="AS_UNIQUEID" val="1430"/>
  <p:tag name="KSO_WM_BEAUTIFY_FLAG" val=""/>
</p:tagLst>
</file>

<file path=ppt/tags/tag148.xml><?xml version="1.0" encoding="utf-8"?>
<p:tagLst xmlns:p="http://schemas.openxmlformats.org/presentationml/2006/main">
  <p:tag name="AS_UNIQUEID" val="1431"/>
  <p:tag name="KSO_WM_BEAUTIFY_FLAG" val=""/>
</p:tagLst>
</file>

<file path=ppt/tags/tag149.xml><?xml version="1.0" encoding="utf-8"?>
<p:tagLst xmlns:p="http://schemas.openxmlformats.org/presentationml/2006/main">
  <p:tag name="AS_UNIQUEID" val="1432"/>
</p:tagLst>
</file>

<file path=ppt/tags/tag15.xml><?xml version="1.0" encoding="utf-8"?>
<p:tagLst xmlns:p="http://schemas.openxmlformats.org/presentationml/2006/main">
  <p:tag name="AS_UNIQUEID" val="1307"/>
</p:tagLst>
</file>

<file path=ppt/tags/tag150.xml><?xml version="1.0" encoding="utf-8"?>
<p:tagLst xmlns:p="http://schemas.openxmlformats.org/presentationml/2006/main">
  <p:tag name="AS_UNIQUEID" val="1433"/>
</p:tagLst>
</file>

<file path=ppt/tags/tag151.xml><?xml version="1.0" encoding="utf-8"?>
<p:tagLst xmlns:p="http://schemas.openxmlformats.org/presentationml/2006/main">
  <p:tag name="AS_UNIQUEID" val="1434"/>
</p:tagLst>
</file>

<file path=ppt/tags/tag152.xml><?xml version="1.0" encoding="utf-8"?>
<p:tagLst xmlns:p="http://schemas.openxmlformats.org/presentationml/2006/main">
  <p:tag name="AS_UNIQUEID" val="1435"/>
</p:tagLst>
</file>

<file path=ppt/tags/tag153.xml><?xml version="1.0" encoding="utf-8"?>
<p:tagLst xmlns:p="http://schemas.openxmlformats.org/presentationml/2006/main">
  <p:tag name="AS_UNIQUEID" val="1436"/>
</p:tagLst>
</file>

<file path=ppt/tags/tag154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155.xml><?xml version="1.0" encoding="utf-8"?>
<p:tagLst xmlns:p="http://schemas.openxmlformats.org/presentationml/2006/main">
  <p:tag name="AS_UNIQUEID" val="1437"/>
</p:tagLst>
</file>

<file path=ppt/tags/tag156.xml><?xml version="1.0" encoding="utf-8"?>
<p:tagLst xmlns:p="http://schemas.openxmlformats.org/presentationml/2006/main">
  <p:tag name="AS_UNIQUEID" val="1438"/>
  <p:tag name="KSO_WM_BEAUTIFY_FLAG" val=""/>
</p:tagLst>
</file>

<file path=ppt/tags/tag157.xml><?xml version="1.0" encoding="utf-8"?>
<p:tagLst xmlns:p="http://schemas.openxmlformats.org/presentationml/2006/main">
  <p:tag name="AS_UNIQUEID" val="1439"/>
  <p:tag name="KSO_WM_BEAUTIFY_FLAG" val=""/>
</p:tagLst>
</file>

<file path=ppt/tags/tag158.xml><?xml version="1.0" encoding="utf-8"?>
<p:tagLst xmlns:p="http://schemas.openxmlformats.org/presentationml/2006/main">
  <p:tag name="AS_UNIQUEID" val="1440"/>
  <p:tag name="KSO_WM_BEAUTIFY_FLAG" val=""/>
</p:tagLst>
</file>

<file path=ppt/tags/tag159.xml><?xml version="1.0" encoding="utf-8"?>
<p:tagLst xmlns:p="http://schemas.openxmlformats.org/presentationml/2006/main">
  <p:tag name="AS_UNIQUEID" val="1441"/>
</p:tagLst>
</file>

<file path=ppt/tags/tag16.xml><?xml version="1.0" encoding="utf-8"?>
<p:tagLst xmlns:p="http://schemas.openxmlformats.org/presentationml/2006/main">
  <p:tag name="AS_UNIQUEID" val="1308"/>
</p:tagLst>
</file>

<file path=ppt/tags/tag160.xml><?xml version="1.0" encoding="utf-8"?>
<p:tagLst xmlns:p="http://schemas.openxmlformats.org/presentationml/2006/main">
  <p:tag name="AS_UNIQUEID" val="1442"/>
  <p:tag name="KSO_WM_BEAUTIFY_FLAG" val=""/>
</p:tagLst>
</file>

<file path=ppt/tags/tag161.xml><?xml version="1.0" encoding="utf-8"?>
<p:tagLst xmlns:p="http://schemas.openxmlformats.org/presentationml/2006/main">
  <p:tag name="AS_UNIQUEID" val="1443"/>
  <p:tag name="KSO_WM_BEAUTIFY_FLAG" val=""/>
</p:tagLst>
</file>

<file path=ppt/tags/tag162.xml><?xml version="1.0" encoding="utf-8"?>
<p:tagLst xmlns:p="http://schemas.openxmlformats.org/presentationml/2006/main">
  <p:tag name="AS_UNIQUEID" val="1444"/>
  <p:tag name="KSO_WM_BEAUTIFY_FLAG" val=""/>
</p:tagLst>
</file>

<file path=ppt/tags/tag163.xml><?xml version="1.0" encoding="utf-8"?>
<p:tagLst xmlns:p="http://schemas.openxmlformats.org/presentationml/2006/main">
  <p:tag name="AS_UNIQUEID" val="1445"/>
  <p:tag name="KSO_WM_BEAUTIFY_FLAG" val=""/>
  <p:tag name="PA" val="v3.0.1"/>
</p:tagLst>
</file>

<file path=ppt/tags/tag164.xml><?xml version="1.0" encoding="utf-8"?>
<p:tagLst xmlns:p="http://schemas.openxmlformats.org/presentationml/2006/main">
  <p:tag name="AS_UNIQUEID" val="1446"/>
</p:tagLst>
</file>

<file path=ppt/tags/tag165.xml><?xml version="1.0" encoding="utf-8"?>
<p:tagLst xmlns:p="http://schemas.openxmlformats.org/presentationml/2006/main">
  <p:tag name="AS_UNIQUEID" val="1447"/>
  <p:tag name="KSO_WM_BEAUTIFY_FLAG" val=""/>
</p:tagLst>
</file>

<file path=ppt/tags/tag166.xml><?xml version="1.0" encoding="utf-8"?>
<p:tagLst xmlns:p="http://schemas.openxmlformats.org/presentationml/2006/main">
  <p:tag name="AS_UNIQUEID" val="1448"/>
  <p:tag name="KSO_WM_BEAUTIFY_FLAG" val=""/>
</p:tagLst>
</file>

<file path=ppt/tags/tag167.xml><?xml version="1.0" encoding="utf-8"?>
<p:tagLst xmlns:p="http://schemas.openxmlformats.org/presentationml/2006/main">
  <p:tag name="AS_UNIQUEID" val="1449"/>
</p:tagLst>
</file>

<file path=ppt/tags/tag168.xml><?xml version="1.0" encoding="utf-8"?>
<p:tagLst xmlns:p="http://schemas.openxmlformats.org/presentationml/2006/main">
  <p:tag name="AS_UNIQUEID" val="1450"/>
</p:tagLst>
</file>

<file path=ppt/tags/tag169.xml><?xml version="1.0" encoding="utf-8"?>
<p:tagLst xmlns:p="http://schemas.openxmlformats.org/presentationml/2006/main">
  <p:tag name="AS_UNIQUEID" val="1451"/>
  <p:tag name="KSO_WM_BEAUTIFY_FLAG" val=""/>
</p:tagLst>
</file>

<file path=ppt/tags/tag17.xml><?xml version="1.0" encoding="utf-8"?>
<p:tagLst xmlns:p="http://schemas.openxmlformats.org/presentationml/2006/main">
  <p:tag name="AS_UNIQUEID" val="1309"/>
</p:tagLst>
</file>

<file path=ppt/tags/tag170.xml><?xml version="1.0" encoding="utf-8"?>
<p:tagLst xmlns:p="http://schemas.openxmlformats.org/presentationml/2006/main">
  <p:tag name="AS_UNIQUEID" val="1452"/>
  <p:tag name="KSO_WM_BEAUTIFY_FLAG" val=""/>
</p:tagLst>
</file>

<file path=ppt/tags/tag171.xml><?xml version="1.0" encoding="utf-8"?>
<p:tagLst xmlns:p="http://schemas.openxmlformats.org/presentationml/2006/main">
  <p:tag name="AS_UNIQUEID" val="1453"/>
  <p:tag name="KSO_WM_BEAUTIFY_FLAG" val=""/>
</p:tagLst>
</file>

<file path=ppt/tags/tag172.xml><?xml version="1.0" encoding="utf-8"?>
<p:tagLst xmlns:p="http://schemas.openxmlformats.org/presentationml/2006/main">
  <p:tag name="AS_UNIQUEID" val="1454"/>
</p:tagLst>
</file>

<file path=ppt/tags/tag173.xml><?xml version="1.0" encoding="utf-8"?>
<p:tagLst xmlns:p="http://schemas.openxmlformats.org/presentationml/2006/main">
  <p:tag name="AS_UNIQUEID" val="1455"/>
  <p:tag name="KSO_WM_BEAUTIFY_FLAG" val=""/>
</p:tagLst>
</file>

<file path=ppt/tags/tag174.xml><?xml version="1.0" encoding="utf-8"?>
<p:tagLst xmlns:p="http://schemas.openxmlformats.org/presentationml/2006/main">
  <p:tag name="AS_UNIQUEID" val="1456"/>
  <p:tag name="KSO_WM_BEAUTIFY_FLAG" val=""/>
</p:tagLst>
</file>

<file path=ppt/tags/tag175.xml><?xml version="1.0" encoding="utf-8"?>
<p:tagLst xmlns:p="http://schemas.openxmlformats.org/presentationml/2006/main">
  <p:tag name="AS_UNIQUEID" val="1457"/>
</p:tagLst>
</file>

<file path=ppt/tags/tag176.xml><?xml version="1.0" encoding="utf-8"?>
<p:tagLst xmlns:p="http://schemas.openxmlformats.org/presentationml/2006/main">
  <p:tag name="AS_UNIQUEID" val="1458"/>
  <p:tag name="KSO_WM_BEAUTIFY_FLAG" val=""/>
</p:tagLst>
</file>

<file path=ppt/tags/tag177.xml><?xml version="1.0" encoding="utf-8"?>
<p:tagLst xmlns:p="http://schemas.openxmlformats.org/presentationml/2006/main">
  <p:tag name="AS_UNIQUEID" val="1459"/>
</p:tagLst>
</file>

<file path=ppt/tags/tag178.xml><?xml version="1.0" encoding="utf-8"?>
<p:tagLst xmlns:p="http://schemas.openxmlformats.org/presentationml/2006/main">
  <p:tag name="AS_UNIQUEID" val="1460"/>
  <p:tag name="KSO_WM_BEAUTIFY_FLAG" val=""/>
</p:tagLst>
</file>

<file path=ppt/tags/tag179.xml><?xml version="1.0" encoding="utf-8"?>
<p:tagLst xmlns:p="http://schemas.openxmlformats.org/presentationml/2006/main">
  <p:tag name="AS_UNIQUEID" val="1461"/>
  <p:tag name="KSO_WM_BEAUTIFY_FLAG" val=""/>
</p:tagLst>
</file>

<file path=ppt/tags/tag18.xml><?xml version="1.0" encoding="utf-8"?>
<p:tagLst xmlns:p="http://schemas.openxmlformats.org/presentationml/2006/main">
  <p:tag name="AS_UNIQUEID" val="1310"/>
</p:tagLst>
</file>

<file path=ppt/tags/tag180.xml><?xml version="1.0" encoding="utf-8"?>
<p:tagLst xmlns:p="http://schemas.openxmlformats.org/presentationml/2006/main">
  <p:tag name="AS_UNIQUEID" val="1462"/>
  <p:tag name="KSO_WM_BEAUTIFY_FLAG" val=""/>
</p:tagLst>
</file>

<file path=ppt/tags/tag181.xml><?xml version="1.0" encoding="utf-8"?>
<p:tagLst xmlns:p="http://schemas.openxmlformats.org/presentationml/2006/main">
  <p:tag name="AS_UNIQUEID" val="1463"/>
</p:tagLst>
</file>

<file path=ppt/tags/tag182.xml><?xml version="1.0" encoding="utf-8"?>
<p:tagLst xmlns:p="http://schemas.openxmlformats.org/presentationml/2006/main">
  <p:tag name="AS_UNIQUEID" val="1464"/>
</p:tagLst>
</file>

<file path=ppt/tags/tag183.xml><?xml version="1.0" encoding="utf-8"?>
<p:tagLst xmlns:p="http://schemas.openxmlformats.org/presentationml/2006/main">
  <p:tag name="AS_UNIQUEID" val="1465"/>
  <p:tag name="KSO_WM_BEAUTIFY_FLAG" val=""/>
</p:tagLst>
</file>

<file path=ppt/tags/tag184.xml><?xml version="1.0" encoding="utf-8"?>
<p:tagLst xmlns:p="http://schemas.openxmlformats.org/presentationml/2006/main">
  <p:tag name="AS_UNIQUEID" val="1466"/>
</p:tagLst>
</file>

<file path=ppt/tags/tag185.xml><?xml version="1.0" encoding="utf-8"?>
<p:tagLst xmlns:p="http://schemas.openxmlformats.org/presentationml/2006/main">
  <p:tag name="AS_UNIQUEID" val="1467"/>
  <p:tag name="KSO_WM_BEAUTIFY_FLAG" val=""/>
</p:tagLst>
</file>

<file path=ppt/tags/tag186.xml><?xml version="1.0" encoding="utf-8"?>
<p:tagLst xmlns:p="http://schemas.openxmlformats.org/presentationml/2006/main">
  <p:tag name="AS_UNIQUEID" val="1468"/>
  <p:tag name="KSO_WM_BEAUTIFY_FLAG" val=""/>
</p:tagLst>
</file>

<file path=ppt/tags/tag187.xml><?xml version="1.0" encoding="utf-8"?>
<p:tagLst xmlns:p="http://schemas.openxmlformats.org/presentationml/2006/main">
  <p:tag name="AS_UNIQUEID" val="1469"/>
  <p:tag name="KSO_WM_BEAUTIFY_FLAG" val=""/>
</p:tagLst>
</file>

<file path=ppt/tags/tag188.xml><?xml version="1.0" encoding="utf-8"?>
<p:tagLst xmlns:p="http://schemas.openxmlformats.org/presentationml/2006/main">
  <p:tag name="AS_UNIQUEID" val="1470"/>
  <p:tag name="KSO_WM_BEAUTIFY_FLAG" val=""/>
</p:tagLst>
</file>

<file path=ppt/tags/tag189.xml><?xml version="1.0" encoding="utf-8"?>
<p:tagLst xmlns:p="http://schemas.openxmlformats.org/presentationml/2006/main">
  <p:tag name="AS_UNIQUEID" val="1471"/>
  <p:tag name="KSO_WM_BEAUTIFY_FLAG" val=""/>
</p:tagLst>
</file>

<file path=ppt/tags/tag19.xml><?xml version="1.0" encoding="utf-8"?>
<p:tagLst xmlns:p="http://schemas.openxmlformats.org/presentationml/2006/main">
  <p:tag name="AS_UNIQUEID" val="1311"/>
</p:tagLst>
</file>

<file path=ppt/tags/tag190.xml><?xml version="1.0" encoding="utf-8"?>
<p:tagLst xmlns:p="http://schemas.openxmlformats.org/presentationml/2006/main">
  <p:tag name="AS_UNIQUEID" val="1472"/>
  <p:tag name="KSO_WM_BEAUTIFY_FLAG" val=""/>
</p:tagLst>
</file>

<file path=ppt/tags/tag191.xml><?xml version="1.0" encoding="utf-8"?>
<p:tagLst xmlns:p="http://schemas.openxmlformats.org/presentationml/2006/main">
  <p:tag name="AS_UNIQUEID" val="1473"/>
</p:tagLst>
</file>

<file path=ppt/tags/tag192.xml><?xml version="1.0" encoding="utf-8"?>
<p:tagLst xmlns:p="http://schemas.openxmlformats.org/presentationml/2006/main">
  <p:tag name="AS_UNIQUEID" val="1474"/>
</p:tagLst>
</file>

<file path=ppt/tags/tag193.xml><?xml version="1.0" encoding="utf-8"?>
<p:tagLst xmlns:p="http://schemas.openxmlformats.org/presentationml/2006/main">
  <p:tag name="AS_UNIQUEID" val="1475"/>
  <p:tag name="KSO_WM_BEAUTIFY_FLAG" val=""/>
  <p:tag name="PA" val="v3.0.1"/>
</p:tagLst>
</file>

<file path=ppt/tags/tag194.xml><?xml version="1.0" encoding="utf-8"?>
<p:tagLst xmlns:p="http://schemas.openxmlformats.org/presentationml/2006/main">
  <p:tag name="AS_UNIQUEID" val="1476"/>
</p:tagLst>
</file>

<file path=ppt/tags/tag195.xml><?xml version="1.0" encoding="utf-8"?>
<p:tagLst xmlns:p="http://schemas.openxmlformats.org/presentationml/2006/main">
  <p:tag name="AS_UNIQUEID" val="1477"/>
</p:tagLst>
</file>

<file path=ppt/tags/tag196.xml><?xml version="1.0" encoding="utf-8"?>
<p:tagLst xmlns:p="http://schemas.openxmlformats.org/presentationml/2006/main">
  <p:tag name="AS_UNIQUEID" val="1478"/>
  <p:tag name="KSO_WM_BEAUTIFY_FLAG" val=""/>
</p:tagLst>
</file>

<file path=ppt/tags/tag197.xml><?xml version="1.0" encoding="utf-8"?>
<p:tagLst xmlns:p="http://schemas.openxmlformats.org/presentationml/2006/main">
  <p:tag name="AS_UNIQUEID" val="1479"/>
</p:tagLst>
</file>

<file path=ppt/tags/tag198.xml><?xml version="1.0" encoding="utf-8"?>
<p:tagLst xmlns:p="http://schemas.openxmlformats.org/presentationml/2006/main">
  <p:tag name="AS_UNIQUEID" val="1480"/>
  <p:tag name="KSO_WM_BEAUTIFY_FLAG" val=""/>
</p:tagLst>
</file>

<file path=ppt/tags/tag199.xml><?xml version="1.0" encoding="utf-8"?>
<p:tagLst xmlns:p="http://schemas.openxmlformats.org/presentationml/2006/main">
  <p:tag name="AS_UNIQUEID" val="1481"/>
  <p:tag name="KSO_WM_BEAUTIFY_FLAG" val=""/>
</p:tagLst>
</file>

<file path=ppt/tags/tag2.xml><?xml version="1.0" encoding="utf-8"?>
<p:tagLst xmlns:p="http://schemas.openxmlformats.org/presentationml/2006/main">
  <p:tag name="AS_UNIQUEID" val="1294"/>
</p:tagLst>
</file>

<file path=ppt/tags/tag20.xml><?xml version="1.0" encoding="utf-8"?>
<p:tagLst xmlns:p="http://schemas.openxmlformats.org/presentationml/2006/main">
  <p:tag name="AS_UNIQUEID" val="1312"/>
</p:tagLst>
</file>

<file path=ppt/tags/tag200.xml><?xml version="1.0" encoding="utf-8"?>
<p:tagLst xmlns:p="http://schemas.openxmlformats.org/presentationml/2006/main">
  <p:tag name="AS_UNIQUEID" val="1482"/>
  <p:tag name="KSO_WM_BEAUTIFY_FLAG" val=""/>
</p:tagLst>
</file>

<file path=ppt/tags/tag201.xml><?xml version="1.0" encoding="utf-8"?>
<p:tagLst xmlns:p="http://schemas.openxmlformats.org/presentationml/2006/main">
  <p:tag name="AS_UNIQUEID" val="1483"/>
</p:tagLst>
</file>

<file path=ppt/tags/tag202.xml><?xml version="1.0" encoding="utf-8"?>
<p:tagLst xmlns:p="http://schemas.openxmlformats.org/presentationml/2006/main">
  <p:tag name="AS_UNIQUEID" val="1484"/>
  <p:tag name="KSO_WM_UNIT_TABLE_BEAUTIFY" val="smartTable{6da69d02-7687-40f0-92ff-bd988ec81713}"/>
</p:tagLst>
</file>

<file path=ppt/tags/tag203.xml><?xml version="1.0" encoding="utf-8"?>
<p:tagLst xmlns:p="http://schemas.openxmlformats.org/presentationml/2006/main">
  <p:tag name="AS_UNIQUEID" val="1485"/>
  <p:tag name="KSO_WM_BEAUTIFY_FLAG" val=""/>
</p:tagLst>
</file>

<file path=ppt/tags/tag204.xml><?xml version="1.0" encoding="utf-8"?>
<p:tagLst xmlns:p="http://schemas.openxmlformats.org/presentationml/2006/main">
  <p:tag name="AS_UNIQUEID" val="1486"/>
</p:tagLst>
</file>

<file path=ppt/tags/tag205.xml><?xml version="1.0" encoding="utf-8"?>
<p:tagLst xmlns:p="http://schemas.openxmlformats.org/presentationml/2006/main">
  <p:tag name="AS_UNIQUEID" val="1487"/>
  <p:tag name="KSO_WM_BEAUTIFY_FLAG" val=""/>
</p:tagLst>
</file>

<file path=ppt/tags/tag206.xml><?xml version="1.0" encoding="utf-8"?>
<p:tagLst xmlns:p="http://schemas.openxmlformats.org/presentationml/2006/main">
  <p:tag name="AS_UNIQUEID" val="1488"/>
  <p:tag name="KSO_WM_BEAUTIFY_FLAG" val=""/>
</p:tagLst>
</file>

<file path=ppt/tags/tag207.xml><?xml version="1.0" encoding="utf-8"?>
<p:tagLst xmlns:p="http://schemas.openxmlformats.org/presentationml/2006/main">
  <p:tag name="AS_UNIQUEID" val="1489"/>
</p:tagLst>
</file>

<file path=ppt/tags/tag208.xml><?xml version="1.0" encoding="utf-8"?>
<p:tagLst xmlns:p="http://schemas.openxmlformats.org/presentationml/2006/main">
  <p:tag name="AS_UNIQUEID" val="1490"/>
</p:tagLst>
</file>

<file path=ppt/tags/tag209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.xml><?xml version="1.0" encoding="utf-8"?>
<p:tagLst xmlns:p="http://schemas.openxmlformats.org/presentationml/2006/main">
  <p:tag name="AS_UNIQUEID" val="1313"/>
</p:tagLst>
</file>

<file path=ppt/tags/tag210.xml><?xml version="1.0" encoding="utf-8"?>
<p:tagLst xmlns:p="http://schemas.openxmlformats.org/presentationml/2006/main">
  <p:tag name="AS_UNIQUEID" val="1491"/>
</p:tagLst>
</file>

<file path=ppt/tags/tag211.xml><?xml version="1.0" encoding="utf-8"?>
<p:tagLst xmlns:p="http://schemas.openxmlformats.org/presentationml/2006/main">
  <p:tag name="AS_UNIQUEID" val="1492"/>
  <p:tag name="KSO_WM_BEAUTIFY_FLAG" val=""/>
</p:tagLst>
</file>

<file path=ppt/tags/tag212.xml><?xml version="1.0" encoding="utf-8"?>
<p:tagLst xmlns:p="http://schemas.openxmlformats.org/presentationml/2006/main">
  <p:tag name="AS_UNIQUEID" val="1493"/>
  <p:tag name="KSO_WM_BEAUTIFY_FLAG" val=""/>
</p:tagLst>
</file>

<file path=ppt/tags/tag213.xml><?xml version="1.0" encoding="utf-8"?>
<p:tagLst xmlns:p="http://schemas.openxmlformats.org/presentationml/2006/main">
  <p:tag name="AS_UNIQUEID" val="1494"/>
  <p:tag name="KSO_WM_BEAUTIFY_FLAG" val=""/>
</p:tagLst>
</file>

<file path=ppt/tags/tag214.xml><?xml version="1.0" encoding="utf-8"?>
<p:tagLst xmlns:p="http://schemas.openxmlformats.org/presentationml/2006/main">
  <p:tag name="AS_UNIQUEID" val="1495"/>
</p:tagLst>
</file>

<file path=ppt/tags/tag215.xml><?xml version="1.0" encoding="utf-8"?>
<p:tagLst xmlns:p="http://schemas.openxmlformats.org/presentationml/2006/main">
  <p:tag name="AS_UNIQUEID" val="1496"/>
  <p:tag name="KSO_WM_BEAUTIFY_FLAG" val=""/>
</p:tagLst>
</file>

<file path=ppt/tags/tag216.xml><?xml version="1.0" encoding="utf-8"?>
<p:tagLst xmlns:p="http://schemas.openxmlformats.org/presentationml/2006/main">
  <p:tag name="AS_UNIQUEID" val="1497"/>
  <p:tag name="KSO_WM_BEAUTIFY_FLAG" val=""/>
</p:tagLst>
</file>

<file path=ppt/tags/tag217.xml><?xml version="1.0" encoding="utf-8"?>
<p:tagLst xmlns:p="http://schemas.openxmlformats.org/presentationml/2006/main">
  <p:tag name="AS_UNIQUEID" val="1498"/>
  <p:tag name="KSO_WM_BEAUTIFY_FLAG" val=""/>
</p:tagLst>
</file>

<file path=ppt/tags/tag218.xml><?xml version="1.0" encoding="utf-8"?>
<p:tagLst xmlns:p="http://schemas.openxmlformats.org/presentationml/2006/main">
  <p:tag name="AS_UNIQUEID" val="149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19.xml><?xml version="1.0" encoding="utf-8"?>
<p:tagLst xmlns:p="http://schemas.openxmlformats.org/presentationml/2006/main">
  <p:tag name="AS_UNIQUEID" val="1500"/>
  <p:tag name="KSO_WM_BEAUTIFY_FLAG" val=""/>
</p:tagLst>
</file>

<file path=ppt/tags/tag22.xml><?xml version="1.0" encoding="utf-8"?>
<p:tagLst xmlns:p="http://schemas.openxmlformats.org/presentationml/2006/main">
  <p:tag name="AS_UNIQUEID" val="1314"/>
</p:tagLst>
</file>

<file path=ppt/tags/tag220.xml><?xml version="1.0" encoding="utf-8"?>
<p:tagLst xmlns:p="http://schemas.openxmlformats.org/presentationml/2006/main">
  <p:tag name="AS_UNIQUEID" val="1501"/>
  <p:tag name="KSO_WM_BEAUTIFY_FLAG" val=""/>
</p:tagLst>
</file>

<file path=ppt/tags/tag221.xml><?xml version="1.0" encoding="utf-8"?>
<p:tagLst xmlns:p="http://schemas.openxmlformats.org/presentationml/2006/main">
  <p:tag name="AS_UNIQUEID" val="1502"/>
</p:tagLst>
</file>

<file path=ppt/tags/tag222.xml><?xml version="1.0" encoding="utf-8"?>
<p:tagLst xmlns:p="http://schemas.openxmlformats.org/presentationml/2006/main">
  <p:tag name="AS_UNIQUEID" val="1503"/>
  <p:tag name="KSO_WM_BEAUTIFY_FLAG" val=""/>
</p:tagLst>
</file>

<file path=ppt/tags/tag223.xml><?xml version="1.0" encoding="utf-8"?>
<p:tagLst xmlns:p="http://schemas.openxmlformats.org/presentationml/2006/main">
  <p:tag name="AS_UNIQUEID" val="1504"/>
  <p:tag name="KSO_WM_BEAUTIFY_FLAG" val=""/>
</p:tagLst>
</file>

<file path=ppt/tags/tag224.xml><?xml version="1.0" encoding="utf-8"?>
<p:tagLst xmlns:p="http://schemas.openxmlformats.org/presentationml/2006/main">
  <p:tag name="AS_UNIQUEID" val="1505"/>
</p:tagLst>
</file>

<file path=ppt/tags/tag225.xml><?xml version="1.0" encoding="utf-8"?>
<p:tagLst xmlns:p="http://schemas.openxmlformats.org/presentationml/2006/main">
  <p:tag name="AS_UNIQUEID" val="1506"/>
  <p:tag name="KSO_WM_BEAUTIFY_FLAG" val=""/>
</p:tagLst>
</file>

<file path=ppt/tags/tag226.xml><?xml version="1.0" encoding="utf-8"?>
<p:tagLst xmlns:p="http://schemas.openxmlformats.org/presentationml/2006/main">
  <p:tag name="AS_UNIQUEID" val="1507"/>
  <p:tag name="KSO_WM_BEAUTIFY_FLAG" val=""/>
</p:tagLst>
</file>

<file path=ppt/tags/tag227.xml><?xml version="1.0" encoding="utf-8"?>
<p:tagLst xmlns:p="http://schemas.openxmlformats.org/presentationml/2006/main">
  <p:tag name="AS_UNIQUEID" val="1508"/>
  <p:tag name="KSO_WM_BEAUTIFY_FLAG" val=""/>
</p:tagLst>
</file>

<file path=ppt/tags/tag228.xml><?xml version="1.0" encoding="utf-8"?>
<p:tagLst xmlns:p="http://schemas.openxmlformats.org/presentationml/2006/main">
  <p:tag name="AS_UNIQUEID" val="1709"/>
</p:tagLst>
</file>

<file path=ppt/tags/tag229.xml><?xml version="1.0" encoding="utf-8"?>
<p:tagLst xmlns:p="http://schemas.openxmlformats.org/presentationml/2006/main">
  <p:tag name="AS_UNIQUEID" val="1509"/>
</p:tagLst>
</file>

<file path=ppt/tags/tag23.xml><?xml version="1.0" encoding="utf-8"?>
<p:tagLst xmlns:p="http://schemas.openxmlformats.org/presentationml/2006/main">
  <p:tag name="AS_UNIQUEID" val="1315"/>
</p:tagLst>
</file>

<file path=ppt/tags/tag23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1.xml><?xml version="1.0" encoding="utf-8"?>
<p:tagLst xmlns:p="http://schemas.openxmlformats.org/presentationml/2006/main">
  <p:tag name="AS_UNIQUEID" val="1510"/>
  <p:tag name="KSO_WM_BEAUTIFY_FLAG" val=""/>
</p:tagLst>
</file>

<file path=ppt/tags/tag232.xml><?xml version="1.0" encoding="utf-8"?>
<p:tagLst xmlns:p="http://schemas.openxmlformats.org/presentationml/2006/main">
  <p:tag name="AS_UNIQUEID" val="1511"/>
</p:tagLst>
</file>

<file path=ppt/tags/tag233.xml><?xml version="1.0" encoding="utf-8"?>
<p:tagLst xmlns:p="http://schemas.openxmlformats.org/presentationml/2006/main">
  <p:tag name="AS_UNIQUEID" val="1512"/>
  <p:tag name="KSO_WM_BEAUTIFY_FLAG" val=""/>
</p:tagLst>
</file>

<file path=ppt/tags/tag234.xml><?xml version="1.0" encoding="utf-8"?>
<p:tagLst xmlns:p="http://schemas.openxmlformats.org/presentationml/2006/main">
  <p:tag name="AS_UNIQUEID" val="1513"/>
  <p:tag name="KSO_WM_BEAUTIFY_FLAG" val=""/>
</p:tagLst>
</file>

<file path=ppt/tags/tag235.xml><?xml version="1.0" encoding="utf-8"?>
<p:tagLst xmlns:p="http://schemas.openxmlformats.org/presentationml/2006/main">
  <p:tag name="AS_UNIQUEID" val="1514"/>
  <p:tag name="KSO_WM_BEAUTIFY_FLAG" val=""/>
</p:tagLst>
</file>

<file path=ppt/tags/tag236.xml><?xml version="1.0" encoding="utf-8"?>
<p:tagLst xmlns:p="http://schemas.openxmlformats.org/presentationml/2006/main">
  <p:tag name="AS_UNIQUEID" val="1515"/>
</p:tagLst>
</file>

<file path=ppt/tags/tag237.xml><?xml version="1.0" encoding="utf-8"?>
<p:tagLst xmlns:p="http://schemas.openxmlformats.org/presentationml/2006/main">
  <p:tag name="AS_UNIQUEID" val="1516"/>
</p:tagLst>
</file>

<file path=ppt/tags/tag238.xml><?xml version="1.0" encoding="utf-8"?>
<p:tagLst xmlns:p="http://schemas.openxmlformats.org/presentationml/2006/main">
  <p:tag name="AS_UNIQUEID" val="151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39.xml><?xml version="1.0" encoding="utf-8"?>
<p:tagLst xmlns:p="http://schemas.openxmlformats.org/presentationml/2006/main">
  <p:tag name="AS_UNIQUEID" val="1518"/>
</p:tagLst>
</file>

<file path=ppt/tags/tag24.xml><?xml version="1.0" encoding="utf-8"?>
<p:tagLst xmlns:p="http://schemas.openxmlformats.org/presentationml/2006/main">
  <p:tag name="AS_UNIQUEID" val="1316"/>
</p:tagLst>
</file>

<file path=ppt/tags/tag240.xml><?xml version="1.0" encoding="utf-8"?>
<p:tagLst xmlns:p="http://schemas.openxmlformats.org/presentationml/2006/main">
  <p:tag name="AS_UNIQUEID" val="1519"/>
</p:tagLst>
</file>

<file path=ppt/tags/tag241.xml><?xml version="1.0" encoding="utf-8"?>
<p:tagLst xmlns:p="http://schemas.openxmlformats.org/presentationml/2006/main">
  <p:tag name="AS_UNIQUEID" val="1520"/>
  <p:tag name="KSO_WM_BEAUTIFY_FLAG" val=""/>
</p:tagLst>
</file>

<file path=ppt/tags/tag242.xml><?xml version="1.0" encoding="utf-8"?>
<p:tagLst xmlns:p="http://schemas.openxmlformats.org/presentationml/2006/main">
  <p:tag name="AS_UNIQUEID" val="1521"/>
  <p:tag name="KSO_WM_BEAUTIFY_FLAG" val=""/>
</p:tagLst>
</file>

<file path=ppt/tags/tag243.xml><?xml version="1.0" encoding="utf-8"?>
<p:tagLst xmlns:p="http://schemas.openxmlformats.org/presentationml/2006/main">
  <p:tag name="AS_UNIQUEID" val="1522"/>
  <p:tag name="KSO_WM_BEAUTIFY_FLAG" val=""/>
</p:tagLst>
</file>

<file path=ppt/tags/tag244.xml><?xml version="1.0" encoding="utf-8"?>
<p:tagLst xmlns:p="http://schemas.openxmlformats.org/presentationml/2006/main">
  <p:tag name="AS_UNIQUEID" val="1523"/>
</p:tagLst>
</file>

<file path=ppt/tags/tag245.xml><?xml version="1.0" encoding="utf-8"?>
<p:tagLst xmlns:p="http://schemas.openxmlformats.org/presentationml/2006/main">
  <p:tag name="AS_UNIQUEID" val="1524"/>
  <p:tag name="KSO_WM_BEAUTIFY_FLAG" val=""/>
</p:tagLst>
</file>

<file path=ppt/tags/tag246.xml><?xml version="1.0" encoding="utf-8"?>
<p:tagLst xmlns:p="http://schemas.openxmlformats.org/presentationml/2006/main">
  <p:tag name="AS_UNIQUEID" val="1525"/>
</p:tagLst>
</file>

<file path=ppt/tags/tag247.xml><?xml version="1.0" encoding="utf-8"?>
<p:tagLst xmlns:p="http://schemas.openxmlformats.org/presentationml/2006/main">
  <p:tag name="AS_UNIQUEID" val="1526"/>
  <p:tag name="KSO_WM_BEAUTIFY_FLAG" val=""/>
</p:tagLst>
</file>

<file path=ppt/tags/tag248.xml><?xml version="1.0" encoding="utf-8"?>
<p:tagLst xmlns:p="http://schemas.openxmlformats.org/presentationml/2006/main">
  <p:tag name="AS_UNIQUEID" val="1527"/>
  <p:tag name="KSO_WM_BEAUTIFY_FLAG" val=""/>
</p:tagLst>
</file>

<file path=ppt/tags/tag249.xml><?xml version="1.0" encoding="utf-8"?>
<p:tagLst xmlns:p="http://schemas.openxmlformats.org/presentationml/2006/main">
  <p:tag name="AS_UNIQUEID" val="1528"/>
  <p:tag name="KSO_WM_BEAUTIFY_FLAG" val=""/>
</p:tagLst>
</file>

<file path=ppt/tags/tag25.xml><?xml version="1.0" encoding="utf-8"?>
<p:tagLst xmlns:p="http://schemas.openxmlformats.org/presentationml/2006/main">
  <p:tag name="AS_UNIQUEID" val="1317"/>
</p:tagLst>
</file>

<file path=ppt/tags/tag250.xml><?xml version="1.0" encoding="utf-8"?>
<p:tagLst xmlns:p="http://schemas.openxmlformats.org/presentationml/2006/main">
  <p:tag name="AS_UNIQUEID" val="152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1.xml><?xml version="1.0" encoding="utf-8"?>
<p:tagLst xmlns:p="http://schemas.openxmlformats.org/presentationml/2006/main">
  <p:tag name="AS_UNIQUEID" val="153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2.xml><?xml version="1.0" encoding="utf-8"?>
<p:tagLst xmlns:p="http://schemas.openxmlformats.org/presentationml/2006/main">
  <p:tag name="AS_UNIQUEID" val="1531"/>
  <p:tag name="KSO_WM_BEAUTIFY_FLAG" val=""/>
</p:tagLst>
</file>

<file path=ppt/tags/tag253.xml><?xml version="1.0" encoding="utf-8"?>
<p:tagLst xmlns:p="http://schemas.openxmlformats.org/presentationml/2006/main">
  <p:tag name="AS_UNIQUEID" val="1532"/>
  <p:tag name="KSO_WM_BEAUTIFY_FLAG" val=""/>
</p:tagLst>
</file>

<file path=ppt/tags/tag254.xml><?xml version="1.0" encoding="utf-8"?>
<p:tagLst xmlns:p="http://schemas.openxmlformats.org/presentationml/2006/main">
  <p:tag name="AS_UNIQUEID" val="15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5.xml><?xml version="1.0" encoding="utf-8"?>
<p:tagLst xmlns:p="http://schemas.openxmlformats.org/presentationml/2006/main">
  <p:tag name="AS_UNIQUEID" val="1534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6.xml><?xml version="1.0" encoding="utf-8"?>
<p:tagLst xmlns:p="http://schemas.openxmlformats.org/presentationml/2006/main">
  <p:tag name="AS_UNIQUEID" val="1535"/>
  <p:tag name="KSO_WM_BEAUTIFY_FLAG" val=""/>
</p:tagLst>
</file>

<file path=ppt/tags/tag257.xml><?xml version="1.0" encoding="utf-8"?>
<p:tagLst xmlns:p="http://schemas.openxmlformats.org/presentationml/2006/main">
  <p:tag name="AS_UNIQUEID" val="1536"/>
  <p:tag name="KSO_WM_BEAUTIFY_FLAG" val=""/>
</p:tagLst>
</file>

<file path=ppt/tags/tag258.xml><?xml version="1.0" encoding="utf-8"?>
<p:tagLst xmlns:p="http://schemas.openxmlformats.org/presentationml/2006/main">
  <p:tag name="AS_UNIQUEID" val="153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59.xml><?xml version="1.0" encoding="utf-8"?>
<p:tagLst xmlns:p="http://schemas.openxmlformats.org/presentationml/2006/main">
  <p:tag name="AS_UNIQUEID" val="1538"/>
  <p:tag name="KSO_WM_BEAUTIFY_FLAG" val=""/>
</p:tagLst>
</file>

<file path=ppt/tags/tag26.xml><?xml version="1.0" encoding="utf-8"?>
<p:tagLst xmlns:p="http://schemas.openxmlformats.org/presentationml/2006/main">
  <p:tag name="AS_UNIQUEID" val="1318"/>
</p:tagLst>
</file>

<file path=ppt/tags/tag260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61.xml><?xml version="1.0" encoding="utf-8"?>
<p:tagLst xmlns:p="http://schemas.openxmlformats.org/presentationml/2006/main">
  <p:tag name="AS_UNIQUEID" val="1539"/>
</p:tagLst>
</file>

<file path=ppt/tags/tag262.xml><?xml version="1.0" encoding="utf-8"?>
<p:tagLst xmlns:p="http://schemas.openxmlformats.org/presentationml/2006/main">
  <p:tag name="AS_UNIQUEID" val="1540"/>
</p:tagLst>
</file>

<file path=ppt/tags/tag263.xml><?xml version="1.0" encoding="utf-8"?>
<p:tagLst xmlns:p="http://schemas.openxmlformats.org/presentationml/2006/main">
  <p:tag name="AS_UNIQUEID" val="1541"/>
  <p:tag name="KSO_WM_BEAUTIFY_FLAG" val=""/>
</p:tagLst>
</file>

<file path=ppt/tags/tag264.xml><?xml version="1.0" encoding="utf-8"?>
<p:tagLst xmlns:p="http://schemas.openxmlformats.org/presentationml/2006/main">
  <p:tag name="AS_UNIQUEID" val="1542"/>
  <p:tag name="KSO_WM_BEAUTIFY_FLAG" val=""/>
</p:tagLst>
</file>

<file path=ppt/tags/tag265.xml><?xml version="1.0" encoding="utf-8"?>
<p:tagLst xmlns:p="http://schemas.openxmlformats.org/presentationml/2006/main">
  <p:tag name="AS_UNIQUEID" val="1543"/>
</p:tagLst>
</file>

<file path=ppt/tags/tag266.xml><?xml version="1.0" encoding="utf-8"?>
<p:tagLst xmlns:p="http://schemas.openxmlformats.org/presentationml/2006/main">
  <p:tag name="AS_UNIQUEID" val="1544"/>
</p:tagLst>
</file>

<file path=ppt/tags/tag267.xml><?xml version="1.0" encoding="utf-8"?>
<p:tagLst xmlns:p="http://schemas.openxmlformats.org/presentationml/2006/main">
  <p:tag name="AS_UNIQUEID" val="1545"/>
  <p:tag name="KSO_WM_BEAUTIFY_FLAG" val=""/>
</p:tagLst>
</file>

<file path=ppt/tags/tag268.xml><?xml version="1.0" encoding="utf-8"?>
<p:tagLst xmlns:p="http://schemas.openxmlformats.org/presentationml/2006/main">
  <p:tag name="AS_UNIQUEID" val="1546"/>
  <p:tag name="KSO_WM_BEAUTIFY_FLAG" val=""/>
</p:tagLst>
</file>

<file path=ppt/tags/tag269.xml><?xml version="1.0" encoding="utf-8"?>
<p:tagLst xmlns:p="http://schemas.openxmlformats.org/presentationml/2006/main">
  <p:tag name="AS_UNIQUEID" val="1547"/>
  <p:tag name="KSO_WM_BEAUTIFY_FLAG" val=""/>
</p:tagLst>
</file>

<file path=ppt/tags/tag27.xml><?xml version="1.0" encoding="utf-8"?>
<p:tagLst xmlns:p="http://schemas.openxmlformats.org/presentationml/2006/main">
  <p:tag name="AS_UNIQUEID" val="1319"/>
</p:tagLst>
</file>

<file path=ppt/tags/tag270.xml><?xml version="1.0" encoding="utf-8"?>
<p:tagLst xmlns:p="http://schemas.openxmlformats.org/presentationml/2006/main">
  <p:tag name="AS_UNIQUEID" val="1548"/>
</p:tagLst>
</file>

<file path=ppt/tags/tag271.xml><?xml version="1.0" encoding="utf-8"?>
<p:tagLst xmlns:p="http://schemas.openxmlformats.org/presentationml/2006/main">
  <p:tag name="AS_UNIQUEID" val="1549"/>
  <p:tag name="KSO_WM_BEAUTIFY_FLAG" val=""/>
</p:tagLst>
</file>

<file path=ppt/tags/tag272.xml><?xml version="1.0" encoding="utf-8"?>
<p:tagLst xmlns:p="http://schemas.openxmlformats.org/presentationml/2006/main">
  <p:tag name="AS_UNIQUEID" val="1550"/>
  <p:tag name="KSO_WM_BEAUTIFY_FLAG" val=""/>
</p:tagLst>
</file>

<file path=ppt/tags/tag273.xml><?xml version="1.0" encoding="utf-8"?>
<p:tagLst xmlns:p="http://schemas.openxmlformats.org/presentationml/2006/main">
  <p:tag name="AS_UNIQUEID" val="1551"/>
  <p:tag name="KSO_WM_BEAUTIFY_FLAG" val=""/>
</p:tagLst>
</file>

<file path=ppt/tags/tag274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75.xml><?xml version="1.0" encoding="utf-8"?>
<p:tagLst xmlns:p="http://schemas.openxmlformats.org/presentationml/2006/main">
  <p:tag name="AS_UNIQUEID" val="480"/>
  <p:tag name="KSO_WM_BEAUTIFY_FLAG" val=""/>
</p:tagLst>
</file>

<file path=ppt/tags/tag276.xml><?xml version="1.0" encoding="utf-8"?>
<p:tagLst xmlns:p="http://schemas.openxmlformats.org/presentationml/2006/main">
  <p:tag name="AS_UNIQUEID" val="1552"/>
</p:tagLst>
</file>

<file path=ppt/tags/tag277.xml><?xml version="1.0" encoding="utf-8"?>
<p:tagLst xmlns:p="http://schemas.openxmlformats.org/presentationml/2006/main">
  <p:tag name="AS_UNIQUEID" val="1553"/>
</p:tagLst>
</file>

<file path=ppt/tags/tag278.xml><?xml version="1.0" encoding="utf-8"?>
<p:tagLst xmlns:p="http://schemas.openxmlformats.org/presentationml/2006/main">
  <p:tag name="AS_UNIQUEID" val="1554"/>
</p:tagLst>
</file>

<file path=ppt/tags/tag279.xml><?xml version="1.0" encoding="utf-8"?>
<p:tagLst xmlns:p="http://schemas.openxmlformats.org/presentationml/2006/main">
  <p:tag name="AS_UNIQUEID" val="1555"/>
</p:tagLst>
</file>

<file path=ppt/tags/tag28.xml><?xml version="1.0" encoding="utf-8"?>
<p:tagLst xmlns:p="http://schemas.openxmlformats.org/presentationml/2006/main">
  <p:tag name="AS_UNIQUEID" val="1320"/>
</p:tagLst>
</file>

<file path=ppt/tags/tag280.xml><?xml version="1.0" encoding="utf-8"?>
<p:tagLst xmlns:p="http://schemas.openxmlformats.org/presentationml/2006/main">
  <p:tag name="AS_UNIQUEID" val="1556"/>
</p:tagLst>
</file>

<file path=ppt/tags/tag281.xml><?xml version="1.0" encoding="utf-8"?>
<p:tagLst xmlns:p="http://schemas.openxmlformats.org/presentationml/2006/main">
  <p:tag name="AS_UNIQUEID" val="1557"/>
</p:tagLst>
</file>

<file path=ppt/tags/tag282.xml><?xml version="1.0" encoding="utf-8"?>
<p:tagLst xmlns:p="http://schemas.openxmlformats.org/presentationml/2006/main">
  <p:tag name="AS_UNIQUEID" val="1558"/>
  <p:tag name="KSO_WM_BEAUTIFY_FLAG" val=""/>
</p:tagLst>
</file>

<file path=ppt/tags/tag283.xml><?xml version="1.0" encoding="utf-8"?>
<p:tagLst xmlns:p="http://schemas.openxmlformats.org/presentationml/2006/main">
  <p:tag name="AS_UNIQUEID" val="1559"/>
</p:tagLst>
</file>

<file path=ppt/tags/tag284.xml><?xml version="1.0" encoding="utf-8"?>
<p:tagLst xmlns:p="http://schemas.openxmlformats.org/presentationml/2006/main">
  <p:tag name="AS_UNIQUEID" val="1560"/>
  <p:tag name="KSO_WM_BEAUTIFY_FLAG" val=""/>
</p:tagLst>
</file>

<file path=ppt/tags/tag285.xml><?xml version="1.0" encoding="utf-8"?>
<p:tagLst xmlns:p="http://schemas.openxmlformats.org/presentationml/2006/main">
  <p:tag name="AS_UNIQUEID" val="1561"/>
  <p:tag name="KSO_WM_BEAUTIFY_FLAG" val=""/>
</p:tagLst>
</file>

<file path=ppt/tags/tag286.xml><?xml version="1.0" encoding="utf-8"?>
<p:tagLst xmlns:p="http://schemas.openxmlformats.org/presentationml/2006/main">
  <p:tag name="AS_UNIQUEID" val="1562"/>
</p:tagLst>
</file>

<file path=ppt/tags/tag287.xml><?xml version="1.0" encoding="utf-8"?>
<p:tagLst xmlns:p="http://schemas.openxmlformats.org/presentationml/2006/main">
  <p:tag name="AS_UNIQUEID" val="1563"/>
</p:tagLst>
</file>

<file path=ppt/tags/tag288.xml><?xml version="1.0" encoding="utf-8"?>
<p:tagLst xmlns:p="http://schemas.openxmlformats.org/presentationml/2006/main">
  <p:tag name="AS_UNIQUEID" val="1564"/>
  <p:tag name="KSO_WM_BEAUTIFY_FLAG" val=""/>
</p:tagLst>
</file>

<file path=ppt/tags/tag289.xml><?xml version="1.0" encoding="utf-8"?>
<p:tagLst xmlns:p="http://schemas.openxmlformats.org/presentationml/2006/main">
  <p:tag name="AS_UNIQUEID" val="1565"/>
</p:tagLst>
</file>

<file path=ppt/tags/tag29.xml><?xml version="1.0" encoding="utf-8"?>
<p:tagLst xmlns:p="http://schemas.openxmlformats.org/presentationml/2006/main">
  <p:tag name="AS_UNIQUEID" val="1321"/>
</p:tagLst>
</file>

<file path=ppt/tags/tag290.xml><?xml version="1.0" encoding="utf-8"?>
<p:tagLst xmlns:p="http://schemas.openxmlformats.org/presentationml/2006/main">
  <p:tag name="AS_UNIQUEID" val="1566"/>
  <p:tag name="KSO_WM_BEAUTIFY_FLAG" val=""/>
</p:tagLst>
</file>

<file path=ppt/tags/tag291.xml><?xml version="1.0" encoding="utf-8"?>
<p:tagLst xmlns:p="http://schemas.openxmlformats.org/presentationml/2006/main">
  <p:tag name="AS_UNIQUEID" val="1567"/>
  <p:tag name="KSO_WM_BEAUTIFY_FLAG" val=""/>
</p:tagLst>
</file>

<file path=ppt/tags/tag292.xml><?xml version="1.0" encoding="utf-8"?>
<p:tagLst xmlns:p="http://schemas.openxmlformats.org/presentationml/2006/main">
  <p:tag name="AS_UNIQUEID" val="1568"/>
  <p:tag name="KSO_WM_BEAUTIFY_FLAG" val=""/>
</p:tagLst>
</file>

<file path=ppt/tags/tag293.xml><?xml version="1.0" encoding="utf-8"?>
<p:tagLst xmlns:p="http://schemas.openxmlformats.org/presentationml/2006/main">
  <p:tag name="AS_UNIQUEID" val="486"/>
  <p:tag name="KSO_WM_BEAUTIFY_FLAG" val=""/>
</p:tagLst>
</file>

<file path=ppt/tags/tag294.xml><?xml version="1.0" encoding="utf-8"?>
<p:tagLst xmlns:p="http://schemas.openxmlformats.org/presentationml/2006/main">
  <p:tag name="AS_UNIQUEID" val="1569"/>
  <p:tag name="KSO_WM_BEAUTIFY_FLAG" val=""/>
</p:tagLst>
</file>

<file path=ppt/tags/tag295.xml><?xml version="1.0" encoding="utf-8"?>
<p:tagLst xmlns:p="http://schemas.openxmlformats.org/presentationml/2006/main">
  <p:tag name="AS_UNIQUEID" val="1570"/>
  <p:tag name="KSO_WM_BEAUTIFY_FLAG" val=""/>
</p:tagLst>
</file>

<file path=ppt/tags/tag296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297.xml><?xml version="1.0" encoding="utf-8"?>
<p:tagLst xmlns:p="http://schemas.openxmlformats.org/presentationml/2006/main">
  <p:tag name="AS_UNIQUEID" val="1571"/>
  <p:tag name="KSO_WM_BEAUTIFY_FLAG" val=""/>
</p:tagLst>
</file>

<file path=ppt/tags/tag298.xml><?xml version="1.0" encoding="utf-8"?>
<p:tagLst xmlns:p="http://schemas.openxmlformats.org/presentationml/2006/main">
  <p:tag name="AS_UNIQUEID" val="1572"/>
</p:tagLst>
</file>

<file path=ppt/tags/tag299.xml><?xml version="1.0" encoding="utf-8"?>
<p:tagLst xmlns:p="http://schemas.openxmlformats.org/presentationml/2006/main">
  <p:tag name="AS_UNIQUEID" val="1573"/>
  <p:tag name="KSO_WM_BEAUTIFY_FLAG" val=""/>
</p:tagLst>
</file>

<file path=ppt/tags/tag3.xml><?xml version="1.0" encoding="utf-8"?>
<p:tagLst xmlns:p="http://schemas.openxmlformats.org/presentationml/2006/main">
  <p:tag name="AS_UNIQUEID" val="1295"/>
</p:tagLst>
</file>

<file path=ppt/tags/tag30.xml><?xml version="1.0" encoding="utf-8"?>
<p:tagLst xmlns:p="http://schemas.openxmlformats.org/presentationml/2006/main">
  <p:tag name="AS_UNIQUEID" val="1322"/>
</p:tagLst>
</file>

<file path=ppt/tags/tag300.xml><?xml version="1.0" encoding="utf-8"?>
<p:tagLst xmlns:p="http://schemas.openxmlformats.org/presentationml/2006/main">
  <p:tag name="AS_UNIQUEID" val="1574"/>
  <p:tag name="KSO_WM_BEAUTIFY_FLAG" val=""/>
</p:tagLst>
</file>

<file path=ppt/tags/tag301.xml><?xml version="1.0" encoding="utf-8"?>
<p:tagLst xmlns:p="http://schemas.openxmlformats.org/presentationml/2006/main">
  <p:tag name="AS_UNIQUEID" val="1575"/>
</p:tagLst>
</file>

<file path=ppt/tags/tag302.xml><?xml version="1.0" encoding="utf-8"?>
<p:tagLst xmlns:p="http://schemas.openxmlformats.org/presentationml/2006/main">
  <p:tag name="AS_UNIQUEID" val="1576"/>
  <p:tag name="KSO_WM_BEAUTIFY_FLAG" val=""/>
</p:tagLst>
</file>

<file path=ppt/tags/tag303.xml><?xml version="1.0" encoding="utf-8"?>
<p:tagLst xmlns:p="http://schemas.openxmlformats.org/presentationml/2006/main">
  <p:tag name="AS_UNIQUEID" val="1577"/>
  <p:tag name="KSO_WM_BEAUTIFY_FLAG" val=""/>
</p:tagLst>
</file>

<file path=ppt/tags/tag304.xml><?xml version="1.0" encoding="utf-8"?>
<p:tagLst xmlns:p="http://schemas.openxmlformats.org/presentationml/2006/main">
  <p:tag name="AS_UNIQUEID" val="1578"/>
</p:tagLst>
</file>

<file path=ppt/tags/tag305.xml><?xml version="1.0" encoding="utf-8"?>
<p:tagLst xmlns:p="http://schemas.openxmlformats.org/presentationml/2006/main">
  <p:tag name="AS_UNIQUEID" val="1579"/>
</p:tagLst>
</file>

<file path=ppt/tags/tag306.xml><?xml version="1.0" encoding="utf-8"?>
<p:tagLst xmlns:p="http://schemas.openxmlformats.org/presentationml/2006/main">
  <p:tag name="AS_UNIQUEID" val="1580"/>
  <p:tag name="KSO_WM_BEAUTIFY_FLAG" val=""/>
</p:tagLst>
</file>

<file path=ppt/tags/tag307.xml><?xml version="1.0" encoding="utf-8"?>
<p:tagLst xmlns:p="http://schemas.openxmlformats.org/presentationml/2006/main">
  <p:tag name="AS_UNIQUEID" val="1581"/>
</p:tagLst>
</file>

<file path=ppt/tags/tag308.xml><?xml version="1.0" encoding="utf-8"?>
<p:tagLst xmlns:p="http://schemas.openxmlformats.org/presentationml/2006/main">
  <p:tag name="AS_UNIQUEID" val="1582"/>
  <p:tag name="KSO_WM_BEAUTIFY_FLAG" val=""/>
</p:tagLst>
</file>

<file path=ppt/tags/tag309.xml><?xml version="1.0" encoding="utf-8"?>
<p:tagLst xmlns:p="http://schemas.openxmlformats.org/presentationml/2006/main">
  <p:tag name="AS_UNIQUEID" val="1583"/>
  <p:tag name="KSO_WM_BEAUTIFY_FLAG" val=""/>
</p:tagLst>
</file>

<file path=ppt/tags/tag31.xml><?xml version="1.0" encoding="utf-8"?>
<p:tagLst xmlns:p="http://schemas.openxmlformats.org/presentationml/2006/main">
  <p:tag name="AS_UNIQUEID" val="1323"/>
</p:tagLst>
</file>

<file path=ppt/tags/tag310.xml><?xml version="1.0" encoding="utf-8"?>
<p:tagLst xmlns:p="http://schemas.openxmlformats.org/presentationml/2006/main">
  <p:tag name="AS_UNIQUEID" val="1584"/>
  <p:tag name="KSO_WM_BEAUTIFY_FLAG" val=""/>
</p:tagLst>
</file>

<file path=ppt/tags/tag311.xml><?xml version="1.0" encoding="utf-8"?>
<p:tagLst xmlns:p="http://schemas.openxmlformats.org/presentationml/2006/main">
  <p:tag name="AS_UNIQUEID" val="486"/>
</p:tagLst>
</file>

<file path=ppt/tags/tag312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13.xml><?xml version="1.0" encoding="utf-8"?>
<p:tagLst xmlns:p="http://schemas.openxmlformats.org/presentationml/2006/main">
  <p:tag name="AS_UNIQUEID" val="1585"/>
  <p:tag name="KSO_WM_BEAUTIFY_FLAG" val=""/>
</p:tagLst>
</file>

<file path=ppt/tags/tag314.xml><?xml version="1.0" encoding="utf-8"?>
<p:tagLst xmlns:p="http://schemas.openxmlformats.org/presentationml/2006/main">
  <p:tag name="AS_UNIQUEID" val="1586"/>
</p:tagLst>
</file>

<file path=ppt/tags/tag315.xml><?xml version="1.0" encoding="utf-8"?>
<p:tagLst xmlns:p="http://schemas.openxmlformats.org/presentationml/2006/main">
  <p:tag name="AS_UNIQUEID" val="1587"/>
  <p:tag name="KSO_WM_BEAUTIFY_FLAG" val=""/>
</p:tagLst>
</file>

<file path=ppt/tags/tag316.xml><?xml version="1.0" encoding="utf-8"?>
<p:tagLst xmlns:p="http://schemas.openxmlformats.org/presentationml/2006/main">
  <p:tag name="AS_UNIQUEID" val="1588"/>
  <p:tag name="KSO_WM_BEAUTIFY_FLAG" val=""/>
</p:tagLst>
</file>

<file path=ppt/tags/tag317.xml><?xml version="1.0" encoding="utf-8"?>
<p:tagLst xmlns:p="http://schemas.openxmlformats.org/presentationml/2006/main">
  <p:tag name="AS_UNIQUEID" val="1589"/>
</p:tagLst>
</file>

<file path=ppt/tags/tag318.xml><?xml version="1.0" encoding="utf-8"?>
<p:tagLst xmlns:p="http://schemas.openxmlformats.org/presentationml/2006/main">
  <p:tag name="AS_UNIQUEID" val="1590"/>
  <p:tag name="KSO_WM_BEAUTIFY_FLAG" val=""/>
</p:tagLst>
</file>

<file path=ppt/tags/tag319.xml><?xml version="1.0" encoding="utf-8"?>
<p:tagLst xmlns:p="http://schemas.openxmlformats.org/presentationml/2006/main">
  <p:tag name="AS_UNIQUEID" val="1591"/>
  <p:tag name="KSO_WM_BEAUTIFY_FLAG" val=""/>
</p:tagLst>
</file>

<file path=ppt/tags/tag32.xml><?xml version="1.0" encoding="utf-8"?>
<p:tagLst xmlns:p="http://schemas.openxmlformats.org/presentationml/2006/main">
  <p:tag name="AS_UNIQUEID" val="1324"/>
</p:tagLst>
</file>

<file path=ppt/tags/tag320.xml><?xml version="1.0" encoding="utf-8"?>
<p:tagLst xmlns:p="http://schemas.openxmlformats.org/presentationml/2006/main">
  <p:tag name="AS_UNIQUEID" val="1592"/>
</p:tagLst>
</file>

<file path=ppt/tags/tag321.xml><?xml version="1.0" encoding="utf-8"?>
<p:tagLst xmlns:p="http://schemas.openxmlformats.org/presentationml/2006/main">
  <p:tag name="AS_UNIQUEID" val="1593"/>
</p:tagLst>
</file>

<file path=ppt/tags/tag322.xml><?xml version="1.0" encoding="utf-8"?>
<p:tagLst xmlns:p="http://schemas.openxmlformats.org/presentationml/2006/main">
  <p:tag name="AS_UNIQUEID" val="1594"/>
  <p:tag name="KSO_WM_BEAUTIFY_FLAG" val=""/>
</p:tagLst>
</file>

<file path=ppt/tags/tag323.xml><?xml version="1.0" encoding="utf-8"?>
<p:tagLst xmlns:p="http://schemas.openxmlformats.org/presentationml/2006/main">
  <p:tag name="AS_UNIQUEID" val="1595"/>
</p:tagLst>
</file>

<file path=ppt/tags/tag324.xml><?xml version="1.0" encoding="utf-8"?>
<p:tagLst xmlns:p="http://schemas.openxmlformats.org/presentationml/2006/main">
  <p:tag name="AS_UNIQUEID" val="1596"/>
  <p:tag name="KSO_WM_BEAUTIFY_FLAG" val=""/>
</p:tagLst>
</file>

<file path=ppt/tags/tag325.xml><?xml version="1.0" encoding="utf-8"?>
<p:tagLst xmlns:p="http://schemas.openxmlformats.org/presentationml/2006/main">
  <p:tag name="AS_UNIQUEID" val="1597"/>
  <p:tag name="KSO_WM_BEAUTIFY_FLAG" val=""/>
</p:tagLst>
</file>

<file path=ppt/tags/tag326.xml><?xml version="1.0" encoding="utf-8"?>
<p:tagLst xmlns:p="http://schemas.openxmlformats.org/presentationml/2006/main">
  <p:tag name="AS_UNIQUEID" val="1598"/>
  <p:tag name="KSO_WM_BEAUTIFY_FLAG" val=""/>
</p:tagLst>
</file>

<file path=ppt/tags/tag327.xml><?xml version="1.0" encoding="utf-8"?>
<p:tagLst xmlns:p="http://schemas.openxmlformats.org/presentationml/2006/main">
  <p:tag name="AS_UNIQUEID" val="1599"/>
</p:tagLst>
</file>

<file path=ppt/tags/tag328.xml><?xml version="1.0" encoding="utf-8"?>
<p:tagLst xmlns:p="http://schemas.openxmlformats.org/presentationml/2006/main">
  <p:tag name="AS_UNIQUEID" val="1292"/>
  <p:tag name="KSO_WM_BEAUTIFY_FLAG" val=""/>
</p:tagLst>
</file>

<file path=ppt/tags/tag329.xml><?xml version="1.0" encoding="utf-8"?>
<p:tagLst xmlns:p="http://schemas.openxmlformats.org/presentationml/2006/main">
  <p:tag name="AS_UNIQUEID" val="1600"/>
  <p:tag name="KSO_WM_BEAUTIFY_FLAG" val=""/>
</p:tagLst>
</file>

<file path=ppt/tags/tag33.xml><?xml version="1.0" encoding="utf-8"?>
<p:tagLst xmlns:p="http://schemas.openxmlformats.org/presentationml/2006/main">
  <p:tag name="AS_UNIQUEID" val="1325"/>
</p:tagLst>
</file>

<file path=ppt/tags/tag330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31.xml><?xml version="1.0" encoding="utf-8"?>
<p:tagLst xmlns:p="http://schemas.openxmlformats.org/presentationml/2006/main">
  <p:tag name="AS_UNIQUEID" val="1601"/>
</p:tagLst>
</file>

<file path=ppt/tags/tag332.xml><?xml version="1.0" encoding="utf-8"?>
<p:tagLst xmlns:p="http://schemas.openxmlformats.org/presentationml/2006/main">
  <p:tag name="AS_UNIQUEID" val="1602"/>
  <p:tag name="KSO_WM_BEAUTIFY_FLAG" val=""/>
</p:tagLst>
</file>

<file path=ppt/tags/tag333.xml><?xml version="1.0" encoding="utf-8"?>
<p:tagLst xmlns:p="http://schemas.openxmlformats.org/presentationml/2006/main">
  <p:tag name="AS_UNIQUEID" val="1603"/>
  <p:tag name="KSO_WM_BEAUTIFY_FLAG" val=""/>
</p:tagLst>
</file>

<file path=ppt/tags/tag334.xml><?xml version="1.0" encoding="utf-8"?>
<p:tagLst xmlns:p="http://schemas.openxmlformats.org/presentationml/2006/main">
  <p:tag name="AS_UNIQUEID" val="1604"/>
</p:tagLst>
</file>

<file path=ppt/tags/tag335.xml><?xml version="1.0" encoding="utf-8"?>
<p:tagLst xmlns:p="http://schemas.openxmlformats.org/presentationml/2006/main">
  <p:tag name="AS_UNIQUEID" val="1605"/>
</p:tagLst>
</file>

<file path=ppt/tags/tag336.xml><?xml version="1.0" encoding="utf-8"?>
<p:tagLst xmlns:p="http://schemas.openxmlformats.org/presentationml/2006/main">
  <p:tag name="AS_UNIQUEID" val="1606"/>
</p:tagLst>
</file>

<file path=ppt/tags/tag337.xml><?xml version="1.0" encoding="utf-8"?>
<p:tagLst xmlns:p="http://schemas.openxmlformats.org/presentationml/2006/main">
  <p:tag name="AS_UNIQUEID" val="1607"/>
  <p:tag name="KSO_WM_BEAUTIFY_FLAG" val=""/>
</p:tagLst>
</file>

<file path=ppt/tags/tag338.xml><?xml version="1.0" encoding="utf-8"?>
<p:tagLst xmlns:p="http://schemas.openxmlformats.org/presentationml/2006/main">
  <p:tag name="AS_UNIQUEID" val="1608"/>
</p:tagLst>
</file>

<file path=ppt/tags/tag339.xml><?xml version="1.0" encoding="utf-8"?>
<p:tagLst xmlns:p="http://schemas.openxmlformats.org/presentationml/2006/main">
  <p:tag name="AS_UNIQUEID" val="1609"/>
  <p:tag name="KSO_WM_BEAUTIFY_FLAG" val=""/>
</p:tagLst>
</file>

<file path=ppt/tags/tag34.xml><?xml version="1.0" encoding="utf-8"?>
<p:tagLst xmlns:p="http://schemas.openxmlformats.org/presentationml/2006/main">
  <p:tag name="AS_UNIQUEID" val="1326"/>
</p:tagLst>
</file>

<file path=ppt/tags/tag340.xml><?xml version="1.0" encoding="utf-8"?>
<p:tagLst xmlns:p="http://schemas.openxmlformats.org/presentationml/2006/main">
  <p:tag name="AS_UNIQUEID" val="1610"/>
  <p:tag name="KSO_WM_BEAUTIFY_FLAG" val=""/>
</p:tagLst>
</file>

<file path=ppt/tags/tag341.xml><?xml version="1.0" encoding="utf-8"?>
<p:tagLst xmlns:p="http://schemas.openxmlformats.org/presentationml/2006/main">
  <p:tag name="AS_UNIQUEID" val="1611"/>
  <p:tag name="KSO_WM_BEAUTIFY_FLAG" val=""/>
</p:tagLst>
</file>

<file path=ppt/tags/tag342.xml><?xml version="1.0" encoding="utf-8"?>
<p:tagLst xmlns:p="http://schemas.openxmlformats.org/presentationml/2006/main">
  <p:tag name="AS_UNIQUEID" val="1612"/>
</p:tagLst>
</file>

<file path=ppt/tags/tag343.xml><?xml version="1.0" encoding="utf-8"?>
<p:tagLst xmlns:p="http://schemas.openxmlformats.org/presentationml/2006/main">
  <p:tag name="AS_UNIQUEID" val="1613"/>
</p:tagLst>
</file>

<file path=ppt/tags/tag344.xml><?xml version="1.0" encoding="utf-8"?>
<p:tagLst xmlns:p="http://schemas.openxmlformats.org/presentationml/2006/main">
  <p:tag name="AS_UNIQUEID" val="1614"/>
  <p:tag name="KSO_WM_BEAUTIFY_FLAG" val=""/>
</p:tagLst>
</file>

<file path=ppt/tags/tag345.xml><?xml version="1.0" encoding="utf-8"?>
<p:tagLst xmlns:p="http://schemas.openxmlformats.org/presentationml/2006/main">
  <p:tag name="AS_UNIQUEID" val="1615"/>
</p:tagLst>
</file>

<file path=ppt/tags/tag346.xml><?xml version="1.0" encoding="utf-8"?>
<p:tagLst xmlns:p="http://schemas.openxmlformats.org/presentationml/2006/main">
  <p:tag name="AS_UNIQUEID" val="1616"/>
  <p:tag name="KSO_WM_BEAUTIFY_FLAG" val=""/>
</p:tagLst>
</file>

<file path=ppt/tags/tag347.xml><?xml version="1.0" encoding="utf-8"?>
<p:tagLst xmlns:p="http://schemas.openxmlformats.org/presentationml/2006/main">
  <p:tag name="AS_UNIQUEID" val="1617"/>
  <p:tag name="KSO_WM_BEAUTIFY_FLAG" val=""/>
</p:tagLst>
</file>

<file path=ppt/tags/tag348.xml><?xml version="1.0" encoding="utf-8"?>
<p:tagLst xmlns:p="http://schemas.openxmlformats.org/presentationml/2006/main">
  <p:tag name="AS_UNIQUEID" val="1618"/>
</p:tagLst>
</file>

<file path=ppt/tags/tag349.xml><?xml version="1.0" encoding="utf-8"?>
<p:tagLst xmlns:p="http://schemas.openxmlformats.org/presentationml/2006/main">
  <p:tag name="AS_UNIQUEID" val="1619"/>
  <p:tag name="KSO_WM_BEAUTIFY_FLAG" val=""/>
</p:tagLst>
</file>

<file path=ppt/tags/tag35.xml><?xml version="1.0" encoding="utf-8"?>
<p:tagLst xmlns:p="http://schemas.openxmlformats.org/presentationml/2006/main">
  <p:tag name="AS_UNIQUEID" val="1327"/>
</p:tagLst>
</file>

<file path=ppt/tags/tag350.xml><?xml version="1.0" encoding="utf-8"?>
<p:tagLst xmlns:p="http://schemas.openxmlformats.org/presentationml/2006/main">
  <p:tag name="AS_UNIQUEID" val="1620"/>
</p:tagLst>
</file>

<file path=ppt/tags/tag351.xml><?xml version="1.0" encoding="utf-8"?>
<p:tagLst xmlns:p="http://schemas.openxmlformats.org/presentationml/2006/main">
  <p:tag name="AS_UNIQUEID" val="1621"/>
  <p:tag name="KSO_WM_BEAUTIFY_FLAG" val=""/>
</p:tagLst>
</file>

<file path=ppt/tags/tag352.xml><?xml version="1.0" encoding="utf-8"?>
<p:tagLst xmlns:p="http://schemas.openxmlformats.org/presentationml/2006/main">
  <p:tag name="AS_UNIQUEID" val="1622"/>
  <p:tag name="KSO_WM_BEAUTIFY_FLAG" val=""/>
</p:tagLst>
</file>

<file path=ppt/tags/tag353.xml><?xml version="1.0" encoding="utf-8"?>
<p:tagLst xmlns:p="http://schemas.openxmlformats.org/presentationml/2006/main">
  <p:tag name="AS_UNIQUEID" val="1623"/>
  <p:tag name="KSO_WM_BEAUTIFY_FLAG" val=""/>
</p:tagLst>
</file>

<file path=ppt/tags/tag354.xml><?xml version="1.0" encoding="utf-8"?>
<p:tagLst xmlns:p="http://schemas.openxmlformats.org/presentationml/2006/main">
  <p:tag name="AS_UNIQUEID" val="1624"/>
  <p:tag name="KSO_WM_BEAUTIFY_FLAG" val=""/>
</p:tagLst>
</file>

<file path=ppt/tags/tag355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56.xml><?xml version="1.0" encoding="utf-8"?>
<p:tagLst xmlns:p="http://schemas.openxmlformats.org/presentationml/2006/main">
  <p:tag name="AS_UNIQUEID" val="1625"/>
</p:tagLst>
</file>

<file path=ppt/tags/tag357.xml><?xml version="1.0" encoding="utf-8"?>
<p:tagLst xmlns:p="http://schemas.openxmlformats.org/presentationml/2006/main">
  <p:tag name="AS_UNIQUEID" val="1626"/>
  <p:tag name="KSO_WM_BEAUTIFY_FLAG" val=""/>
</p:tagLst>
</file>

<file path=ppt/tags/tag358.xml><?xml version="1.0" encoding="utf-8"?>
<p:tagLst xmlns:p="http://schemas.openxmlformats.org/presentationml/2006/main">
  <p:tag name="AS_UNIQUEID" val="1627"/>
  <p:tag name="KSO_WM_BEAUTIFY_FLAG" val=""/>
</p:tagLst>
</file>

<file path=ppt/tags/tag359.xml><?xml version="1.0" encoding="utf-8"?>
<p:tagLst xmlns:p="http://schemas.openxmlformats.org/presentationml/2006/main">
  <p:tag name="AS_UNIQUEID" val="1628"/>
</p:tagLst>
</file>

<file path=ppt/tags/tag36.xml><?xml version="1.0" encoding="utf-8"?>
<p:tagLst xmlns:p="http://schemas.openxmlformats.org/presentationml/2006/main">
  <p:tag name="AS_UNIQUEID" val="1328"/>
</p:tagLst>
</file>

<file path=ppt/tags/tag360.xml><?xml version="1.0" encoding="utf-8"?>
<p:tagLst xmlns:p="http://schemas.openxmlformats.org/presentationml/2006/main">
  <p:tag name="AS_UNIQUEID" val="1629"/>
  <p:tag name="KSO_WM_BEAUTIFY_FLAG" val=""/>
</p:tagLst>
</file>

<file path=ppt/tags/tag361.xml><?xml version="1.0" encoding="utf-8"?>
<p:tagLst xmlns:p="http://schemas.openxmlformats.org/presentationml/2006/main">
  <p:tag name="AS_UNIQUEID" val="1630"/>
</p:tagLst>
</file>

<file path=ppt/tags/tag362.xml><?xml version="1.0" encoding="utf-8"?>
<p:tagLst xmlns:p="http://schemas.openxmlformats.org/presentationml/2006/main">
  <p:tag name="AS_UNIQUEID" val="1631"/>
  <p:tag name="KSO_WM_BEAUTIFY_FLAG" val=""/>
</p:tagLst>
</file>

<file path=ppt/tags/tag363.xml><?xml version="1.0" encoding="utf-8"?>
<p:tagLst xmlns:p="http://schemas.openxmlformats.org/presentationml/2006/main">
  <p:tag name="AS_UNIQUEID" val="1632"/>
  <p:tag name="KSO_WM_BEAUTIFY_FLAG" val=""/>
</p:tagLst>
</file>

<file path=ppt/tags/tag364.xml><?xml version="1.0" encoding="utf-8"?>
<p:tagLst xmlns:p="http://schemas.openxmlformats.org/presentationml/2006/main">
  <p:tag name="AS_UNIQUEID" val="1633"/>
  <p:tag name="KSO_WM_BEAUTIFY_FLAG" val=""/>
</p:tagLst>
</file>

<file path=ppt/tags/tag365.xml><?xml version="1.0" encoding="utf-8"?>
<p:tagLst xmlns:p="http://schemas.openxmlformats.org/presentationml/2006/main">
  <p:tag name="AS_UNIQUEID" val="1634"/>
  <p:tag name="KSO_WM_BEAUTIFY_FLAG" val=""/>
</p:tagLst>
</file>

<file path=ppt/tags/tag366.xml><?xml version="1.0" encoding="utf-8"?>
<p:tagLst xmlns:p="http://schemas.openxmlformats.org/presentationml/2006/main">
  <p:tag name="AS_UNIQUEID" val="1635"/>
</p:tagLst>
</file>

<file path=ppt/tags/tag367.xml><?xml version="1.0" encoding="utf-8"?>
<p:tagLst xmlns:p="http://schemas.openxmlformats.org/presentationml/2006/main">
  <p:tag name="AS_UNIQUEID" val="1636"/>
  <p:tag name="KSO_WM_BEAUTIFY_FLAG" val=""/>
</p:tagLst>
</file>

<file path=ppt/tags/tag368.xml><?xml version="1.0" encoding="utf-8"?>
<p:tagLst xmlns:p="http://schemas.openxmlformats.org/presentationml/2006/main">
  <p:tag name="AS_UNIQUEID" val="1637"/>
  <p:tag name="KSO_WM_BEAUTIFY_FLAG" val=""/>
</p:tagLst>
</file>

<file path=ppt/tags/tag369.xml><?xml version="1.0" encoding="utf-8"?>
<p:tagLst xmlns:p="http://schemas.openxmlformats.org/presentationml/2006/main">
  <p:tag name="AS_UNIQUEID" val="33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7.xml><?xml version="1.0" encoding="utf-8"?>
<p:tagLst xmlns:p="http://schemas.openxmlformats.org/presentationml/2006/main">
  <p:tag name="AS_UNIQUEID" val="1329"/>
</p:tagLst>
</file>

<file path=ppt/tags/tag370.xml><?xml version="1.0" encoding="utf-8"?>
<p:tagLst xmlns:p="http://schemas.openxmlformats.org/presentationml/2006/main">
  <p:tag name="AS_UNIQUEID" val="1638"/>
  <p:tag name="KSO_WM_MEDIACOVER_FLAG" val="1"/>
  <p:tag name="KSO_WM_UNIT_MEDIACOVER_BTN_STATE" val="1"/>
  <p:tag name="KSO_WM_UNIT_MEDIACOVER_BTNRECT" val="0*0*0*0"/>
</p:tagLst>
</file>

<file path=ppt/tags/tag371.xml><?xml version="1.0" encoding="utf-8"?>
<p:tagLst xmlns:p="http://schemas.openxmlformats.org/presentationml/2006/main">
  <p:tag name="AS_UNIQUEID" val="1639"/>
</p:tagLst>
</file>

<file path=ppt/tags/tag372.xml><?xml version="1.0" encoding="utf-8"?>
<p:tagLst xmlns:p="http://schemas.openxmlformats.org/presentationml/2006/main">
  <p:tag name="AS_UNIQUEID" val="1640"/>
  <p:tag name="KSO_WM_BEAUTIFY_FLAG" val=""/>
</p:tagLst>
</file>

<file path=ppt/tags/tag373.xml><?xml version="1.0" encoding="utf-8"?>
<p:tagLst xmlns:p="http://schemas.openxmlformats.org/presentationml/2006/main">
  <p:tag name="AS_UNIQUEID" val="1641"/>
</p:tagLst>
</file>

<file path=ppt/tags/tag374.xml><?xml version="1.0" encoding="utf-8"?>
<p:tagLst xmlns:p="http://schemas.openxmlformats.org/presentationml/2006/main">
  <p:tag name="AS_UNIQUEID" val="1642"/>
  <p:tag name="KSO_WM_BEAUTIFY_FLAG" val=""/>
</p:tagLst>
</file>

<file path=ppt/tags/tag375.xml><?xml version="1.0" encoding="utf-8"?>
<p:tagLst xmlns:p="http://schemas.openxmlformats.org/presentationml/2006/main">
  <p:tag name="AS_UNIQUEID" val="1643"/>
  <p:tag name="KSO_WM_BEAUTIFY_FLAG" val=""/>
</p:tagLst>
</file>

<file path=ppt/tags/tag376.xml><?xml version="1.0" encoding="utf-8"?>
<p:tagLst xmlns:p="http://schemas.openxmlformats.org/presentationml/2006/main">
  <p:tag name="AS_UNIQUEID" val="1644"/>
  <p:tag name="KSO_WM_BEAUTIFY_FLAG" val=""/>
</p:tagLst>
</file>

<file path=ppt/tags/tag377.xml><?xml version="1.0" encoding="utf-8"?>
<p:tagLst xmlns:p="http://schemas.openxmlformats.org/presentationml/2006/main">
  <p:tag name="AS_UNIQUEID" val="1645"/>
  <p:tag name="KSO_WM_BEAUTIFY_FLAG" val=""/>
</p:tagLst>
</file>

<file path=ppt/tags/tag378.xml><?xml version="1.0" encoding="utf-8"?>
<p:tagLst xmlns:p="http://schemas.openxmlformats.org/presentationml/2006/main">
  <p:tag name="AS_UNIQUEID" val="1646"/>
</p:tagLst>
</file>

<file path=ppt/tags/tag379.xml><?xml version="1.0" encoding="utf-8"?>
<p:tagLst xmlns:p="http://schemas.openxmlformats.org/presentationml/2006/main">
  <p:tag name="AS_UNIQUEID" val="1647"/>
  <p:tag name="KSO_WM_BEAUTIFY_FLAG" val=""/>
</p:tagLst>
</file>

<file path=ppt/tags/tag38.xml><?xml version="1.0" encoding="utf-8"?>
<p:tagLst xmlns:p="http://schemas.openxmlformats.org/presentationml/2006/main">
  <p:tag name="AS_UNIQUEID" val="1330"/>
</p:tagLst>
</file>

<file path=ppt/tags/tag380.xml><?xml version="1.0" encoding="utf-8"?>
<p:tagLst xmlns:p="http://schemas.openxmlformats.org/presentationml/2006/main">
  <p:tag name="AS_UNIQUEID" val="1648"/>
  <p:tag name="KSO_WM_BEAUTIFY_FLAG" val=""/>
</p:tagLst>
</file>

<file path=ppt/tags/tag381.xml><?xml version="1.0" encoding="utf-8"?>
<p:tagLst xmlns:p="http://schemas.openxmlformats.org/presentationml/2006/main">
  <p:tag name="AS_UNIQUEID" val="333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82.xml><?xml version="1.0" encoding="utf-8"?>
<p:tagLst xmlns:p="http://schemas.openxmlformats.org/presentationml/2006/main">
  <p:tag name="AS_UNIQUEID" val="1649"/>
</p:tagLst>
</file>

<file path=ppt/tags/tag383.xml><?xml version="1.0" encoding="utf-8"?>
<p:tagLst xmlns:p="http://schemas.openxmlformats.org/presentationml/2006/main">
  <p:tag name="AS_UNIQUEID" val="1650"/>
</p:tagLst>
</file>

<file path=ppt/tags/tag384.xml><?xml version="1.0" encoding="utf-8"?>
<p:tagLst xmlns:p="http://schemas.openxmlformats.org/presentationml/2006/main">
  <p:tag name="AS_UNIQUEID" val="1651"/>
</p:tagLst>
</file>

<file path=ppt/tags/tag385.xml><?xml version="1.0" encoding="utf-8"?>
<p:tagLst xmlns:p="http://schemas.openxmlformats.org/presentationml/2006/main">
  <p:tag name="AS_UNIQUEID" val="1652"/>
</p:tagLst>
</file>

<file path=ppt/tags/tag386.xml><?xml version="1.0" encoding="utf-8"?>
<p:tagLst xmlns:p="http://schemas.openxmlformats.org/presentationml/2006/main">
  <p:tag name="AS_UNIQUEID" val="1653"/>
</p:tagLst>
</file>

<file path=ppt/tags/tag387.xml><?xml version="1.0" encoding="utf-8"?>
<p:tagLst xmlns:p="http://schemas.openxmlformats.org/presentationml/2006/main">
  <p:tag name="AS_UNIQUEID" val="1654"/>
</p:tagLst>
</file>

<file path=ppt/tags/tag388.xml><?xml version="1.0" encoding="utf-8"?>
<p:tagLst xmlns:p="http://schemas.openxmlformats.org/presentationml/2006/main">
  <p:tag name="AS_UNIQUEID" val="1655"/>
</p:tagLst>
</file>

<file path=ppt/tags/tag389.xml><?xml version="1.0" encoding="utf-8"?>
<p:tagLst xmlns:p="http://schemas.openxmlformats.org/presentationml/2006/main">
  <p:tag name="AS_UNIQUEID" val="1656"/>
  <p:tag name="KSO_WM_BEAUTIFY_FLAG" val=""/>
</p:tagLst>
</file>

<file path=ppt/tags/tag39.xml><?xml version="1.0" encoding="utf-8"?>
<p:tagLst xmlns:p="http://schemas.openxmlformats.org/presentationml/2006/main">
  <p:tag name="AS_UNIQUEID" val="1331"/>
</p:tagLst>
</file>

<file path=ppt/tags/tag390.xml><?xml version="1.0" encoding="utf-8"?>
<p:tagLst xmlns:p="http://schemas.openxmlformats.org/presentationml/2006/main">
  <p:tag name="AS_UNIQUEID" val="1657"/>
  <p:tag name="KSO_WM_BEAUTIFY_FLAG" val=""/>
</p:tagLst>
</file>

<file path=ppt/tags/tag391.xml><?xml version="1.0" encoding="utf-8"?>
<p:tagLst xmlns:p="http://schemas.openxmlformats.org/presentationml/2006/main">
  <p:tag name="AS_UNIQUEID" val="1658"/>
  <p:tag name="KSO_WM_BEAUTIFY_FLAG" val=""/>
</p:tagLst>
</file>

<file path=ppt/tags/tag392.xml><?xml version="1.0" encoding="utf-8"?>
<p:tagLst xmlns:p="http://schemas.openxmlformats.org/presentationml/2006/main">
  <p:tag name="AS_UNIQUEID" val="1659"/>
  <p:tag name="KSO_WM_BEAUTIFY_FLAG" val=""/>
</p:tagLst>
</file>

<file path=ppt/tags/tag393.xml><?xml version="1.0" encoding="utf-8"?>
<p:tagLst xmlns:p="http://schemas.openxmlformats.org/presentationml/2006/main">
  <p:tag name="AS_UNIQUEID" val="1660"/>
  <p:tag name="KSO_WM_BEAUTIFY_FLAG" val=""/>
</p:tagLst>
</file>

<file path=ppt/tags/tag394.xml><?xml version="1.0" encoding="utf-8"?>
<p:tagLst xmlns:p="http://schemas.openxmlformats.org/presentationml/2006/main">
  <p:tag name="AS_UNIQUEID" val="166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5.xml><?xml version="1.0" encoding="utf-8"?>
<p:tagLst xmlns:p="http://schemas.openxmlformats.org/presentationml/2006/main">
  <p:tag name="AS_UNIQUEID" val="166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6.xml><?xml version="1.0" encoding="utf-8"?>
<p:tagLst xmlns:p="http://schemas.openxmlformats.org/presentationml/2006/main">
  <p:tag name="AS_UNIQUEID" val="166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7.xml><?xml version="1.0" encoding="utf-8"?>
<p:tagLst xmlns:p="http://schemas.openxmlformats.org/presentationml/2006/main">
  <p:tag name="AS_UNIQUEID" val="166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8.xml><?xml version="1.0" encoding="utf-8"?>
<p:tagLst xmlns:p="http://schemas.openxmlformats.org/presentationml/2006/main">
  <p:tag name="AS_UNIQUEID" val="166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399.xml><?xml version="1.0" encoding="utf-8"?>
<p:tagLst xmlns:p="http://schemas.openxmlformats.org/presentationml/2006/main">
  <p:tag name="AS_UNIQUEID" val="166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.xml><?xml version="1.0" encoding="utf-8"?>
<p:tagLst xmlns:p="http://schemas.openxmlformats.org/presentationml/2006/main">
  <p:tag name="AS_UNIQUEID" val="1296"/>
</p:tagLst>
</file>

<file path=ppt/tags/tag40.xml><?xml version="1.0" encoding="utf-8"?>
<p:tagLst xmlns:p="http://schemas.openxmlformats.org/presentationml/2006/main">
  <p:tag name="AS_UNIQUEID" val="1332"/>
</p:tagLst>
</file>

<file path=ppt/tags/tag400.xml><?xml version="1.0" encoding="utf-8"?>
<p:tagLst xmlns:p="http://schemas.openxmlformats.org/presentationml/2006/main">
  <p:tag name="AS_UNIQUEID" val="166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1.xml><?xml version="1.0" encoding="utf-8"?>
<p:tagLst xmlns:p="http://schemas.openxmlformats.org/presentationml/2006/main">
  <p:tag name="AS_UNIQUEID" val="1668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2.xml><?xml version="1.0" encoding="utf-8"?>
<p:tagLst xmlns:p="http://schemas.openxmlformats.org/presentationml/2006/main">
  <p:tag name="AS_UNIQUEID" val="1669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3.xml><?xml version="1.0" encoding="utf-8"?>
<p:tagLst xmlns:p="http://schemas.openxmlformats.org/presentationml/2006/main">
  <p:tag name="AS_UNIQUEID" val="167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4.xml><?xml version="1.0" encoding="utf-8"?>
<p:tagLst xmlns:p="http://schemas.openxmlformats.org/presentationml/2006/main">
  <p:tag name="AS_UNIQUEID" val="1671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5.xml><?xml version="1.0" encoding="utf-8"?>
<p:tagLst xmlns:p="http://schemas.openxmlformats.org/presentationml/2006/main">
  <p:tag name="AS_UNIQUEID" val="1672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06.xml><?xml version="1.0" encoding="utf-8"?>
<p:tagLst xmlns:p="http://schemas.openxmlformats.org/presentationml/2006/main">
  <p:tag name="AS_UNIQUEID" val="167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7.xml><?xml version="1.0" encoding="utf-8"?>
<p:tagLst xmlns:p="http://schemas.openxmlformats.org/presentationml/2006/main">
  <p:tag name="AS_UNIQUEID" val="167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8.xml><?xml version="1.0" encoding="utf-8"?>
<p:tagLst xmlns:p="http://schemas.openxmlformats.org/presentationml/2006/main">
  <p:tag name="AS_UNIQUEID" val="167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09.xml><?xml version="1.0" encoding="utf-8"?>
<p:tagLst xmlns:p="http://schemas.openxmlformats.org/presentationml/2006/main">
  <p:tag name="AS_UNIQUEID" val="1676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.xml><?xml version="1.0" encoding="utf-8"?>
<p:tagLst xmlns:p="http://schemas.openxmlformats.org/presentationml/2006/main">
  <p:tag name="AS_UNIQUEID" val="1333"/>
</p:tagLst>
</file>

<file path=ppt/tags/tag410.xml><?xml version="1.0" encoding="utf-8"?>
<p:tagLst xmlns:p="http://schemas.openxmlformats.org/presentationml/2006/main">
  <p:tag name="AS_UNIQUEID" val="1677"/>
</p:tagLst>
</file>

<file path=ppt/tags/tag411.xml><?xml version="1.0" encoding="utf-8"?>
<p:tagLst xmlns:p="http://schemas.openxmlformats.org/presentationml/2006/main">
  <p:tag name="AS_UNIQUEID" val="1678"/>
  <p:tag name="KSO_WM_BEAUTIFY_FLAG" val=""/>
</p:tagLst>
</file>

<file path=ppt/tags/tag412.xml><?xml version="1.0" encoding="utf-8"?>
<p:tagLst xmlns:p="http://schemas.openxmlformats.org/presentationml/2006/main">
  <p:tag name="AS_UNIQUEID" val="167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3.xml><?xml version="1.0" encoding="utf-8"?>
<p:tagLst xmlns:p="http://schemas.openxmlformats.org/presentationml/2006/main">
  <p:tag name="AS_UNIQUEID" val="1680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14.xml><?xml version="1.0" encoding="utf-8"?>
<p:tagLst xmlns:p="http://schemas.openxmlformats.org/presentationml/2006/main">
  <p:tag name="AS_UNIQUEID" val="1681"/>
</p:tagLst>
</file>

<file path=ppt/tags/tag415.xml><?xml version="1.0" encoding="utf-8"?>
<p:tagLst xmlns:p="http://schemas.openxmlformats.org/presentationml/2006/main">
  <p:tag name="AS_UNIQUEID" val="1682"/>
</p:tagLst>
</file>

<file path=ppt/tags/tag416.xml><?xml version="1.0" encoding="utf-8"?>
<p:tagLst xmlns:p="http://schemas.openxmlformats.org/presentationml/2006/main">
  <p:tag name="AS_UNIQUEID" val="1683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17.xml><?xml version="1.0" encoding="utf-8"?>
<p:tagLst xmlns:p="http://schemas.openxmlformats.org/presentationml/2006/main">
  <p:tag name="AS_UNIQUEID" val="1684"/>
  <p:tag name="KSO_WM_BEAUTIFY_FLAG" val=""/>
</p:tagLst>
</file>

<file path=ppt/tags/tag418.xml><?xml version="1.0" encoding="utf-8"?>
<p:tagLst xmlns:p="http://schemas.openxmlformats.org/presentationml/2006/main">
  <p:tag name="AS_UNIQUEID" val="1685"/>
</p:tagLst>
</file>

<file path=ppt/tags/tag419.xml><?xml version="1.0" encoding="utf-8"?>
<p:tagLst xmlns:p="http://schemas.openxmlformats.org/presentationml/2006/main">
  <p:tag name="AS_UNIQUEID" val="1686"/>
</p:tagLst>
</file>

<file path=ppt/tags/tag42.xml><?xml version="1.0" encoding="utf-8"?>
<p:tagLst xmlns:p="http://schemas.openxmlformats.org/presentationml/2006/main">
  <p:tag name="AS_UNIQUEID" val="1334"/>
</p:tagLst>
</file>

<file path=ppt/tags/tag420.xml><?xml version="1.0" encoding="utf-8"?>
<p:tagLst xmlns:p="http://schemas.openxmlformats.org/presentationml/2006/main">
  <p:tag name="AS_UNIQUEID" val="1687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21.xml><?xml version="1.0" encoding="utf-8"?>
<p:tagLst xmlns:p="http://schemas.openxmlformats.org/presentationml/2006/main">
  <p:tag name="AS_UNIQUEID" val="1688"/>
  <p:tag name="KSO_WM_BEAUTIFY_FLAG" val=""/>
</p:tagLst>
</file>

<file path=ppt/tags/tag422.xml><?xml version="1.0" encoding="utf-8"?>
<p:tagLst xmlns:p="http://schemas.openxmlformats.org/presentationml/2006/main">
  <p:tag name="AS_UNIQUEID" val="1689"/>
</p:tagLst>
</file>

<file path=ppt/tags/tag423.xml><?xml version="1.0" encoding="utf-8"?>
<p:tagLst xmlns:p="http://schemas.openxmlformats.org/presentationml/2006/main">
  <p:tag name="AS_UNIQUEID" val="1690"/>
  <p:tag name="KSO_WM_BEAUTIFY_FLAG" val=""/>
</p:tagLst>
</file>

<file path=ppt/tags/tag424.xml><?xml version="1.0" encoding="utf-8"?>
<p:tagLst xmlns:p="http://schemas.openxmlformats.org/presentationml/2006/main">
  <p:tag name="AS_UNIQUEID" val="1691"/>
  <p:tag name="KSO_WM_BEAUTIFY_FLAG" val=""/>
</p:tagLst>
</file>

<file path=ppt/tags/tag425.xml><?xml version="1.0" encoding="utf-8"?>
<p:tagLst xmlns:p="http://schemas.openxmlformats.org/presentationml/2006/main">
  <p:tag name="AS_UNIQUEID" val="1692"/>
  <p:tag name="KSO_WM_BEAUTIFY_FLAG" val=""/>
</p:tagLst>
</file>

<file path=ppt/tags/tag426.xml><?xml version="1.0" encoding="utf-8"?>
<p:tagLst xmlns:p="http://schemas.openxmlformats.org/presentationml/2006/main">
  <p:tag name="AS_UNIQUEID" val="1693"/>
  <p:tag name="KSO_WM_BEAUTIFY_FLAG" val=""/>
</p:tagLst>
</file>

<file path=ppt/tags/tag427.xml><?xml version="1.0" encoding="utf-8"?>
<p:tagLst xmlns:p="http://schemas.openxmlformats.org/presentationml/2006/main">
  <p:tag name="AS_UNIQUEID" val="1694"/>
  <p:tag name="KSO_WM_BEAUTIFY_FLAG" val=""/>
</p:tagLst>
</file>

<file path=ppt/tags/tag428.xml><?xml version="1.0" encoding="utf-8"?>
<p:tagLst xmlns:p="http://schemas.openxmlformats.org/presentationml/2006/main">
  <p:tag name="AS_UNIQUEID" val="1695"/>
  <p:tag name="KSO_WM_BEAUTIFY_FLAG" val=""/>
</p:tagLst>
</file>

<file path=ppt/tags/tag429.xml><?xml version="1.0" encoding="utf-8"?>
<p:tagLst xmlns:p="http://schemas.openxmlformats.org/presentationml/2006/main">
  <p:tag name="AS_UNIQUEID" val="1696"/>
  <p:tag name="KSO_WM_BEAUTIFY_FLAG" val=""/>
</p:tagLst>
</file>

<file path=ppt/tags/tag43.xml><?xml version="1.0" encoding="utf-8"?>
<p:tagLst xmlns:p="http://schemas.openxmlformats.org/presentationml/2006/main">
  <p:tag name="AS_UNIQUEID" val="1335"/>
</p:tagLst>
</file>

<file path=ppt/tags/tag430.xml><?xml version="1.0" encoding="utf-8"?>
<p:tagLst xmlns:p="http://schemas.openxmlformats.org/presentationml/2006/main">
  <p:tag name="AS_UNIQUEID" val="1697"/>
</p:tagLst>
</file>

<file path=ppt/tags/tag431.xml><?xml version="1.0" encoding="utf-8"?>
<p:tagLst xmlns:p="http://schemas.openxmlformats.org/presentationml/2006/main">
  <p:tag name="AS_UNIQUEID" val="1698"/>
</p:tagLst>
</file>

<file path=ppt/tags/tag432.xml><?xml version="1.0" encoding="utf-8"?>
<p:tagLst xmlns:p="http://schemas.openxmlformats.org/presentationml/2006/main">
  <p:tag name="AS_UNIQUEID" val="1699"/>
  <p:tag name="KSO_WM_BEAUTIFY_FLAG" val=""/>
</p:tagLst>
</file>

<file path=ppt/tags/tag433.xml><?xml version="1.0" encoding="utf-8"?>
<p:tagLst xmlns:p="http://schemas.openxmlformats.org/presentationml/2006/main">
  <p:tag name="AS_UNIQUEID" val="1700"/>
</p:tagLst>
</file>

<file path=ppt/tags/tag434.xml><?xml version="1.0" encoding="utf-8"?>
<p:tagLst xmlns:p="http://schemas.openxmlformats.org/presentationml/2006/main">
  <p:tag name="AS_UNIQUEID" val="1701"/>
</p:tagLst>
</file>

<file path=ppt/tags/tag435.xml><?xml version="1.0" encoding="utf-8"?>
<p:tagLst xmlns:p="http://schemas.openxmlformats.org/presentationml/2006/main">
  <p:tag name="AS_UNIQUEID" val="1702"/>
  <p:tag name="KSO_WM_BEAUTIFY_FLAG" val=""/>
</p:tagLst>
</file>

<file path=ppt/tags/tag436.xml><?xml version="1.0" encoding="utf-8"?>
<p:tagLst xmlns:p="http://schemas.openxmlformats.org/presentationml/2006/main">
  <p:tag name="AS_UNIQUEID" val="1703"/>
  <p:tag name="KSO_WM_BEAUTIFY_FLAG" val=""/>
</p:tagLst>
</file>

<file path=ppt/tags/tag437.xml><?xml version="1.0" encoding="utf-8"?>
<p:tagLst xmlns:p="http://schemas.openxmlformats.org/presentationml/2006/main">
  <p:tag name="AS_UNIQUEID" val="1704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38.xml><?xml version="1.0" encoding="utf-8"?>
<p:tagLst xmlns:p="http://schemas.openxmlformats.org/presentationml/2006/main">
  <p:tag name="AS_UNIQUEID" val="170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39.xml><?xml version="1.0" encoding="utf-8"?>
<p:tagLst xmlns:p="http://schemas.openxmlformats.org/presentationml/2006/main">
  <p:tag name="AS_UNIQUEID" val="1706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.xml><?xml version="1.0" encoding="utf-8"?>
<p:tagLst xmlns:p="http://schemas.openxmlformats.org/presentationml/2006/main">
  <p:tag name="AS_UNIQUEID" val="1336"/>
</p:tagLst>
</file>

<file path=ppt/tags/tag440.xml><?xml version="1.0" encoding="utf-8"?>
<p:tagLst xmlns:p="http://schemas.openxmlformats.org/presentationml/2006/main">
  <p:tag name="AS_UNIQUEID" val="1707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1.xml><?xml version="1.0" encoding="utf-8"?>
<p:tagLst xmlns:p="http://schemas.openxmlformats.org/presentationml/2006/main">
  <p:tag name="AS_UNIQUEID" val="170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442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NThiMzE1MzlkNmVkMmI2ZDg2N2RhNjM2YjI3NmE3N2IifQ=="/>
  <p:tag name="KSO_WPP_MARK_KEY" val="0bdc71da-dbe0-4495-b4e9-319b3fea4dc2"/>
</p:tagLst>
</file>

<file path=ppt/tags/tag45.xml><?xml version="1.0" encoding="utf-8"?>
<p:tagLst xmlns:p="http://schemas.openxmlformats.org/presentationml/2006/main">
  <p:tag name="AS_UNIQUEID" val="1337"/>
</p:tagLst>
</file>

<file path=ppt/tags/tag46.xml><?xml version="1.0" encoding="utf-8"?>
<p:tagLst xmlns:p="http://schemas.openxmlformats.org/presentationml/2006/main">
  <p:tag name="AS_UNIQUEID" val="1338"/>
</p:tagLst>
</file>

<file path=ppt/tags/tag47.xml><?xml version="1.0" encoding="utf-8"?>
<p:tagLst xmlns:p="http://schemas.openxmlformats.org/presentationml/2006/main">
  <p:tag name="AS_UNIQUEID" val="1339"/>
</p:tagLst>
</file>

<file path=ppt/tags/tag48.xml><?xml version="1.0" encoding="utf-8"?>
<p:tagLst xmlns:p="http://schemas.openxmlformats.org/presentationml/2006/main">
  <p:tag name="AS_UNIQUEID" val="1340"/>
</p:tagLst>
</file>

<file path=ppt/tags/tag49.xml><?xml version="1.0" encoding="utf-8"?>
<p:tagLst xmlns:p="http://schemas.openxmlformats.org/presentationml/2006/main">
  <p:tag name="AS_UNIQUEID" val="1341"/>
</p:tagLst>
</file>

<file path=ppt/tags/tag5.xml><?xml version="1.0" encoding="utf-8"?>
<p:tagLst xmlns:p="http://schemas.openxmlformats.org/presentationml/2006/main">
  <p:tag name="AS_UNIQUEID" val="1297"/>
</p:tagLst>
</file>

<file path=ppt/tags/tag50.xml><?xml version="1.0" encoding="utf-8"?>
<p:tagLst xmlns:p="http://schemas.openxmlformats.org/presentationml/2006/main">
  <p:tag name="AS_UNIQUEID" val="1342"/>
</p:tagLst>
</file>

<file path=ppt/tags/tag51.xml><?xml version="1.0" encoding="utf-8"?>
<p:tagLst xmlns:p="http://schemas.openxmlformats.org/presentationml/2006/main">
  <p:tag name="AS_UNIQUEID" val="1343"/>
</p:tagLst>
</file>

<file path=ppt/tags/tag52.xml><?xml version="1.0" encoding="utf-8"?>
<p:tagLst xmlns:p="http://schemas.openxmlformats.org/presentationml/2006/main">
  <p:tag name="AS_UNIQUEID" val="1344"/>
</p:tagLst>
</file>

<file path=ppt/tags/tag53.xml><?xml version="1.0" encoding="utf-8"?>
<p:tagLst xmlns:p="http://schemas.openxmlformats.org/presentationml/2006/main">
  <p:tag name="AS_UNIQUEID" val="1345"/>
</p:tagLst>
</file>

<file path=ppt/tags/tag54.xml><?xml version="1.0" encoding="utf-8"?>
<p:tagLst xmlns:p="http://schemas.openxmlformats.org/presentationml/2006/main">
  <p:tag name="AS_UNIQUEID" val="1346"/>
</p:tagLst>
</file>

<file path=ppt/tags/tag55.xml><?xml version="1.0" encoding="utf-8"?>
<p:tagLst xmlns:p="http://schemas.openxmlformats.org/presentationml/2006/main">
  <p:tag name="AS_UNIQUEID" val="1347"/>
</p:tagLst>
</file>

<file path=ppt/tags/tag56.xml><?xml version="1.0" encoding="utf-8"?>
<p:tagLst xmlns:p="http://schemas.openxmlformats.org/presentationml/2006/main">
  <p:tag name="AS_UNIQUEID" val="1348"/>
</p:tagLst>
</file>

<file path=ppt/tags/tag57.xml><?xml version="1.0" encoding="utf-8"?>
<p:tagLst xmlns:p="http://schemas.openxmlformats.org/presentationml/2006/main">
  <p:tag name="AS_UNIQUEID" val="1349"/>
</p:tagLst>
</file>

<file path=ppt/tags/tag58.xml><?xml version="1.0" encoding="utf-8"?>
<p:tagLst xmlns:p="http://schemas.openxmlformats.org/presentationml/2006/main">
  <p:tag name="AS_UNIQUEID" val="1350"/>
</p:tagLst>
</file>

<file path=ppt/tags/tag59.xml><?xml version="1.0" encoding="utf-8"?>
<p:tagLst xmlns:p="http://schemas.openxmlformats.org/presentationml/2006/main">
  <p:tag name="AS_UNIQUEID" val="1351"/>
</p:tagLst>
</file>

<file path=ppt/tags/tag6.xml><?xml version="1.0" encoding="utf-8"?>
<p:tagLst xmlns:p="http://schemas.openxmlformats.org/presentationml/2006/main">
  <p:tag name="AS_UNIQUEID" val="1298"/>
</p:tagLst>
</file>

<file path=ppt/tags/tag60.xml><?xml version="1.0" encoding="utf-8"?>
<p:tagLst xmlns:p="http://schemas.openxmlformats.org/presentationml/2006/main">
  <p:tag name="AS_UNIQUEID" val="1352"/>
</p:tagLst>
</file>

<file path=ppt/tags/tag61.xml><?xml version="1.0" encoding="utf-8"?>
<p:tagLst xmlns:p="http://schemas.openxmlformats.org/presentationml/2006/main">
  <p:tag name="AS_UNIQUEID" val="1353"/>
</p:tagLst>
</file>

<file path=ppt/tags/tag62.xml><?xml version="1.0" encoding="utf-8"?>
<p:tagLst xmlns:p="http://schemas.openxmlformats.org/presentationml/2006/main">
  <p:tag name="AS_UNIQUEID" val="1354"/>
</p:tagLst>
</file>

<file path=ppt/tags/tag63.xml><?xml version="1.0" encoding="utf-8"?>
<p:tagLst xmlns:p="http://schemas.openxmlformats.org/presentationml/2006/main">
  <p:tag name="AS_UNIQUEID" val="1355"/>
  <p:tag name="KSO_WM_BEAUTIFY_FLAG" val="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4.xml><?xml version="1.0" encoding="utf-8"?>
<p:tagLst xmlns:p="http://schemas.openxmlformats.org/presentationml/2006/main">
  <p:tag name="AS_UNIQUEID" val="1356"/>
</p:tagLst>
</file>

<file path=ppt/tags/tag65.xml><?xml version="1.0" encoding="utf-8"?>
<p:tagLst xmlns:p="http://schemas.openxmlformats.org/presentationml/2006/main">
  <p:tag name="AS_UNIQUEID" val="1357"/>
  <p:tag name="KSO_WM_BEAUTIFY_FLAG" val=""/>
</p:tagLst>
</file>

<file path=ppt/tags/tag66.xml><?xml version="1.0" encoding="utf-8"?>
<p:tagLst xmlns:p="http://schemas.openxmlformats.org/presentationml/2006/main">
  <p:tag name="AS_UNIQUEID" val="1358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" val=""/>
  <p:tag name="KSO_WM_UNIT_MEDIACOVER_TEXTSTATE" val="0"/>
  <p:tag name="KSO_WM_UNIT_MEDIACOVER_TRANSPARENCY" val="0.5"/>
</p:tagLst>
</file>

<file path=ppt/tags/tag67.xml><?xml version="1.0" encoding="utf-8"?>
<p:tagLst xmlns:p="http://schemas.openxmlformats.org/presentationml/2006/main">
  <p:tag name="AS_UNIQUEID" val="1359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68.xml><?xml version="1.0" encoding="utf-8"?>
<p:tagLst xmlns:p="http://schemas.openxmlformats.org/presentationml/2006/main">
  <p:tag name="AS_UNIQUEID" val="1360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  <p:tag name="KSO_WM_UNIT_PLACING_PICTURE_USER_VIEWPORT" val="{&quot;height&quot;:6112,&quot;width&quot;:6112}"/>
</p:tagLst>
</file>

<file path=ppt/tags/tag69.xml><?xml version="1.0" encoding="utf-8"?>
<p:tagLst xmlns:p="http://schemas.openxmlformats.org/presentationml/2006/main">
  <p:tag name="AS_UNIQUEID" val="1361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7.xml><?xml version="1.0" encoding="utf-8"?>
<p:tagLst xmlns:p="http://schemas.openxmlformats.org/presentationml/2006/main">
  <p:tag name="AS_UNIQUEID" val="1299"/>
</p:tagLst>
</file>

<file path=ppt/tags/tag70.xml><?xml version="1.0" encoding="utf-8"?>
<p:tagLst xmlns:p="http://schemas.openxmlformats.org/presentationml/2006/main">
  <p:tag name="AS_UNIQUEID" val="1362"/>
</p:tagLst>
</file>

<file path=ppt/tags/tag71.xml><?xml version="1.0" encoding="utf-8"?>
<p:tagLst xmlns:p="http://schemas.openxmlformats.org/presentationml/2006/main">
  <p:tag name="AS_UNIQUEID" val="1363"/>
  <p:tag name="KSO_WM_BEAUTIFY_FLAG" val=""/>
</p:tagLst>
</file>

<file path=ppt/tags/tag72.xml><?xml version="1.0" encoding="utf-8"?>
<p:tagLst xmlns:p="http://schemas.openxmlformats.org/presentationml/2006/main">
  <p:tag name="AS_UNIQUEID" val="1364"/>
  <p:tag name="KSO_WM_BEAUTIFY_FLAG" val=""/>
</p:tagLst>
</file>

<file path=ppt/tags/tag73.xml><?xml version="1.0" encoding="utf-8"?>
<p:tagLst xmlns:p="http://schemas.openxmlformats.org/presentationml/2006/main">
  <p:tag name="AS_UNIQUEID" val="1365"/>
</p:tagLst>
</file>

<file path=ppt/tags/tag74.xml><?xml version="1.0" encoding="utf-8"?>
<p:tagLst xmlns:p="http://schemas.openxmlformats.org/presentationml/2006/main">
  <p:tag name="AS_UNIQUEID" val="1366"/>
  <p:tag name="KSO_WM_BEAUTIFY_FLAG" val=""/>
</p:tagLst>
</file>

<file path=ppt/tags/tag75.xml><?xml version="1.0" encoding="utf-8"?>
<p:tagLst xmlns:p="http://schemas.openxmlformats.org/presentationml/2006/main">
  <p:tag name="AS_UNIQUEID" val="637"/>
</p:tagLst>
</file>

<file path=ppt/tags/tag76.xml><?xml version="1.0" encoding="utf-8"?>
<p:tagLst xmlns:p="http://schemas.openxmlformats.org/presentationml/2006/main">
  <p:tag name="AS_UNIQUEID" val="639"/>
</p:tagLst>
</file>

<file path=ppt/tags/tag77.xml><?xml version="1.0" encoding="utf-8"?>
<p:tagLst xmlns:p="http://schemas.openxmlformats.org/presentationml/2006/main">
  <p:tag name="AS_UNIQUEID" val="1367"/>
</p:tagLst>
</file>

<file path=ppt/tags/tag78.xml><?xml version="1.0" encoding="utf-8"?>
<p:tagLst xmlns:p="http://schemas.openxmlformats.org/presentationml/2006/main">
  <p:tag name="AS_UNIQUEID" val="642"/>
</p:tagLst>
</file>

<file path=ppt/tags/tag79.xml><?xml version="1.0" encoding="utf-8"?>
<p:tagLst xmlns:p="http://schemas.openxmlformats.org/presentationml/2006/main">
  <p:tag name="AS_UNIQUEID" val="352"/>
  <p:tag name="KSO_WM_BEAUTIFY_FLAG" val=""/>
</p:tagLst>
</file>

<file path=ppt/tags/tag8.xml><?xml version="1.0" encoding="utf-8"?>
<p:tagLst xmlns:p="http://schemas.openxmlformats.org/presentationml/2006/main">
  <p:tag name="AS_UNIQUEID" val="1300"/>
</p:tagLst>
</file>

<file path=ppt/tags/tag80.xml><?xml version="1.0" encoding="utf-8"?>
<p:tagLst xmlns:p="http://schemas.openxmlformats.org/presentationml/2006/main">
  <p:tag name="AS_UNIQUEID" val="638"/>
  <p:tag name="KSO_WM_BEAUTIFY_FLAG" val=""/>
</p:tagLst>
</file>

<file path=ppt/tags/tag81.xml><?xml version="1.0" encoding="utf-8"?>
<p:tagLst xmlns:p="http://schemas.openxmlformats.org/presentationml/2006/main">
  <p:tag name="AS_UNIQUEID" val="640"/>
  <p:tag name="KSO_WM_BEAUTIFY_FLAG" val=""/>
</p:tagLst>
</file>

<file path=ppt/tags/tag82.xml><?xml version="1.0" encoding="utf-8"?>
<p:tagLst xmlns:p="http://schemas.openxmlformats.org/presentationml/2006/main">
  <p:tag name="AS_UNIQUEID" val="1368"/>
</p:tagLst>
</file>

<file path=ppt/tags/tag83.xml><?xml version="1.0" encoding="utf-8"?>
<p:tagLst xmlns:p="http://schemas.openxmlformats.org/presentationml/2006/main">
  <p:tag name="AS_UNIQUEID" val="1369"/>
</p:tagLst>
</file>

<file path=ppt/tags/tag84.xml><?xml version="1.0" encoding="utf-8"?>
<p:tagLst xmlns:p="http://schemas.openxmlformats.org/presentationml/2006/main">
  <p:tag name="AS_UNIQUEID" val="352"/>
  <p:tag name="KSO_WM_BEAUTIFY_FLAG" val=""/>
</p:tagLst>
</file>

<file path=ppt/tags/tag85.xml><?xml version="1.0" encoding="utf-8"?>
<p:tagLst xmlns:p="http://schemas.openxmlformats.org/presentationml/2006/main">
  <p:tag name="AS_UNIQUEID" val="1370"/>
</p:tagLst>
</file>

<file path=ppt/tags/tag86.xml><?xml version="1.0" encoding="utf-8"?>
<p:tagLst xmlns:p="http://schemas.openxmlformats.org/presentationml/2006/main">
  <p:tag name="AS_UNIQUEID" val="1371"/>
  <p:tag name="KSO_WM_BEAUTIFY_FLAG" val=""/>
</p:tagLst>
</file>

<file path=ppt/tags/tag87.xml><?xml version="1.0" encoding="utf-8"?>
<p:tagLst xmlns:p="http://schemas.openxmlformats.org/presentationml/2006/main">
  <p:tag name="AS_UNIQUEID" val="352"/>
  <p:tag name="KSO_WM_BEAUTIFY_FLAG" val=""/>
</p:tagLst>
</file>

<file path=ppt/tags/tag88.xml><?xml version="1.0" encoding="utf-8"?>
<p:tagLst xmlns:p="http://schemas.openxmlformats.org/presentationml/2006/main">
  <p:tag name="AS_UNIQUEID" val="352"/>
  <p:tag name="KSO_WM_BEAUTIFY_FLAG" val=""/>
</p:tagLst>
</file>

<file path=ppt/tags/tag89.xml><?xml version="1.0" encoding="utf-8"?>
<p:tagLst xmlns:p="http://schemas.openxmlformats.org/presentationml/2006/main">
  <p:tag name="AS_UNIQUEID" val="1372"/>
  <p:tag name="KSO_WM_UNIT_MEDIACOVER_BTN_POS" val="c"/>
  <p:tag name="KSO_WM_UNIT_MEDIACOVER_BTN_STATE" val="1"/>
  <p:tag name="KSO_WM_UNIT_MEDIACOVER_BTN_STYLE" val="ee0bc779c1f3d7f3e90c96344320e69a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9.xml><?xml version="1.0" encoding="utf-8"?>
<p:tagLst xmlns:p="http://schemas.openxmlformats.org/presentationml/2006/main">
  <p:tag name="AS_UNIQUEID" val="1301"/>
</p:tagLst>
</file>

<file path=ppt/tags/tag90.xml><?xml version="1.0" encoding="utf-8"?>
<p:tagLst xmlns:p="http://schemas.openxmlformats.org/presentationml/2006/main">
  <p:tag name="AS_UNIQUEID" val="1373"/>
</p:tagLst>
</file>

<file path=ppt/tags/tag91.xml><?xml version="1.0" encoding="utf-8"?>
<p:tagLst xmlns:p="http://schemas.openxmlformats.org/presentationml/2006/main">
  <p:tag name="AS_UNIQUEID" val="1374"/>
  <p:tag name="KSO_WM_BEAUTIFY_FLAG" val=""/>
</p:tagLst>
</file>

<file path=ppt/tags/tag92.xml><?xml version="1.0" encoding="utf-8"?>
<p:tagLst xmlns:p="http://schemas.openxmlformats.org/presentationml/2006/main">
  <p:tag name="AS_UNIQUEID" val="1375"/>
  <p:tag name="KSO_WM_BEAUTIFY_FLAG" val=""/>
</p:tagLst>
</file>

<file path=ppt/tags/tag93.xml><?xml version="1.0" encoding="utf-8"?>
<p:tagLst xmlns:p="http://schemas.openxmlformats.org/presentationml/2006/main">
  <p:tag name="AS_UNIQUEID" val="1376"/>
</p:tagLst>
</file>

<file path=ppt/tags/tag94.xml><?xml version="1.0" encoding="utf-8"?>
<p:tagLst xmlns:p="http://schemas.openxmlformats.org/presentationml/2006/main">
  <p:tag name="AS_UNIQUEID" val="1377"/>
  <p:tag name="KSO_WM_BEAUTIFY_FLAG" val=""/>
</p:tagLst>
</file>

<file path=ppt/tags/tag95.xml><?xml version="1.0" encoding="utf-8"?>
<p:tagLst xmlns:p="http://schemas.openxmlformats.org/presentationml/2006/main">
  <p:tag name="AS_UNIQUEID" val="1378"/>
  <p:tag name="KSO_WM_BEAUTIFY_FLAG" val=""/>
</p:tagLst>
</file>

<file path=ppt/tags/tag96.xml><?xml version="1.0" encoding="utf-8"?>
<p:tagLst xmlns:p="http://schemas.openxmlformats.org/presentationml/2006/main">
  <p:tag name="AS_UNIQUEID" val="1379"/>
</p:tagLst>
</file>

<file path=ppt/tags/tag97.xml><?xml version="1.0" encoding="utf-8"?>
<p:tagLst xmlns:p="http://schemas.openxmlformats.org/presentationml/2006/main">
  <p:tag name="AS_UNIQUEID" val="1380"/>
  <p:tag name="KSO_WM_BEAUTIFY_FLAG" val=""/>
</p:tagLst>
</file>

<file path=ppt/tags/tag98.xml><?xml version="1.0" encoding="utf-8"?>
<p:tagLst xmlns:p="http://schemas.openxmlformats.org/presentationml/2006/main">
  <p:tag name="AS_UNIQUEID" val="1381"/>
</p:tagLst>
</file>

<file path=ppt/tags/tag99.xml><?xml version="1.0" encoding="utf-8"?>
<p:tagLst xmlns:p="http://schemas.openxmlformats.org/presentationml/2006/main">
  <p:tag name="AS_UNIQUEID" val="1382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lang="zh-CN" altLang="en-US" sz="2800">
            <a:latin typeface="微软雅黑" panose="020B0503020204020204" charset="-122"/>
            <a:ea typeface="微软雅黑" panose="020B050302020402020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Arial"/>
      </a:majorFont>
      <a:minorFont>
        <a:latin typeface="Times New Roman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198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微软雅黑</vt:lpstr>
      <vt:lpstr>Times New Roman</vt:lpstr>
      <vt:lpstr>黑体</vt:lpstr>
      <vt:lpstr>楷体</vt:lpstr>
      <vt:lpstr>Calibri Light</vt:lpstr>
      <vt:lpstr>Calibri</vt:lpstr>
      <vt:lpstr>宋体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2024-08-18T12:05:26Z</cp:lastPrinted>
  <dcterms:created xsi:type="dcterms:W3CDTF">2024-08-18T12:05:26Z</dcterms:created>
  <dcterms:modified xsi:type="dcterms:W3CDTF">2024-08-18T04:05:26Z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