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9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3" r:id="rId13"/>
    <p:sldId id="344" r:id="rId14"/>
    <p:sldId id="345" r:id="rId15"/>
    <p:sldId id="315" r:id="rId16"/>
    <p:sldId id="342" r:id="rId17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22658628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344160" y="2261870"/>
            <a:ext cx="3606165" cy="9709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en-US" altLang="zh-CN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 第</a:t>
            </a:r>
            <a:r>
              <a:rPr lang="en-US" altLang="zh-CN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</a:t>
            </a:r>
            <a:r>
              <a:rPr lang="zh-CN" altLang="en-US" sz="48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  <a:endParaRPr lang="zh-CN" altLang="en-US" sz="4000" baseline="-25000" dirty="0" smtClean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 </a:t>
            </a:r>
          </a:p>
        </p:txBody>
      </p:sp>
      <p:sp>
        <p:nvSpPr>
          <p:cNvPr id="5" name="Shape 40"/>
          <p:cNvSpPr/>
          <p:nvPr/>
        </p:nvSpPr>
        <p:spPr>
          <a:xfrm>
            <a:off x="4299669" y="993459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沪粤版物理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467860" y="3295650"/>
            <a:ext cx="4203065" cy="5708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长度和时间单位的测量</a:t>
            </a:r>
            <a:endParaRPr lang="zh-CN" sz="4800" baseline="-25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42330" y="3866515"/>
            <a:ext cx="1253490" cy="4902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第</a:t>
            </a:r>
            <a:r>
              <a:rPr lang="en-US" altLang="zh-CN" sz="40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2</a:t>
            </a:r>
            <a:r>
              <a:rPr lang="zh-CN" altLang="en-US" sz="4000" b="1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课时</a:t>
            </a:r>
            <a:endParaRPr kumimoji="0" lang="zh-CN" altLang="en-US" sz="4000" b="1" i="0" u="none" strike="noStrike" cap="none" spc="0" normalizeH="0" baseline="-25000" dirty="0" smtClean="0">
              <a:ln>
                <a:noFill/>
              </a:ln>
              <a:solidFill>
                <a:schemeClr val="tx1"/>
              </a:solidFill>
              <a:effectLst/>
              <a:uFillTx/>
              <a:latin typeface="等线" panose="02010600030101010101" pitchFamily="2" charset="-122"/>
              <a:ea typeface="等线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V="1">
            <a:off x="85725" y="595630"/>
            <a:ext cx="8935720" cy="69850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7062" name="文本框 44"/>
          <p:cNvSpPr txBox="1"/>
          <p:nvPr/>
        </p:nvSpPr>
        <p:spPr>
          <a:xfrm>
            <a:off x="432435" y="135255"/>
            <a:ext cx="3673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符号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230" y="941705"/>
            <a:ext cx="7548880" cy="3582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117475" y="607695"/>
            <a:ext cx="8907780" cy="27940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2182" name="文本框 44"/>
          <p:cNvSpPr txBox="1"/>
          <p:nvPr/>
        </p:nvSpPr>
        <p:spPr>
          <a:xfrm>
            <a:off x="646430" y="94615"/>
            <a:ext cx="194818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时间的测量</a:t>
            </a:r>
          </a:p>
        </p:txBody>
      </p:sp>
      <p:sp>
        <p:nvSpPr>
          <p:cNvPr id="562185" name="右箭头 6"/>
          <p:cNvSpPr/>
          <p:nvPr/>
        </p:nvSpPr>
        <p:spPr>
          <a:xfrm>
            <a:off x="1274986" y="901453"/>
            <a:ext cx="6557210" cy="193592"/>
          </a:xfrm>
          <a:prstGeom prst="rightArrow">
            <a:avLst>
              <a:gd name="adj1" fmla="val 50000"/>
              <a:gd name="adj2" fmla="val 65076"/>
            </a:avLst>
          </a:prstGeom>
          <a:noFill/>
          <a:ln w="12700">
            <a:noFill/>
          </a:ln>
        </p:spPr>
        <p:txBody>
          <a:bodyPr anchor="ctr"/>
          <a:lstStyle/>
          <a:p>
            <a:pPr algn="ctr"/>
            <a:endParaRPr sz="100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7065" y="1094740"/>
            <a:ext cx="7675880" cy="3547110"/>
            <a:chOff x="185" y="1536"/>
            <a:chExt cx="13819" cy="5572"/>
          </a:xfrm>
        </p:grpSpPr>
        <p:pic>
          <p:nvPicPr>
            <p:cNvPr id="23555" name="Picture 4" descr="2008411408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78" y="1536"/>
              <a:ext cx="5598" cy="5572"/>
            </a:xfrm>
            <a:prstGeom prst="rect">
              <a:avLst/>
            </a:prstGeom>
            <a:solidFill>
              <a:schemeClr val="accent1"/>
            </a:solidFill>
            <a:ln w="76200" cap="flat" cmpd="tri">
              <a:solidFill>
                <a:srgbClr val="3D8F95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3556" name="AutoShape 22"/>
            <p:cNvSpPr/>
            <p:nvPr/>
          </p:nvSpPr>
          <p:spPr>
            <a:xfrm>
              <a:off x="10320" y="1695"/>
              <a:ext cx="3685" cy="2710"/>
            </a:xfrm>
            <a:prstGeom prst="wedgeRoundRectCallout">
              <a:avLst>
                <a:gd name="adj1" fmla="val -95560"/>
                <a:gd name="adj2" fmla="val 24579"/>
                <a:gd name="adj3" fmla="val 16667"/>
              </a:avLst>
            </a:prstGeom>
            <a:solidFill>
              <a:schemeClr val="bg1"/>
            </a:solidFill>
            <a:ln w="28575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外</a:t>
              </a:r>
              <a:r>
                <a:rPr lang="zh-CN" altLang="en-US" sz="209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圆走</a:t>
              </a:r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一圈</a:t>
              </a:r>
              <a:r>
                <a:rPr lang="zh-CN" altLang="en-US" sz="209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是</a:t>
              </a:r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30秒</a:t>
              </a:r>
              <a:r>
                <a:rPr lang="zh-CN" altLang="en-US" sz="209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，</a:t>
              </a:r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两圈</a:t>
              </a:r>
              <a:r>
                <a:rPr lang="zh-CN" altLang="en-US" sz="209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是</a:t>
              </a:r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60秒</a:t>
              </a:r>
              <a:r>
                <a:rPr lang="zh-CN" altLang="en-US" sz="209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，同时内圆走一格。</a:t>
              </a:r>
            </a:p>
          </p:txBody>
        </p:sp>
        <p:sp>
          <p:nvSpPr>
            <p:cNvPr id="23557" name="AutoShape 22"/>
            <p:cNvSpPr/>
            <p:nvPr/>
          </p:nvSpPr>
          <p:spPr>
            <a:xfrm>
              <a:off x="185" y="1765"/>
              <a:ext cx="3685" cy="2285"/>
            </a:xfrm>
            <a:prstGeom prst="wedgeRoundRectCallout">
              <a:avLst>
                <a:gd name="adj1" fmla="val 119116"/>
                <a:gd name="adj2" fmla="val 54528"/>
                <a:gd name="adj3" fmla="val 16667"/>
              </a:avLst>
            </a:prstGeom>
            <a:solidFill>
              <a:schemeClr val="bg1"/>
            </a:solidFill>
            <a:ln w="28575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内</a:t>
              </a:r>
              <a:r>
                <a:rPr lang="zh-CN" altLang="en-US" sz="209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圆走</a:t>
              </a:r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一格</a:t>
              </a:r>
              <a:r>
                <a:rPr lang="zh-CN" altLang="en-US" sz="209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是</a:t>
              </a:r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60秒</a:t>
              </a:r>
              <a:r>
                <a:rPr lang="zh-CN" altLang="en-US" sz="209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，走</a:t>
              </a:r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一圈</a:t>
              </a:r>
              <a:r>
                <a:rPr lang="zh-CN" altLang="en-US" sz="209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是</a:t>
              </a:r>
              <a:r>
                <a:rPr lang="zh-CN" altLang="en-US" sz="2095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15分钟</a:t>
              </a:r>
              <a:r>
                <a:rPr lang="zh-CN" altLang="en-US" sz="2095" b="1" dirty="0">
                  <a:latin typeface="宋体" panose="02010600030101010101" pitchFamily="2" charset="-122"/>
                </a:rPr>
                <a:t>。</a:t>
              </a:r>
            </a:p>
          </p:txBody>
        </p:sp>
      </p:grpSp>
      <p:sp>
        <p:nvSpPr>
          <p:cNvPr id="5" name="爆炸形 2 4"/>
          <p:cNvSpPr/>
          <p:nvPr/>
        </p:nvSpPr>
        <p:spPr>
          <a:xfrm>
            <a:off x="3596546" y="-35541"/>
            <a:ext cx="4032904" cy="131358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文本框 3"/>
          <p:cNvSpPr txBox="1"/>
          <p:nvPr/>
        </p:nvSpPr>
        <p:spPr>
          <a:xfrm rot="21120000">
            <a:off x="4380893" y="511062"/>
            <a:ext cx="2464209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9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先看内圆再看外圆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timgsa.baidu.com/timg?image&amp;quality=80&amp;size=b9999_10000&amp;sec=1536813706023&amp;di=76619d2ed7dab2d90dc91cd039e4c889&amp;imgtype=0&amp;src=http%3A%2F%2Fczwl.cooco.net.cn%2Ffiles%2Fdown%2Ftest%2F2013%2F08%2F04%2F17%2F2013080417012043987177.files%2Fimage0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094" y="-289851"/>
            <a:ext cx="4450479" cy="518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754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15" y="831850"/>
            <a:ext cx="2345055" cy="254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文本框 1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课堂小练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45415" y="3190240"/>
            <a:ext cx="2345055" cy="254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文本框 3"/>
          <p:cNvSpPr txBox="1"/>
          <p:nvPr/>
        </p:nvSpPr>
        <p:spPr>
          <a:xfrm>
            <a:off x="560834" y="2669743"/>
            <a:ext cx="161226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2min5.9s</a:t>
            </a:r>
          </a:p>
        </p:txBody>
      </p:sp>
      <p:sp>
        <p:nvSpPr>
          <p:cNvPr id="36242" name="矩形 32146"/>
          <p:cNvSpPr/>
          <p:nvPr/>
        </p:nvSpPr>
        <p:spPr>
          <a:xfrm>
            <a:off x="145697" y="1566804"/>
            <a:ext cx="3420533" cy="5530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995" b="1">
                <a:latin typeface="Times New Roman" panose="02020603050405020304" pitchFamily="18" charset="0"/>
                <a:ea typeface="黑体" panose="02010609060101010101" pitchFamily="49" charset="-122"/>
              </a:rPr>
              <a:t>停表的示数是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31745"/>
          <p:cNvGrpSpPr/>
          <p:nvPr/>
        </p:nvGrpSpPr>
        <p:grpSpPr>
          <a:xfrm>
            <a:off x="3545840" y="228036"/>
            <a:ext cx="4104640" cy="4845756"/>
            <a:chOff x="0" y="0"/>
            <a:chExt cx="4734" cy="5613"/>
          </a:xfrm>
        </p:grpSpPr>
        <p:grpSp>
          <p:nvGrpSpPr>
            <p:cNvPr id="35842" name="组合 31746"/>
            <p:cNvGrpSpPr/>
            <p:nvPr/>
          </p:nvGrpSpPr>
          <p:grpSpPr>
            <a:xfrm>
              <a:off x="0" y="0"/>
              <a:ext cx="4734" cy="5613"/>
              <a:chOff x="0" y="0"/>
              <a:chExt cx="4734" cy="5613"/>
            </a:xfrm>
          </p:grpSpPr>
          <p:sp>
            <p:nvSpPr>
              <p:cNvPr id="35843" name="椭圆 31747"/>
              <p:cNvSpPr>
                <a:spLocks noChangeAspect="1"/>
              </p:cNvSpPr>
              <p:nvPr/>
            </p:nvSpPr>
            <p:spPr>
              <a:xfrm>
                <a:off x="0" y="879"/>
                <a:ext cx="4734" cy="4734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A9A9A9"/>
                  </a:gs>
                </a:gsLst>
                <a:lin ang="270000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844" name="椭圆 31748"/>
              <p:cNvSpPr>
                <a:spLocks noChangeAspect="1"/>
              </p:cNvSpPr>
              <p:nvPr/>
            </p:nvSpPr>
            <p:spPr>
              <a:xfrm>
                <a:off x="140" y="999"/>
                <a:ext cx="4479" cy="4479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5845" name="组合 31749"/>
              <p:cNvGrpSpPr>
                <a:grpSpLocks noChangeAspect="1"/>
              </p:cNvGrpSpPr>
              <p:nvPr/>
            </p:nvGrpSpPr>
            <p:grpSpPr>
              <a:xfrm>
                <a:off x="144" y="1002"/>
                <a:ext cx="4479" cy="4479"/>
                <a:chOff x="0" y="0"/>
                <a:chExt cx="6400" cy="6400"/>
              </a:xfrm>
            </p:grpSpPr>
            <p:sp>
              <p:nvSpPr>
                <p:cNvPr id="35846" name="直接连接符 31750"/>
                <p:cNvSpPr>
                  <a:spLocks noChangeAspect="1"/>
                </p:cNvSpPr>
                <p:nvPr/>
              </p:nvSpPr>
              <p:spPr>
                <a:xfrm flipV="1">
                  <a:off x="3200" y="0"/>
                  <a:ext cx="0" cy="44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47" name="直接连接符 31751"/>
                <p:cNvSpPr>
                  <a:spLocks noChangeAspect="1"/>
                </p:cNvSpPr>
                <p:nvPr/>
              </p:nvSpPr>
              <p:spPr>
                <a:xfrm flipV="1">
                  <a:off x="3263" y="1"/>
                  <a:ext cx="4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48" name="直接连接符 31752"/>
                <p:cNvSpPr>
                  <a:spLocks noChangeAspect="1"/>
                </p:cNvSpPr>
                <p:nvPr/>
              </p:nvSpPr>
              <p:spPr>
                <a:xfrm flipV="1">
                  <a:off x="3326" y="3"/>
                  <a:ext cx="8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49" name="直接连接符 31753"/>
                <p:cNvSpPr>
                  <a:spLocks noChangeAspect="1"/>
                </p:cNvSpPr>
                <p:nvPr/>
              </p:nvSpPr>
              <p:spPr>
                <a:xfrm flipV="1">
                  <a:off x="3388" y="6"/>
                  <a:ext cx="13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0" name="直接连接符 31754"/>
                <p:cNvSpPr>
                  <a:spLocks noChangeAspect="1"/>
                </p:cNvSpPr>
                <p:nvPr/>
              </p:nvSpPr>
              <p:spPr>
                <a:xfrm flipV="1">
                  <a:off x="3451" y="11"/>
                  <a:ext cx="17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1" name="直接连接符 31755"/>
                <p:cNvSpPr>
                  <a:spLocks noChangeAspect="1"/>
                </p:cNvSpPr>
                <p:nvPr/>
              </p:nvSpPr>
              <p:spPr>
                <a:xfrm flipV="1">
                  <a:off x="3497" y="18"/>
                  <a:ext cx="37" cy="35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2" name="直接连接符 31756"/>
                <p:cNvSpPr>
                  <a:spLocks noChangeAspect="1"/>
                </p:cNvSpPr>
                <p:nvPr/>
              </p:nvSpPr>
              <p:spPr>
                <a:xfrm flipV="1">
                  <a:off x="3576" y="25"/>
                  <a:ext cx="25" cy="19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3" name="直接连接符 31757"/>
                <p:cNvSpPr>
                  <a:spLocks noChangeAspect="1"/>
                </p:cNvSpPr>
                <p:nvPr/>
              </p:nvSpPr>
              <p:spPr>
                <a:xfrm flipV="1">
                  <a:off x="3638" y="34"/>
                  <a:ext cx="29" cy="19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4" name="直接连接符 31758"/>
                <p:cNvSpPr>
                  <a:spLocks noChangeAspect="1"/>
                </p:cNvSpPr>
                <p:nvPr/>
              </p:nvSpPr>
              <p:spPr>
                <a:xfrm flipV="1">
                  <a:off x="3700" y="45"/>
                  <a:ext cx="34" cy="19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5" name="直接连接符 31759"/>
                <p:cNvSpPr>
                  <a:spLocks noChangeAspect="1"/>
                </p:cNvSpPr>
                <p:nvPr/>
              </p:nvSpPr>
              <p:spPr>
                <a:xfrm flipV="1">
                  <a:off x="3762" y="57"/>
                  <a:ext cx="38" cy="19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6" name="直接连接符 31760"/>
                <p:cNvSpPr>
                  <a:spLocks noChangeAspect="1"/>
                </p:cNvSpPr>
                <p:nvPr/>
              </p:nvSpPr>
              <p:spPr>
                <a:xfrm flipV="1">
                  <a:off x="3774" y="70"/>
                  <a:ext cx="91" cy="43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7" name="直接连接符 31761"/>
                <p:cNvSpPr>
                  <a:spLocks noChangeAspect="1"/>
                </p:cNvSpPr>
                <p:nvPr/>
              </p:nvSpPr>
              <p:spPr>
                <a:xfrm flipV="1">
                  <a:off x="3885" y="85"/>
                  <a:ext cx="46" cy="19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8" name="直接连接符 31762"/>
                <p:cNvSpPr>
                  <a:spLocks noChangeAspect="1"/>
                </p:cNvSpPr>
                <p:nvPr/>
              </p:nvSpPr>
              <p:spPr>
                <a:xfrm flipV="1">
                  <a:off x="3946" y="101"/>
                  <a:ext cx="50" cy="1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59" name="直接连接符 31763"/>
                <p:cNvSpPr>
                  <a:spLocks noChangeAspect="1"/>
                </p:cNvSpPr>
                <p:nvPr/>
              </p:nvSpPr>
              <p:spPr>
                <a:xfrm flipV="1">
                  <a:off x="4007" y="118"/>
                  <a:ext cx="54" cy="1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0" name="直接连接符 31764"/>
                <p:cNvSpPr>
                  <a:spLocks noChangeAspect="1"/>
                </p:cNvSpPr>
                <p:nvPr/>
              </p:nvSpPr>
              <p:spPr>
                <a:xfrm flipV="1">
                  <a:off x="4067" y="137"/>
                  <a:ext cx="58" cy="19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1" name="直接连接符 31765"/>
                <p:cNvSpPr>
                  <a:spLocks noChangeAspect="1"/>
                </p:cNvSpPr>
                <p:nvPr/>
              </p:nvSpPr>
              <p:spPr>
                <a:xfrm flipV="1">
                  <a:off x="4078" y="157"/>
                  <a:ext cx="111" cy="34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2" name="直接连接符 31766"/>
                <p:cNvSpPr>
                  <a:spLocks noChangeAspect="1"/>
                </p:cNvSpPr>
                <p:nvPr/>
              </p:nvSpPr>
              <p:spPr>
                <a:xfrm flipV="1">
                  <a:off x="4187" y="178"/>
                  <a:ext cx="65" cy="18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3" name="直接连接符 31767"/>
                <p:cNvSpPr>
                  <a:spLocks noChangeAspect="1"/>
                </p:cNvSpPr>
                <p:nvPr/>
              </p:nvSpPr>
              <p:spPr>
                <a:xfrm flipV="1">
                  <a:off x="4246" y="201"/>
                  <a:ext cx="69" cy="18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4" name="直接连接符 31768"/>
                <p:cNvSpPr>
                  <a:spLocks noChangeAspect="1"/>
                </p:cNvSpPr>
                <p:nvPr/>
              </p:nvSpPr>
              <p:spPr>
                <a:xfrm flipV="1">
                  <a:off x="4304" y="225"/>
                  <a:ext cx="74" cy="1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5" name="直接连接符 31769"/>
                <p:cNvSpPr>
                  <a:spLocks noChangeAspect="1"/>
                </p:cNvSpPr>
                <p:nvPr/>
              </p:nvSpPr>
              <p:spPr>
                <a:xfrm flipV="1">
                  <a:off x="4363" y="250"/>
                  <a:ext cx="77" cy="18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6" name="直接连接符 31770"/>
                <p:cNvSpPr>
                  <a:spLocks noChangeAspect="1"/>
                </p:cNvSpPr>
                <p:nvPr/>
              </p:nvSpPr>
              <p:spPr>
                <a:xfrm flipV="1">
                  <a:off x="4323" y="277"/>
                  <a:ext cx="179" cy="40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7" name="直接连接符 31771"/>
                <p:cNvSpPr>
                  <a:spLocks noChangeAspect="1"/>
                </p:cNvSpPr>
                <p:nvPr/>
              </p:nvSpPr>
              <p:spPr>
                <a:xfrm flipV="1">
                  <a:off x="4477" y="305"/>
                  <a:ext cx="85" cy="18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8" name="直接连接符 31772"/>
                <p:cNvSpPr>
                  <a:spLocks noChangeAspect="1"/>
                </p:cNvSpPr>
                <p:nvPr/>
              </p:nvSpPr>
              <p:spPr>
                <a:xfrm flipV="1">
                  <a:off x="4534" y="334"/>
                  <a:ext cx="89" cy="17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69" name="直接连接符 31773"/>
                <p:cNvSpPr>
                  <a:spLocks noChangeAspect="1"/>
                </p:cNvSpPr>
                <p:nvPr/>
              </p:nvSpPr>
              <p:spPr>
                <a:xfrm flipV="1">
                  <a:off x="4590" y="364"/>
                  <a:ext cx="93" cy="17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0" name="直接连接符 31774"/>
                <p:cNvSpPr>
                  <a:spLocks noChangeAspect="1"/>
                </p:cNvSpPr>
                <p:nvPr/>
              </p:nvSpPr>
              <p:spPr>
                <a:xfrm flipV="1">
                  <a:off x="4645" y="396"/>
                  <a:ext cx="97" cy="17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1" name="直接连接符 31775"/>
                <p:cNvSpPr>
                  <a:spLocks noChangeAspect="1"/>
                </p:cNvSpPr>
                <p:nvPr/>
              </p:nvSpPr>
              <p:spPr>
                <a:xfrm flipV="1">
                  <a:off x="4620" y="429"/>
                  <a:ext cx="180" cy="31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2" name="直接连接符 31776"/>
                <p:cNvSpPr>
                  <a:spLocks noChangeAspect="1"/>
                </p:cNvSpPr>
                <p:nvPr/>
              </p:nvSpPr>
              <p:spPr>
                <a:xfrm flipV="1">
                  <a:off x="4754" y="463"/>
                  <a:ext cx="104" cy="17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3" name="直接连接符 31777"/>
                <p:cNvSpPr>
                  <a:spLocks noChangeAspect="1"/>
                </p:cNvSpPr>
                <p:nvPr/>
              </p:nvSpPr>
              <p:spPr>
                <a:xfrm flipV="1">
                  <a:off x="4807" y="498"/>
                  <a:ext cx="108" cy="16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4" name="直接连接符 31778"/>
                <p:cNvSpPr>
                  <a:spLocks noChangeAspect="1"/>
                </p:cNvSpPr>
                <p:nvPr/>
              </p:nvSpPr>
              <p:spPr>
                <a:xfrm flipV="1">
                  <a:off x="4860" y="535"/>
                  <a:ext cx="111" cy="16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5" name="直接连接符 31779"/>
                <p:cNvSpPr>
                  <a:spLocks noChangeAspect="1"/>
                </p:cNvSpPr>
                <p:nvPr/>
              </p:nvSpPr>
              <p:spPr>
                <a:xfrm flipV="1">
                  <a:off x="4912" y="572"/>
                  <a:ext cx="114" cy="1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6" name="直接连接符 31780"/>
                <p:cNvSpPr>
                  <a:spLocks noChangeAspect="1"/>
                </p:cNvSpPr>
                <p:nvPr/>
              </p:nvSpPr>
              <p:spPr>
                <a:xfrm flipV="1">
                  <a:off x="4822" y="611"/>
                  <a:ext cx="259" cy="35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7" name="直接连接符 31781"/>
                <p:cNvSpPr>
                  <a:spLocks noChangeAspect="1"/>
                </p:cNvSpPr>
                <p:nvPr/>
              </p:nvSpPr>
              <p:spPr>
                <a:xfrm flipV="1">
                  <a:off x="5014" y="651"/>
                  <a:ext cx="121" cy="15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8" name="直接连接符 31782"/>
                <p:cNvSpPr>
                  <a:spLocks noChangeAspect="1"/>
                </p:cNvSpPr>
                <p:nvPr/>
              </p:nvSpPr>
              <p:spPr>
                <a:xfrm flipV="1">
                  <a:off x="5063" y="692"/>
                  <a:ext cx="125" cy="15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79" name="直接连接符 31783"/>
                <p:cNvSpPr>
                  <a:spLocks noChangeAspect="1"/>
                </p:cNvSpPr>
                <p:nvPr/>
              </p:nvSpPr>
              <p:spPr>
                <a:xfrm flipV="1">
                  <a:off x="5112" y="734"/>
                  <a:ext cx="128" cy="15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0" name="直接连接符 31784"/>
                <p:cNvSpPr>
                  <a:spLocks noChangeAspect="1"/>
                </p:cNvSpPr>
                <p:nvPr/>
              </p:nvSpPr>
              <p:spPr>
                <a:xfrm flipV="1">
                  <a:off x="5160" y="778"/>
                  <a:ext cx="131" cy="15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1" name="直接连接符 31785"/>
                <p:cNvSpPr>
                  <a:spLocks noChangeAspect="1"/>
                </p:cNvSpPr>
                <p:nvPr/>
              </p:nvSpPr>
              <p:spPr>
                <a:xfrm flipV="1">
                  <a:off x="5100" y="822"/>
                  <a:ext cx="241" cy="26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2" name="直接连接符 31786"/>
                <p:cNvSpPr>
                  <a:spLocks noChangeAspect="1"/>
                </p:cNvSpPr>
                <p:nvPr/>
              </p:nvSpPr>
              <p:spPr>
                <a:xfrm flipV="1">
                  <a:off x="5254" y="867"/>
                  <a:ext cx="137" cy="1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3" name="直接连接符 31787"/>
                <p:cNvSpPr>
                  <a:spLocks noChangeAspect="1"/>
                </p:cNvSpPr>
                <p:nvPr/>
              </p:nvSpPr>
              <p:spPr>
                <a:xfrm flipV="1">
                  <a:off x="5299" y="914"/>
                  <a:ext cx="140" cy="14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4" name="直接连接符 31788"/>
                <p:cNvSpPr>
                  <a:spLocks noChangeAspect="1"/>
                </p:cNvSpPr>
                <p:nvPr/>
              </p:nvSpPr>
              <p:spPr>
                <a:xfrm flipV="1">
                  <a:off x="5343" y="961"/>
                  <a:ext cx="143" cy="14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5" name="直接连接符 31789"/>
                <p:cNvSpPr>
                  <a:spLocks noChangeAspect="1"/>
                </p:cNvSpPr>
                <p:nvPr/>
              </p:nvSpPr>
              <p:spPr>
                <a:xfrm flipV="1">
                  <a:off x="5387" y="1009"/>
                  <a:ext cx="146" cy="13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6" name="直接连接符 31790"/>
                <p:cNvSpPr>
                  <a:spLocks noChangeAspect="1"/>
                </p:cNvSpPr>
                <p:nvPr/>
              </p:nvSpPr>
              <p:spPr>
                <a:xfrm flipV="1">
                  <a:off x="5251" y="1059"/>
                  <a:ext cx="327" cy="29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7" name="直接连接符 31791"/>
                <p:cNvSpPr>
                  <a:spLocks noChangeAspect="1"/>
                </p:cNvSpPr>
                <p:nvPr/>
              </p:nvSpPr>
              <p:spPr>
                <a:xfrm flipV="1">
                  <a:off x="5471" y="1109"/>
                  <a:ext cx="151" cy="13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8" name="直接连接符 31792"/>
                <p:cNvSpPr>
                  <a:spLocks noChangeAspect="1"/>
                </p:cNvSpPr>
                <p:nvPr/>
              </p:nvSpPr>
              <p:spPr>
                <a:xfrm flipV="1">
                  <a:off x="5512" y="1160"/>
                  <a:ext cx="154" cy="12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89" name="直接连接符 31793"/>
                <p:cNvSpPr>
                  <a:spLocks noChangeAspect="1"/>
                </p:cNvSpPr>
                <p:nvPr/>
              </p:nvSpPr>
              <p:spPr>
                <a:xfrm flipV="1">
                  <a:off x="5551" y="1212"/>
                  <a:ext cx="157" cy="12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0" name="直接连接符 31794"/>
                <p:cNvSpPr>
                  <a:spLocks noChangeAspect="1"/>
                </p:cNvSpPr>
                <p:nvPr/>
              </p:nvSpPr>
              <p:spPr>
                <a:xfrm flipV="1">
                  <a:off x="5590" y="1265"/>
                  <a:ext cx="159" cy="12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1" name="直接连接符 31795"/>
                <p:cNvSpPr>
                  <a:spLocks noChangeAspect="1"/>
                </p:cNvSpPr>
                <p:nvPr/>
              </p:nvSpPr>
              <p:spPr>
                <a:xfrm flipV="1">
                  <a:off x="5498" y="1319"/>
                  <a:ext cx="291" cy="21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2" name="直接连接符 31796"/>
                <p:cNvSpPr>
                  <a:spLocks noChangeAspect="1"/>
                </p:cNvSpPr>
                <p:nvPr/>
              </p:nvSpPr>
              <p:spPr>
                <a:xfrm flipV="1">
                  <a:off x="5663" y="1374"/>
                  <a:ext cx="165" cy="11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3" name="直接连接符 31797"/>
                <p:cNvSpPr>
                  <a:spLocks noChangeAspect="1"/>
                </p:cNvSpPr>
                <p:nvPr/>
              </p:nvSpPr>
              <p:spPr>
                <a:xfrm flipV="1">
                  <a:off x="5699" y="1429"/>
                  <a:ext cx="166" cy="11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4" name="直接连接符 31798"/>
                <p:cNvSpPr>
                  <a:spLocks noChangeAspect="1"/>
                </p:cNvSpPr>
                <p:nvPr/>
              </p:nvSpPr>
              <p:spPr>
                <a:xfrm flipV="1">
                  <a:off x="5733" y="1485"/>
                  <a:ext cx="169" cy="10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5" name="直接连接符 31799"/>
                <p:cNvSpPr>
                  <a:spLocks noChangeAspect="1"/>
                </p:cNvSpPr>
                <p:nvPr/>
              </p:nvSpPr>
              <p:spPr>
                <a:xfrm flipV="1">
                  <a:off x="5766" y="1542"/>
                  <a:ext cx="171" cy="10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6" name="直接连接符 31800"/>
                <p:cNvSpPr>
                  <a:spLocks noChangeAspect="1"/>
                </p:cNvSpPr>
                <p:nvPr/>
              </p:nvSpPr>
              <p:spPr>
                <a:xfrm flipV="1">
                  <a:off x="5590" y="1600"/>
                  <a:ext cx="381" cy="22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7" name="直接连接符 31801"/>
                <p:cNvSpPr>
                  <a:spLocks noChangeAspect="1"/>
                </p:cNvSpPr>
                <p:nvPr/>
              </p:nvSpPr>
              <p:spPr>
                <a:xfrm flipV="1">
                  <a:off x="5829" y="1658"/>
                  <a:ext cx="175" cy="9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8" name="直接连接符 31802"/>
                <p:cNvSpPr>
                  <a:spLocks noChangeAspect="1"/>
                </p:cNvSpPr>
                <p:nvPr/>
              </p:nvSpPr>
              <p:spPr>
                <a:xfrm flipV="1">
                  <a:off x="5859" y="1717"/>
                  <a:ext cx="177" cy="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899" name="直接连接符 31803"/>
                <p:cNvSpPr>
                  <a:spLocks noChangeAspect="1"/>
                </p:cNvSpPr>
                <p:nvPr/>
              </p:nvSpPr>
              <p:spPr>
                <a:xfrm flipV="1">
                  <a:off x="5887" y="1777"/>
                  <a:ext cx="179" cy="8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0" name="直接连接符 31804"/>
                <p:cNvSpPr>
                  <a:spLocks noChangeAspect="1"/>
                </p:cNvSpPr>
                <p:nvPr/>
              </p:nvSpPr>
              <p:spPr>
                <a:xfrm flipV="1">
                  <a:off x="5914" y="1838"/>
                  <a:ext cx="181" cy="8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1" name="直接连接符 31805"/>
                <p:cNvSpPr>
                  <a:spLocks noChangeAspect="1"/>
                </p:cNvSpPr>
                <p:nvPr/>
              </p:nvSpPr>
              <p:spPr>
                <a:xfrm flipV="1">
                  <a:off x="5794" y="1898"/>
                  <a:ext cx="329" cy="14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2" name="直接连接符 31806"/>
                <p:cNvSpPr>
                  <a:spLocks noChangeAspect="1"/>
                </p:cNvSpPr>
                <p:nvPr/>
              </p:nvSpPr>
              <p:spPr>
                <a:xfrm flipV="1">
                  <a:off x="5966" y="1960"/>
                  <a:ext cx="184" cy="7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3" name="直接连接符 31807"/>
                <p:cNvSpPr>
                  <a:spLocks noChangeAspect="1"/>
                </p:cNvSpPr>
                <p:nvPr/>
              </p:nvSpPr>
              <p:spPr>
                <a:xfrm flipV="1">
                  <a:off x="5989" y="2022"/>
                  <a:ext cx="186" cy="7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4" name="直接连接符 31808"/>
                <p:cNvSpPr>
                  <a:spLocks noChangeAspect="1"/>
                </p:cNvSpPr>
                <p:nvPr/>
              </p:nvSpPr>
              <p:spPr>
                <a:xfrm flipV="1">
                  <a:off x="6012" y="2085"/>
                  <a:ext cx="187" cy="6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5" name="直接连接符 31809"/>
                <p:cNvSpPr>
                  <a:spLocks noChangeAspect="1"/>
                </p:cNvSpPr>
                <p:nvPr/>
              </p:nvSpPr>
              <p:spPr>
                <a:xfrm flipV="1">
                  <a:off x="6033" y="2148"/>
                  <a:ext cx="189" cy="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6" name="直接连接符 31810"/>
                <p:cNvSpPr>
                  <a:spLocks noChangeAspect="1"/>
                </p:cNvSpPr>
                <p:nvPr/>
              </p:nvSpPr>
              <p:spPr>
                <a:xfrm flipV="1">
                  <a:off x="5825" y="2211"/>
                  <a:ext cx="418" cy="13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7" name="直接连接符 31811"/>
                <p:cNvSpPr>
                  <a:spLocks noChangeAspect="1"/>
                </p:cNvSpPr>
                <p:nvPr/>
              </p:nvSpPr>
              <p:spPr>
                <a:xfrm flipV="1">
                  <a:off x="6072" y="2275"/>
                  <a:ext cx="191" cy="5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8" name="直接连接符 31812"/>
                <p:cNvSpPr>
                  <a:spLocks noChangeAspect="1"/>
                </p:cNvSpPr>
                <p:nvPr/>
              </p:nvSpPr>
              <p:spPr>
                <a:xfrm flipV="1">
                  <a:off x="6089" y="2339"/>
                  <a:ext cx="193" cy="5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09" name="直接连接符 31813"/>
                <p:cNvSpPr>
                  <a:spLocks noChangeAspect="1"/>
                </p:cNvSpPr>
                <p:nvPr/>
              </p:nvSpPr>
              <p:spPr>
                <a:xfrm flipV="1">
                  <a:off x="6106" y="2404"/>
                  <a:ext cx="193" cy="5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0" name="直接连接符 31814"/>
                <p:cNvSpPr>
                  <a:spLocks noChangeAspect="1"/>
                </p:cNvSpPr>
                <p:nvPr/>
              </p:nvSpPr>
              <p:spPr>
                <a:xfrm flipV="1">
                  <a:off x="6121" y="2469"/>
                  <a:ext cx="194" cy="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1" name="直接连接符 31815"/>
                <p:cNvSpPr>
                  <a:spLocks noChangeAspect="1"/>
                </p:cNvSpPr>
                <p:nvPr/>
              </p:nvSpPr>
              <p:spPr>
                <a:xfrm flipV="1">
                  <a:off x="5978" y="2535"/>
                  <a:ext cx="352" cy="7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2" name="直接连接符 31816"/>
                <p:cNvSpPr>
                  <a:spLocks noChangeAspect="1"/>
                </p:cNvSpPr>
                <p:nvPr/>
              </p:nvSpPr>
              <p:spPr>
                <a:xfrm flipV="1">
                  <a:off x="6147" y="2600"/>
                  <a:ext cx="196" cy="3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3" name="直接连接符 31817"/>
                <p:cNvSpPr>
                  <a:spLocks noChangeAspect="1"/>
                </p:cNvSpPr>
                <p:nvPr/>
              </p:nvSpPr>
              <p:spPr>
                <a:xfrm flipV="1">
                  <a:off x="6158" y="2666"/>
                  <a:ext cx="197" cy="3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4" name="直接连接符 31818"/>
                <p:cNvSpPr>
                  <a:spLocks noChangeAspect="1"/>
                </p:cNvSpPr>
                <p:nvPr/>
              </p:nvSpPr>
              <p:spPr>
                <a:xfrm flipV="1">
                  <a:off x="6168" y="2733"/>
                  <a:ext cx="198" cy="2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5" name="直接连接符 31819"/>
                <p:cNvSpPr>
                  <a:spLocks noChangeAspect="1"/>
                </p:cNvSpPr>
                <p:nvPr/>
              </p:nvSpPr>
              <p:spPr>
                <a:xfrm flipV="1">
                  <a:off x="6176" y="2799"/>
                  <a:ext cx="199" cy="2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6" name="直接连接符 31820"/>
                <p:cNvSpPr>
                  <a:spLocks noChangeAspect="1"/>
                </p:cNvSpPr>
                <p:nvPr/>
              </p:nvSpPr>
              <p:spPr>
                <a:xfrm flipV="1">
                  <a:off x="5945" y="2866"/>
                  <a:ext cx="437" cy="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7" name="直接连接符 31821"/>
                <p:cNvSpPr>
                  <a:spLocks noChangeAspect="1"/>
                </p:cNvSpPr>
                <p:nvPr/>
              </p:nvSpPr>
              <p:spPr>
                <a:xfrm flipV="1">
                  <a:off x="6189" y="2932"/>
                  <a:ext cx="200" cy="1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8" name="直接连接符 31822"/>
                <p:cNvSpPr>
                  <a:spLocks noChangeAspect="1"/>
                </p:cNvSpPr>
                <p:nvPr/>
              </p:nvSpPr>
              <p:spPr>
                <a:xfrm flipV="1">
                  <a:off x="6194" y="2999"/>
                  <a:ext cx="200" cy="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19" name="直接连接符 31823"/>
                <p:cNvSpPr>
                  <a:spLocks noChangeAspect="1"/>
                </p:cNvSpPr>
                <p:nvPr/>
              </p:nvSpPr>
              <p:spPr>
                <a:xfrm flipV="1">
                  <a:off x="6197" y="3066"/>
                  <a:ext cx="200" cy="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0" name="直接连接符 31824"/>
                <p:cNvSpPr>
                  <a:spLocks noChangeAspect="1"/>
                </p:cNvSpPr>
                <p:nvPr/>
              </p:nvSpPr>
              <p:spPr>
                <a:xfrm flipV="1">
                  <a:off x="6199" y="3133"/>
                  <a:ext cx="200" cy="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1" name="直接连接符 31825"/>
                <p:cNvSpPr>
                  <a:spLocks noChangeAspect="1"/>
                </p:cNvSpPr>
                <p:nvPr/>
              </p:nvSpPr>
              <p:spPr>
                <a:xfrm>
                  <a:off x="6040" y="3200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2" name="直接连接符 31826"/>
                <p:cNvSpPr>
                  <a:spLocks noChangeAspect="1"/>
                </p:cNvSpPr>
                <p:nvPr/>
              </p:nvSpPr>
              <p:spPr>
                <a:xfrm>
                  <a:off x="6199" y="3263"/>
                  <a:ext cx="200" cy="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3" name="直接连接符 31827"/>
                <p:cNvSpPr>
                  <a:spLocks noChangeAspect="1"/>
                </p:cNvSpPr>
                <p:nvPr/>
              </p:nvSpPr>
              <p:spPr>
                <a:xfrm>
                  <a:off x="6197" y="3326"/>
                  <a:ext cx="200" cy="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4" name="直接连接符 31828"/>
                <p:cNvSpPr>
                  <a:spLocks noChangeAspect="1"/>
                </p:cNvSpPr>
                <p:nvPr/>
              </p:nvSpPr>
              <p:spPr>
                <a:xfrm>
                  <a:off x="6194" y="3388"/>
                  <a:ext cx="200" cy="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5" name="直接连接符 31829"/>
                <p:cNvSpPr>
                  <a:spLocks noChangeAspect="1"/>
                </p:cNvSpPr>
                <p:nvPr/>
              </p:nvSpPr>
              <p:spPr>
                <a:xfrm>
                  <a:off x="6189" y="3451"/>
                  <a:ext cx="200" cy="1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6" name="直接连接符 31830"/>
                <p:cNvSpPr>
                  <a:spLocks noChangeAspect="1"/>
                </p:cNvSpPr>
                <p:nvPr/>
              </p:nvSpPr>
              <p:spPr>
                <a:xfrm>
                  <a:off x="5945" y="3489"/>
                  <a:ext cx="437" cy="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7" name="直接连接符 31831"/>
                <p:cNvSpPr>
                  <a:spLocks noChangeAspect="1"/>
                </p:cNvSpPr>
                <p:nvPr/>
              </p:nvSpPr>
              <p:spPr>
                <a:xfrm>
                  <a:off x="6176" y="3576"/>
                  <a:ext cx="199" cy="2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8" name="直接连接符 31832"/>
                <p:cNvSpPr>
                  <a:spLocks noChangeAspect="1"/>
                </p:cNvSpPr>
                <p:nvPr/>
              </p:nvSpPr>
              <p:spPr>
                <a:xfrm>
                  <a:off x="6168" y="3638"/>
                  <a:ext cx="198" cy="2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29" name="直接连接符 31833"/>
                <p:cNvSpPr>
                  <a:spLocks noChangeAspect="1"/>
                </p:cNvSpPr>
                <p:nvPr/>
              </p:nvSpPr>
              <p:spPr>
                <a:xfrm>
                  <a:off x="6158" y="3700"/>
                  <a:ext cx="197" cy="3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0" name="直接连接符 31834"/>
                <p:cNvSpPr>
                  <a:spLocks noChangeAspect="1"/>
                </p:cNvSpPr>
                <p:nvPr/>
              </p:nvSpPr>
              <p:spPr>
                <a:xfrm>
                  <a:off x="6147" y="3762"/>
                  <a:ext cx="196" cy="3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1" name="直接连接符 31835"/>
                <p:cNvSpPr>
                  <a:spLocks noChangeAspect="1"/>
                </p:cNvSpPr>
                <p:nvPr/>
              </p:nvSpPr>
              <p:spPr>
                <a:xfrm>
                  <a:off x="5978" y="3790"/>
                  <a:ext cx="352" cy="7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2" name="直接连接符 31836"/>
                <p:cNvSpPr>
                  <a:spLocks noChangeAspect="1"/>
                </p:cNvSpPr>
                <p:nvPr/>
              </p:nvSpPr>
              <p:spPr>
                <a:xfrm>
                  <a:off x="6121" y="3885"/>
                  <a:ext cx="194" cy="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3" name="直接连接符 31837"/>
                <p:cNvSpPr>
                  <a:spLocks noChangeAspect="1"/>
                </p:cNvSpPr>
                <p:nvPr/>
              </p:nvSpPr>
              <p:spPr>
                <a:xfrm>
                  <a:off x="6106" y="3946"/>
                  <a:ext cx="193" cy="5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4" name="直接连接符 31838"/>
                <p:cNvSpPr>
                  <a:spLocks noChangeAspect="1"/>
                </p:cNvSpPr>
                <p:nvPr/>
              </p:nvSpPr>
              <p:spPr>
                <a:xfrm>
                  <a:off x="6089" y="4007"/>
                  <a:ext cx="193" cy="5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5" name="直接连接符 31839"/>
                <p:cNvSpPr>
                  <a:spLocks noChangeAspect="1"/>
                </p:cNvSpPr>
                <p:nvPr/>
              </p:nvSpPr>
              <p:spPr>
                <a:xfrm>
                  <a:off x="6072" y="4067"/>
                  <a:ext cx="191" cy="5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6" name="直接连接符 31840"/>
                <p:cNvSpPr>
                  <a:spLocks noChangeAspect="1"/>
                </p:cNvSpPr>
                <p:nvPr/>
              </p:nvSpPr>
              <p:spPr>
                <a:xfrm>
                  <a:off x="5825" y="4053"/>
                  <a:ext cx="418" cy="13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7" name="直接连接符 31841"/>
                <p:cNvSpPr>
                  <a:spLocks noChangeAspect="1"/>
                </p:cNvSpPr>
                <p:nvPr/>
              </p:nvSpPr>
              <p:spPr>
                <a:xfrm>
                  <a:off x="6033" y="4187"/>
                  <a:ext cx="189" cy="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8" name="直接连接符 31842"/>
                <p:cNvSpPr>
                  <a:spLocks noChangeAspect="1"/>
                </p:cNvSpPr>
                <p:nvPr/>
              </p:nvSpPr>
              <p:spPr>
                <a:xfrm>
                  <a:off x="6012" y="4246"/>
                  <a:ext cx="187" cy="6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39" name="直接连接符 31843"/>
                <p:cNvSpPr>
                  <a:spLocks noChangeAspect="1"/>
                </p:cNvSpPr>
                <p:nvPr/>
              </p:nvSpPr>
              <p:spPr>
                <a:xfrm>
                  <a:off x="5989" y="4304"/>
                  <a:ext cx="186" cy="7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0" name="直接连接符 31844"/>
                <p:cNvSpPr>
                  <a:spLocks noChangeAspect="1"/>
                </p:cNvSpPr>
                <p:nvPr/>
              </p:nvSpPr>
              <p:spPr>
                <a:xfrm>
                  <a:off x="5966" y="4363"/>
                  <a:ext cx="184" cy="7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1" name="直接连接符 31845"/>
                <p:cNvSpPr>
                  <a:spLocks noChangeAspect="1"/>
                </p:cNvSpPr>
                <p:nvPr/>
              </p:nvSpPr>
              <p:spPr>
                <a:xfrm>
                  <a:off x="5794" y="4355"/>
                  <a:ext cx="329" cy="14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2" name="直接连接符 31846"/>
                <p:cNvSpPr>
                  <a:spLocks noChangeAspect="1"/>
                </p:cNvSpPr>
                <p:nvPr/>
              </p:nvSpPr>
              <p:spPr>
                <a:xfrm>
                  <a:off x="5914" y="4477"/>
                  <a:ext cx="181" cy="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3" name="直接连接符 31847"/>
                <p:cNvSpPr>
                  <a:spLocks noChangeAspect="1"/>
                </p:cNvSpPr>
                <p:nvPr/>
              </p:nvSpPr>
              <p:spPr>
                <a:xfrm>
                  <a:off x="5887" y="4534"/>
                  <a:ext cx="179" cy="8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4" name="直接连接符 31848"/>
                <p:cNvSpPr>
                  <a:spLocks noChangeAspect="1"/>
                </p:cNvSpPr>
                <p:nvPr/>
              </p:nvSpPr>
              <p:spPr>
                <a:xfrm>
                  <a:off x="5859" y="4590"/>
                  <a:ext cx="177" cy="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5" name="直接连接符 31849"/>
                <p:cNvSpPr>
                  <a:spLocks noChangeAspect="1"/>
                </p:cNvSpPr>
                <p:nvPr/>
              </p:nvSpPr>
              <p:spPr>
                <a:xfrm>
                  <a:off x="5829" y="4645"/>
                  <a:ext cx="175" cy="9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6" name="直接连接符 31850"/>
                <p:cNvSpPr>
                  <a:spLocks noChangeAspect="1"/>
                </p:cNvSpPr>
                <p:nvPr/>
              </p:nvSpPr>
              <p:spPr>
                <a:xfrm>
                  <a:off x="5590" y="4580"/>
                  <a:ext cx="381" cy="22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7" name="直接连接符 31851"/>
                <p:cNvSpPr>
                  <a:spLocks noChangeAspect="1"/>
                </p:cNvSpPr>
                <p:nvPr/>
              </p:nvSpPr>
              <p:spPr>
                <a:xfrm>
                  <a:off x="5766" y="4754"/>
                  <a:ext cx="171" cy="10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8" name="直接连接符 31852"/>
                <p:cNvSpPr>
                  <a:spLocks noChangeAspect="1"/>
                </p:cNvSpPr>
                <p:nvPr/>
              </p:nvSpPr>
              <p:spPr>
                <a:xfrm>
                  <a:off x="5733" y="4807"/>
                  <a:ext cx="169" cy="10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49" name="直接连接符 31853"/>
                <p:cNvSpPr>
                  <a:spLocks noChangeAspect="1"/>
                </p:cNvSpPr>
                <p:nvPr/>
              </p:nvSpPr>
              <p:spPr>
                <a:xfrm>
                  <a:off x="5699" y="4860"/>
                  <a:ext cx="166" cy="11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0" name="直接连接符 31854"/>
                <p:cNvSpPr>
                  <a:spLocks noChangeAspect="1"/>
                </p:cNvSpPr>
                <p:nvPr/>
              </p:nvSpPr>
              <p:spPr>
                <a:xfrm>
                  <a:off x="5663" y="4912"/>
                  <a:ext cx="165" cy="11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1" name="直接连接符 31855"/>
                <p:cNvSpPr>
                  <a:spLocks noChangeAspect="1"/>
                </p:cNvSpPr>
                <p:nvPr/>
              </p:nvSpPr>
              <p:spPr>
                <a:xfrm>
                  <a:off x="5498" y="4869"/>
                  <a:ext cx="291" cy="21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2" name="直接连接符 31856"/>
                <p:cNvSpPr>
                  <a:spLocks noChangeAspect="1"/>
                </p:cNvSpPr>
                <p:nvPr/>
              </p:nvSpPr>
              <p:spPr>
                <a:xfrm>
                  <a:off x="5590" y="5014"/>
                  <a:ext cx="159" cy="12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3" name="直接连接符 31857"/>
                <p:cNvSpPr>
                  <a:spLocks noChangeAspect="1"/>
                </p:cNvSpPr>
                <p:nvPr/>
              </p:nvSpPr>
              <p:spPr>
                <a:xfrm>
                  <a:off x="5551" y="5063"/>
                  <a:ext cx="157" cy="12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4" name="直接连接符 31858"/>
                <p:cNvSpPr>
                  <a:spLocks noChangeAspect="1"/>
                </p:cNvSpPr>
                <p:nvPr/>
              </p:nvSpPr>
              <p:spPr>
                <a:xfrm>
                  <a:off x="5512" y="5112"/>
                  <a:ext cx="154" cy="12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5" name="直接连接符 31859"/>
                <p:cNvSpPr>
                  <a:spLocks noChangeAspect="1"/>
                </p:cNvSpPr>
                <p:nvPr/>
              </p:nvSpPr>
              <p:spPr>
                <a:xfrm>
                  <a:off x="5471" y="5160"/>
                  <a:ext cx="151" cy="13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6" name="直接连接符 31860"/>
                <p:cNvSpPr>
                  <a:spLocks noChangeAspect="1"/>
                </p:cNvSpPr>
                <p:nvPr/>
              </p:nvSpPr>
              <p:spPr>
                <a:xfrm>
                  <a:off x="5251" y="5047"/>
                  <a:ext cx="327" cy="29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7" name="直接连接符 31861"/>
                <p:cNvSpPr>
                  <a:spLocks noChangeAspect="1"/>
                </p:cNvSpPr>
                <p:nvPr/>
              </p:nvSpPr>
              <p:spPr>
                <a:xfrm>
                  <a:off x="5387" y="5254"/>
                  <a:ext cx="146" cy="13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8" name="直接连接符 31862"/>
                <p:cNvSpPr>
                  <a:spLocks noChangeAspect="1"/>
                </p:cNvSpPr>
                <p:nvPr/>
              </p:nvSpPr>
              <p:spPr>
                <a:xfrm>
                  <a:off x="5343" y="5299"/>
                  <a:ext cx="143" cy="14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59" name="直接连接符 31863"/>
                <p:cNvSpPr>
                  <a:spLocks noChangeAspect="1"/>
                </p:cNvSpPr>
                <p:nvPr/>
              </p:nvSpPr>
              <p:spPr>
                <a:xfrm>
                  <a:off x="5299" y="5343"/>
                  <a:ext cx="140" cy="14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0" name="直接连接符 31864"/>
                <p:cNvSpPr>
                  <a:spLocks noChangeAspect="1"/>
                </p:cNvSpPr>
                <p:nvPr/>
              </p:nvSpPr>
              <p:spPr>
                <a:xfrm>
                  <a:off x="5254" y="5387"/>
                  <a:ext cx="137" cy="1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1" name="直接连接符 31865"/>
                <p:cNvSpPr>
                  <a:spLocks noChangeAspect="1"/>
                </p:cNvSpPr>
                <p:nvPr/>
              </p:nvSpPr>
              <p:spPr>
                <a:xfrm>
                  <a:off x="5100" y="5311"/>
                  <a:ext cx="241" cy="26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2" name="直接连接符 31866"/>
                <p:cNvSpPr>
                  <a:spLocks noChangeAspect="1"/>
                </p:cNvSpPr>
                <p:nvPr/>
              </p:nvSpPr>
              <p:spPr>
                <a:xfrm>
                  <a:off x="5160" y="5471"/>
                  <a:ext cx="131" cy="15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3" name="直接连接符 31867"/>
                <p:cNvSpPr>
                  <a:spLocks noChangeAspect="1"/>
                </p:cNvSpPr>
                <p:nvPr/>
              </p:nvSpPr>
              <p:spPr>
                <a:xfrm>
                  <a:off x="5112" y="5512"/>
                  <a:ext cx="128" cy="15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4" name="直接连接符 31868"/>
                <p:cNvSpPr>
                  <a:spLocks noChangeAspect="1"/>
                </p:cNvSpPr>
                <p:nvPr/>
              </p:nvSpPr>
              <p:spPr>
                <a:xfrm>
                  <a:off x="5063" y="5551"/>
                  <a:ext cx="125" cy="15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5" name="直接连接符 31869"/>
                <p:cNvSpPr>
                  <a:spLocks noChangeAspect="1"/>
                </p:cNvSpPr>
                <p:nvPr/>
              </p:nvSpPr>
              <p:spPr>
                <a:xfrm>
                  <a:off x="5014" y="5590"/>
                  <a:ext cx="121" cy="15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6" name="直接连接符 31870"/>
                <p:cNvSpPr>
                  <a:spLocks noChangeAspect="1"/>
                </p:cNvSpPr>
                <p:nvPr/>
              </p:nvSpPr>
              <p:spPr>
                <a:xfrm>
                  <a:off x="4822" y="5433"/>
                  <a:ext cx="259" cy="35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7" name="直接连接符 31871"/>
                <p:cNvSpPr>
                  <a:spLocks noChangeAspect="1"/>
                </p:cNvSpPr>
                <p:nvPr/>
              </p:nvSpPr>
              <p:spPr>
                <a:xfrm>
                  <a:off x="4912" y="5663"/>
                  <a:ext cx="114" cy="1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8" name="直接连接符 31872"/>
                <p:cNvSpPr>
                  <a:spLocks noChangeAspect="1"/>
                </p:cNvSpPr>
                <p:nvPr/>
              </p:nvSpPr>
              <p:spPr>
                <a:xfrm>
                  <a:off x="4860" y="5699"/>
                  <a:ext cx="111" cy="16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69" name="直接连接符 31873"/>
                <p:cNvSpPr>
                  <a:spLocks noChangeAspect="1"/>
                </p:cNvSpPr>
                <p:nvPr/>
              </p:nvSpPr>
              <p:spPr>
                <a:xfrm>
                  <a:off x="4807" y="5733"/>
                  <a:ext cx="108" cy="16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0" name="直接连接符 31874"/>
                <p:cNvSpPr>
                  <a:spLocks noChangeAspect="1"/>
                </p:cNvSpPr>
                <p:nvPr/>
              </p:nvSpPr>
              <p:spPr>
                <a:xfrm>
                  <a:off x="4754" y="5766"/>
                  <a:ext cx="104" cy="17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1" name="直接连接符 31875"/>
                <p:cNvSpPr>
                  <a:spLocks noChangeAspect="1"/>
                </p:cNvSpPr>
                <p:nvPr/>
              </p:nvSpPr>
              <p:spPr>
                <a:xfrm>
                  <a:off x="4620" y="5660"/>
                  <a:ext cx="180" cy="31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2" name="直接连接符 31876"/>
                <p:cNvSpPr>
                  <a:spLocks noChangeAspect="1"/>
                </p:cNvSpPr>
                <p:nvPr/>
              </p:nvSpPr>
              <p:spPr>
                <a:xfrm>
                  <a:off x="4645" y="5829"/>
                  <a:ext cx="97" cy="17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3" name="直接连接符 31877"/>
                <p:cNvSpPr>
                  <a:spLocks noChangeAspect="1"/>
                </p:cNvSpPr>
                <p:nvPr/>
              </p:nvSpPr>
              <p:spPr>
                <a:xfrm>
                  <a:off x="4590" y="5859"/>
                  <a:ext cx="93" cy="17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4" name="直接连接符 31878"/>
                <p:cNvSpPr>
                  <a:spLocks noChangeAspect="1"/>
                </p:cNvSpPr>
                <p:nvPr/>
              </p:nvSpPr>
              <p:spPr>
                <a:xfrm>
                  <a:off x="4534" y="5887"/>
                  <a:ext cx="89" cy="17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5" name="直接连接符 31879"/>
                <p:cNvSpPr>
                  <a:spLocks noChangeAspect="1"/>
                </p:cNvSpPr>
                <p:nvPr/>
              </p:nvSpPr>
              <p:spPr>
                <a:xfrm>
                  <a:off x="4477" y="5914"/>
                  <a:ext cx="85" cy="18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6" name="直接连接符 31880"/>
                <p:cNvSpPr>
                  <a:spLocks noChangeAspect="1"/>
                </p:cNvSpPr>
                <p:nvPr/>
              </p:nvSpPr>
              <p:spPr>
                <a:xfrm>
                  <a:off x="4323" y="5721"/>
                  <a:ext cx="179" cy="40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7" name="直接连接符 31881"/>
                <p:cNvSpPr>
                  <a:spLocks noChangeAspect="1"/>
                </p:cNvSpPr>
                <p:nvPr/>
              </p:nvSpPr>
              <p:spPr>
                <a:xfrm>
                  <a:off x="4363" y="5966"/>
                  <a:ext cx="77" cy="18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8" name="直接连接符 31882"/>
                <p:cNvSpPr>
                  <a:spLocks noChangeAspect="1"/>
                </p:cNvSpPr>
                <p:nvPr/>
              </p:nvSpPr>
              <p:spPr>
                <a:xfrm>
                  <a:off x="4304" y="5989"/>
                  <a:ext cx="74" cy="1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79" name="直接连接符 31883"/>
                <p:cNvSpPr>
                  <a:spLocks noChangeAspect="1"/>
                </p:cNvSpPr>
                <p:nvPr/>
              </p:nvSpPr>
              <p:spPr>
                <a:xfrm>
                  <a:off x="4246" y="6012"/>
                  <a:ext cx="69" cy="18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0" name="直接连接符 31884"/>
                <p:cNvSpPr>
                  <a:spLocks noChangeAspect="1"/>
                </p:cNvSpPr>
                <p:nvPr/>
              </p:nvSpPr>
              <p:spPr>
                <a:xfrm>
                  <a:off x="4187" y="6033"/>
                  <a:ext cx="65" cy="18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1" name="直接连接符 31885"/>
                <p:cNvSpPr>
                  <a:spLocks noChangeAspect="1"/>
                </p:cNvSpPr>
                <p:nvPr/>
              </p:nvSpPr>
              <p:spPr>
                <a:xfrm>
                  <a:off x="4078" y="5901"/>
                  <a:ext cx="111" cy="34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2" name="直接连接符 31886"/>
                <p:cNvSpPr>
                  <a:spLocks noChangeAspect="1"/>
                </p:cNvSpPr>
                <p:nvPr/>
              </p:nvSpPr>
              <p:spPr>
                <a:xfrm>
                  <a:off x="4067" y="6072"/>
                  <a:ext cx="58" cy="19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3" name="直接连接符 31887"/>
                <p:cNvSpPr>
                  <a:spLocks noChangeAspect="1"/>
                </p:cNvSpPr>
                <p:nvPr/>
              </p:nvSpPr>
              <p:spPr>
                <a:xfrm>
                  <a:off x="4007" y="6089"/>
                  <a:ext cx="54" cy="1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4" name="直接连接符 31888"/>
                <p:cNvSpPr>
                  <a:spLocks noChangeAspect="1"/>
                </p:cNvSpPr>
                <p:nvPr/>
              </p:nvSpPr>
              <p:spPr>
                <a:xfrm>
                  <a:off x="3946" y="6106"/>
                  <a:ext cx="50" cy="1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5" name="直接连接符 31889"/>
                <p:cNvSpPr>
                  <a:spLocks noChangeAspect="1"/>
                </p:cNvSpPr>
                <p:nvPr/>
              </p:nvSpPr>
              <p:spPr>
                <a:xfrm>
                  <a:off x="3885" y="6121"/>
                  <a:ext cx="46" cy="19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6" name="直接连接符 31890"/>
                <p:cNvSpPr>
                  <a:spLocks noChangeAspect="1"/>
                </p:cNvSpPr>
                <p:nvPr/>
              </p:nvSpPr>
              <p:spPr>
                <a:xfrm>
                  <a:off x="3774" y="5900"/>
                  <a:ext cx="91" cy="43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7" name="直接连接符 31891"/>
                <p:cNvSpPr>
                  <a:spLocks noChangeAspect="1"/>
                </p:cNvSpPr>
                <p:nvPr/>
              </p:nvSpPr>
              <p:spPr>
                <a:xfrm>
                  <a:off x="3762" y="6147"/>
                  <a:ext cx="38" cy="19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8" name="直接连接符 31892"/>
                <p:cNvSpPr>
                  <a:spLocks noChangeAspect="1"/>
                </p:cNvSpPr>
                <p:nvPr/>
              </p:nvSpPr>
              <p:spPr>
                <a:xfrm>
                  <a:off x="3700" y="6158"/>
                  <a:ext cx="34" cy="19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89" name="直接连接符 31893"/>
                <p:cNvSpPr>
                  <a:spLocks noChangeAspect="1"/>
                </p:cNvSpPr>
                <p:nvPr/>
              </p:nvSpPr>
              <p:spPr>
                <a:xfrm>
                  <a:off x="3638" y="6168"/>
                  <a:ext cx="29" cy="19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0" name="直接连接符 31894"/>
                <p:cNvSpPr>
                  <a:spLocks noChangeAspect="1"/>
                </p:cNvSpPr>
                <p:nvPr/>
              </p:nvSpPr>
              <p:spPr>
                <a:xfrm>
                  <a:off x="3576" y="6176"/>
                  <a:ext cx="25" cy="19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1" name="直接连接符 31895"/>
                <p:cNvSpPr>
                  <a:spLocks noChangeAspect="1"/>
                </p:cNvSpPr>
                <p:nvPr/>
              </p:nvSpPr>
              <p:spPr>
                <a:xfrm>
                  <a:off x="3497" y="6024"/>
                  <a:ext cx="37" cy="35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2" name="直接连接符 31896"/>
                <p:cNvSpPr>
                  <a:spLocks noChangeAspect="1"/>
                </p:cNvSpPr>
                <p:nvPr/>
              </p:nvSpPr>
              <p:spPr>
                <a:xfrm>
                  <a:off x="3451" y="6189"/>
                  <a:ext cx="17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3" name="直接连接符 31897"/>
                <p:cNvSpPr>
                  <a:spLocks noChangeAspect="1"/>
                </p:cNvSpPr>
                <p:nvPr/>
              </p:nvSpPr>
              <p:spPr>
                <a:xfrm>
                  <a:off x="3388" y="6194"/>
                  <a:ext cx="13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4" name="直接连接符 31898"/>
                <p:cNvSpPr>
                  <a:spLocks noChangeAspect="1"/>
                </p:cNvSpPr>
                <p:nvPr/>
              </p:nvSpPr>
              <p:spPr>
                <a:xfrm>
                  <a:off x="3326" y="6197"/>
                  <a:ext cx="8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5" name="直接连接符 31899"/>
                <p:cNvSpPr>
                  <a:spLocks noChangeAspect="1"/>
                </p:cNvSpPr>
                <p:nvPr/>
              </p:nvSpPr>
              <p:spPr>
                <a:xfrm>
                  <a:off x="3263" y="6199"/>
                  <a:ext cx="4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6" name="直接连接符 31900"/>
                <p:cNvSpPr>
                  <a:spLocks noChangeAspect="1"/>
                </p:cNvSpPr>
                <p:nvPr/>
              </p:nvSpPr>
              <p:spPr>
                <a:xfrm flipH="1">
                  <a:off x="3200" y="5960"/>
                  <a:ext cx="0" cy="44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7" name="直接连接符 31901"/>
                <p:cNvSpPr>
                  <a:spLocks noChangeAspect="1"/>
                </p:cNvSpPr>
                <p:nvPr/>
              </p:nvSpPr>
              <p:spPr>
                <a:xfrm flipH="1">
                  <a:off x="3133" y="6199"/>
                  <a:ext cx="4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8" name="直接连接符 31902"/>
                <p:cNvSpPr>
                  <a:spLocks noChangeAspect="1"/>
                </p:cNvSpPr>
                <p:nvPr/>
              </p:nvSpPr>
              <p:spPr>
                <a:xfrm flipH="1">
                  <a:off x="3066" y="6197"/>
                  <a:ext cx="8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5999" name="直接连接符 31903"/>
                <p:cNvSpPr>
                  <a:spLocks noChangeAspect="1"/>
                </p:cNvSpPr>
                <p:nvPr/>
              </p:nvSpPr>
              <p:spPr>
                <a:xfrm flipH="1">
                  <a:off x="2999" y="6194"/>
                  <a:ext cx="13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0" name="直接连接符 31904"/>
                <p:cNvSpPr>
                  <a:spLocks noChangeAspect="1"/>
                </p:cNvSpPr>
                <p:nvPr/>
              </p:nvSpPr>
              <p:spPr>
                <a:xfrm flipH="1">
                  <a:off x="2932" y="6189"/>
                  <a:ext cx="17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1" name="直接连接符 31905"/>
                <p:cNvSpPr>
                  <a:spLocks noChangeAspect="1"/>
                </p:cNvSpPr>
                <p:nvPr/>
              </p:nvSpPr>
              <p:spPr>
                <a:xfrm flipH="1">
                  <a:off x="2865" y="6024"/>
                  <a:ext cx="38" cy="35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2" name="直接连接符 31906"/>
                <p:cNvSpPr>
                  <a:spLocks noChangeAspect="1"/>
                </p:cNvSpPr>
                <p:nvPr/>
              </p:nvSpPr>
              <p:spPr>
                <a:xfrm flipH="1">
                  <a:off x="2799" y="6176"/>
                  <a:ext cx="25" cy="19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3" name="直接连接符 31907"/>
                <p:cNvSpPr>
                  <a:spLocks noChangeAspect="1"/>
                </p:cNvSpPr>
                <p:nvPr/>
              </p:nvSpPr>
              <p:spPr>
                <a:xfrm flipH="1">
                  <a:off x="2733" y="6168"/>
                  <a:ext cx="29" cy="19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4" name="直接连接符 31908"/>
                <p:cNvSpPr>
                  <a:spLocks noChangeAspect="1"/>
                </p:cNvSpPr>
                <p:nvPr/>
              </p:nvSpPr>
              <p:spPr>
                <a:xfrm flipH="1">
                  <a:off x="2666" y="6158"/>
                  <a:ext cx="34" cy="19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5" name="直接连接符 31909"/>
                <p:cNvSpPr>
                  <a:spLocks noChangeAspect="1"/>
                </p:cNvSpPr>
                <p:nvPr/>
              </p:nvSpPr>
              <p:spPr>
                <a:xfrm flipH="1">
                  <a:off x="2600" y="6147"/>
                  <a:ext cx="38" cy="19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6" name="直接连接符 31910"/>
                <p:cNvSpPr>
                  <a:spLocks noChangeAspect="1"/>
                </p:cNvSpPr>
                <p:nvPr/>
              </p:nvSpPr>
              <p:spPr>
                <a:xfrm flipH="1">
                  <a:off x="2535" y="5900"/>
                  <a:ext cx="91" cy="43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7" name="直接连接符 31911"/>
                <p:cNvSpPr>
                  <a:spLocks noChangeAspect="1"/>
                </p:cNvSpPr>
                <p:nvPr/>
              </p:nvSpPr>
              <p:spPr>
                <a:xfrm flipH="1">
                  <a:off x="2469" y="6121"/>
                  <a:ext cx="46" cy="19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8" name="直接连接符 31912"/>
                <p:cNvSpPr>
                  <a:spLocks noChangeAspect="1"/>
                </p:cNvSpPr>
                <p:nvPr/>
              </p:nvSpPr>
              <p:spPr>
                <a:xfrm flipH="1">
                  <a:off x="2404" y="6106"/>
                  <a:ext cx="50" cy="1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09" name="直接连接符 31913"/>
                <p:cNvSpPr>
                  <a:spLocks noChangeAspect="1"/>
                </p:cNvSpPr>
                <p:nvPr/>
              </p:nvSpPr>
              <p:spPr>
                <a:xfrm flipH="1">
                  <a:off x="2339" y="6089"/>
                  <a:ext cx="54" cy="1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0" name="直接连接符 31914"/>
                <p:cNvSpPr>
                  <a:spLocks noChangeAspect="1"/>
                </p:cNvSpPr>
                <p:nvPr/>
              </p:nvSpPr>
              <p:spPr>
                <a:xfrm flipH="1">
                  <a:off x="2275" y="6072"/>
                  <a:ext cx="58" cy="19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1" name="直接连接符 31915"/>
                <p:cNvSpPr>
                  <a:spLocks noChangeAspect="1"/>
                </p:cNvSpPr>
                <p:nvPr/>
              </p:nvSpPr>
              <p:spPr>
                <a:xfrm flipH="1">
                  <a:off x="2211" y="5901"/>
                  <a:ext cx="111" cy="34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2" name="直接连接符 31916"/>
                <p:cNvSpPr>
                  <a:spLocks noChangeAspect="1"/>
                </p:cNvSpPr>
                <p:nvPr/>
              </p:nvSpPr>
              <p:spPr>
                <a:xfrm flipH="1">
                  <a:off x="2148" y="6033"/>
                  <a:ext cx="65" cy="18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3" name="直接连接符 31917"/>
                <p:cNvSpPr>
                  <a:spLocks noChangeAspect="1"/>
                </p:cNvSpPr>
                <p:nvPr/>
              </p:nvSpPr>
              <p:spPr>
                <a:xfrm flipH="1">
                  <a:off x="2085" y="6012"/>
                  <a:ext cx="69" cy="18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4" name="直接连接符 31918"/>
                <p:cNvSpPr>
                  <a:spLocks noChangeAspect="1"/>
                </p:cNvSpPr>
                <p:nvPr/>
              </p:nvSpPr>
              <p:spPr>
                <a:xfrm flipH="1">
                  <a:off x="2022" y="5989"/>
                  <a:ext cx="74" cy="1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5" name="直接连接符 31919"/>
                <p:cNvSpPr>
                  <a:spLocks noChangeAspect="1"/>
                </p:cNvSpPr>
                <p:nvPr/>
              </p:nvSpPr>
              <p:spPr>
                <a:xfrm flipH="1">
                  <a:off x="1960" y="5966"/>
                  <a:ext cx="77" cy="18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6" name="直接连接符 31920"/>
                <p:cNvSpPr>
                  <a:spLocks noChangeAspect="1"/>
                </p:cNvSpPr>
                <p:nvPr/>
              </p:nvSpPr>
              <p:spPr>
                <a:xfrm flipH="1">
                  <a:off x="1898" y="5721"/>
                  <a:ext cx="179" cy="40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7" name="直接连接符 31921"/>
                <p:cNvSpPr>
                  <a:spLocks noChangeAspect="1"/>
                </p:cNvSpPr>
                <p:nvPr/>
              </p:nvSpPr>
              <p:spPr>
                <a:xfrm flipH="1">
                  <a:off x="1837" y="5914"/>
                  <a:ext cx="86" cy="18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8" name="直接连接符 31922"/>
                <p:cNvSpPr>
                  <a:spLocks noChangeAspect="1"/>
                </p:cNvSpPr>
                <p:nvPr/>
              </p:nvSpPr>
              <p:spPr>
                <a:xfrm flipH="1">
                  <a:off x="1777" y="5887"/>
                  <a:ext cx="89" cy="17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19" name="直接连接符 31923"/>
                <p:cNvSpPr>
                  <a:spLocks noChangeAspect="1"/>
                </p:cNvSpPr>
                <p:nvPr/>
              </p:nvSpPr>
              <p:spPr>
                <a:xfrm flipH="1">
                  <a:off x="1717" y="5859"/>
                  <a:ext cx="93" cy="17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0" name="直接连接符 31924"/>
                <p:cNvSpPr>
                  <a:spLocks noChangeAspect="1"/>
                </p:cNvSpPr>
                <p:nvPr/>
              </p:nvSpPr>
              <p:spPr>
                <a:xfrm flipH="1">
                  <a:off x="1658" y="5829"/>
                  <a:ext cx="97" cy="17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1" name="直接连接符 31925"/>
                <p:cNvSpPr>
                  <a:spLocks noChangeAspect="1"/>
                </p:cNvSpPr>
                <p:nvPr/>
              </p:nvSpPr>
              <p:spPr>
                <a:xfrm flipH="1">
                  <a:off x="1600" y="5660"/>
                  <a:ext cx="180" cy="31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2" name="直接连接符 31926"/>
                <p:cNvSpPr>
                  <a:spLocks noChangeAspect="1"/>
                </p:cNvSpPr>
                <p:nvPr/>
              </p:nvSpPr>
              <p:spPr>
                <a:xfrm flipH="1">
                  <a:off x="1542" y="5766"/>
                  <a:ext cx="104" cy="17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3" name="直接连接符 31927"/>
                <p:cNvSpPr>
                  <a:spLocks noChangeAspect="1"/>
                </p:cNvSpPr>
                <p:nvPr/>
              </p:nvSpPr>
              <p:spPr>
                <a:xfrm flipH="1">
                  <a:off x="1485" y="5733"/>
                  <a:ext cx="107" cy="16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4" name="直接连接符 31928"/>
                <p:cNvSpPr>
                  <a:spLocks noChangeAspect="1"/>
                </p:cNvSpPr>
                <p:nvPr/>
              </p:nvSpPr>
              <p:spPr>
                <a:xfrm flipH="1">
                  <a:off x="1429" y="5699"/>
                  <a:ext cx="111" cy="16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5" name="直接连接符 31929"/>
                <p:cNvSpPr>
                  <a:spLocks noChangeAspect="1"/>
                </p:cNvSpPr>
                <p:nvPr/>
              </p:nvSpPr>
              <p:spPr>
                <a:xfrm flipH="1">
                  <a:off x="1374" y="5663"/>
                  <a:ext cx="114" cy="1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6" name="直接连接符 31930"/>
                <p:cNvSpPr>
                  <a:spLocks noChangeAspect="1"/>
                </p:cNvSpPr>
                <p:nvPr/>
              </p:nvSpPr>
              <p:spPr>
                <a:xfrm flipH="1">
                  <a:off x="1319" y="5433"/>
                  <a:ext cx="259" cy="35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7" name="直接连接符 31931"/>
                <p:cNvSpPr>
                  <a:spLocks noChangeAspect="1"/>
                </p:cNvSpPr>
                <p:nvPr/>
              </p:nvSpPr>
              <p:spPr>
                <a:xfrm flipH="1">
                  <a:off x="1265" y="5590"/>
                  <a:ext cx="121" cy="15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8" name="直接连接符 31932"/>
                <p:cNvSpPr>
                  <a:spLocks noChangeAspect="1"/>
                </p:cNvSpPr>
                <p:nvPr/>
              </p:nvSpPr>
              <p:spPr>
                <a:xfrm flipH="1">
                  <a:off x="1212" y="5551"/>
                  <a:ext cx="125" cy="15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29" name="直接连接符 31933"/>
                <p:cNvSpPr>
                  <a:spLocks noChangeAspect="1"/>
                </p:cNvSpPr>
                <p:nvPr/>
              </p:nvSpPr>
              <p:spPr>
                <a:xfrm flipH="1">
                  <a:off x="1160" y="5512"/>
                  <a:ext cx="128" cy="15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0" name="直接连接符 31934"/>
                <p:cNvSpPr>
                  <a:spLocks noChangeAspect="1"/>
                </p:cNvSpPr>
                <p:nvPr/>
              </p:nvSpPr>
              <p:spPr>
                <a:xfrm flipH="1">
                  <a:off x="1109" y="5471"/>
                  <a:ext cx="131" cy="15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1" name="直接连接符 31935"/>
                <p:cNvSpPr>
                  <a:spLocks noChangeAspect="1"/>
                </p:cNvSpPr>
                <p:nvPr/>
              </p:nvSpPr>
              <p:spPr>
                <a:xfrm flipH="1">
                  <a:off x="1059" y="5311"/>
                  <a:ext cx="241" cy="26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2" name="直接连接符 31936"/>
                <p:cNvSpPr>
                  <a:spLocks noChangeAspect="1"/>
                </p:cNvSpPr>
                <p:nvPr/>
              </p:nvSpPr>
              <p:spPr>
                <a:xfrm flipH="1">
                  <a:off x="1009" y="5387"/>
                  <a:ext cx="137" cy="1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3" name="直接连接符 31937"/>
                <p:cNvSpPr>
                  <a:spLocks noChangeAspect="1"/>
                </p:cNvSpPr>
                <p:nvPr/>
              </p:nvSpPr>
              <p:spPr>
                <a:xfrm flipH="1">
                  <a:off x="961" y="5343"/>
                  <a:ext cx="140" cy="14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4" name="直接连接符 31938"/>
                <p:cNvSpPr>
                  <a:spLocks noChangeAspect="1"/>
                </p:cNvSpPr>
                <p:nvPr/>
              </p:nvSpPr>
              <p:spPr>
                <a:xfrm flipH="1">
                  <a:off x="914" y="5299"/>
                  <a:ext cx="143" cy="14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5" name="直接连接符 31939"/>
                <p:cNvSpPr>
                  <a:spLocks noChangeAspect="1"/>
                </p:cNvSpPr>
                <p:nvPr/>
              </p:nvSpPr>
              <p:spPr>
                <a:xfrm flipH="1">
                  <a:off x="867" y="5254"/>
                  <a:ext cx="146" cy="13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6" name="直接连接符 31940"/>
                <p:cNvSpPr>
                  <a:spLocks noChangeAspect="1"/>
                </p:cNvSpPr>
                <p:nvPr/>
              </p:nvSpPr>
              <p:spPr>
                <a:xfrm flipH="1">
                  <a:off x="822" y="5047"/>
                  <a:ext cx="327" cy="29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7" name="直接连接符 31941"/>
                <p:cNvSpPr>
                  <a:spLocks noChangeAspect="1"/>
                </p:cNvSpPr>
                <p:nvPr/>
              </p:nvSpPr>
              <p:spPr>
                <a:xfrm flipH="1">
                  <a:off x="778" y="5160"/>
                  <a:ext cx="151" cy="13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8" name="直接连接符 31942"/>
                <p:cNvSpPr>
                  <a:spLocks noChangeAspect="1"/>
                </p:cNvSpPr>
                <p:nvPr/>
              </p:nvSpPr>
              <p:spPr>
                <a:xfrm flipH="1">
                  <a:off x="734" y="5112"/>
                  <a:ext cx="154" cy="12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39" name="直接连接符 31943"/>
                <p:cNvSpPr>
                  <a:spLocks noChangeAspect="1"/>
                </p:cNvSpPr>
                <p:nvPr/>
              </p:nvSpPr>
              <p:spPr>
                <a:xfrm flipH="1">
                  <a:off x="692" y="5063"/>
                  <a:ext cx="157" cy="12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0" name="直接连接符 31944"/>
                <p:cNvSpPr>
                  <a:spLocks noChangeAspect="1"/>
                </p:cNvSpPr>
                <p:nvPr/>
              </p:nvSpPr>
              <p:spPr>
                <a:xfrm flipH="1">
                  <a:off x="651" y="5014"/>
                  <a:ext cx="159" cy="12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1" name="直接连接符 31945"/>
                <p:cNvSpPr>
                  <a:spLocks noChangeAspect="1"/>
                </p:cNvSpPr>
                <p:nvPr/>
              </p:nvSpPr>
              <p:spPr>
                <a:xfrm flipH="1">
                  <a:off x="611" y="4869"/>
                  <a:ext cx="291" cy="21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2" name="直接连接符 31946"/>
                <p:cNvSpPr>
                  <a:spLocks noChangeAspect="1"/>
                </p:cNvSpPr>
                <p:nvPr/>
              </p:nvSpPr>
              <p:spPr>
                <a:xfrm flipH="1">
                  <a:off x="572" y="4912"/>
                  <a:ext cx="165" cy="11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3" name="直接连接符 31947"/>
                <p:cNvSpPr>
                  <a:spLocks noChangeAspect="1"/>
                </p:cNvSpPr>
                <p:nvPr/>
              </p:nvSpPr>
              <p:spPr>
                <a:xfrm flipH="1">
                  <a:off x="535" y="4860"/>
                  <a:ext cx="166" cy="11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4" name="直接连接符 31948"/>
                <p:cNvSpPr>
                  <a:spLocks noChangeAspect="1"/>
                </p:cNvSpPr>
                <p:nvPr/>
              </p:nvSpPr>
              <p:spPr>
                <a:xfrm flipH="1">
                  <a:off x="498" y="4807"/>
                  <a:ext cx="169" cy="10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5" name="直接连接符 31949"/>
                <p:cNvSpPr>
                  <a:spLocks noChangeAspect="1"/>
                </p:cNvSpPr>
                <p:nvPr/>
              </p:nvSpPr>
              <p:spPr>
                <a:xfrm flipH="1">
                  <a:off x="463" y="4754"/>
                  <a:ext cx="171" cy="10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6" name="直接连接符 31950"/>
                <p:cNvSpPr>
                  <a:spLocks noChangeAspect="1"/>
                </p:cNvSpPr>
                <p:nvPr/>
              </p:nvSpPr>
              <p:spPr>
                <a:xfrm flipH="1">
                  <a:off x="429" y="4580"/>
                  <a:ext cx="381" cy="22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7" name="直接连接符 31951"/>
                <p:cNvSpPr>
                  <a:spLocks noChangeAspect="1"/>
                </p:cNvSpPr>
                <p:nvPr/>
              </p:nvSpPr>
              <p:spPr>
                <a:xfrm flipH="1">
                  <a:off x="396" y="4645"/>
                  <a:ext cx="175" cy="9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8" name="直接连接符 31952"/>
                <p:cNvSpPr>
                  <a:spLocks noChangeAspect="1"/>
                </p:cNvSpPr>
                <p:nvPr/>
              </p:nvSpPr>
              <p:spPr>
                <a:xfrm flipH="1">
                  <a:off x="364" y="4590"/>
                  <a:ext cx="177" cy="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49" name="直接连接符 31953"/>
                <p:cNvSpPr>
                  <a:spLocks noChangeAspect="1"/>
                </p:cNvSpPr>
                <p:nvPr/>
              </p:nvSpPr>
              <p:spPr>
                <a:xfrm flipH="1">
                  <a:off x="334" y="4534"/>
                  <a:ext cx="179" cy="8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0" name="直接连接符 31954"/>
                <p:cNvSpPr>
                  <a:spLocks noChangeAspect="1"/>
                </p:cNvSpPr>
                <p:nvPr/>
              </p:nvSpPr>
              <p:spPr>
                <a:xfrm flipH="1">
                  <a:off x="305" y="4477"/>
                  <a:ext cx="181" cy="8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1" name="直接连接符 31955"/>
                <p:cNvSpPr>
                  <a:spLocks noChangeAspect="1"/>
                </p:cNvSpPr>
                <p:nvPr/>
              </p:nvSpPr>
              <p:spPr>
                <a:xfrm flipH="1">
                  <a:off x="277" y="4355"/>
                  <a:ext cx="329" cy="14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2" name="直接连接符 31956"/>
                <p:cNvSpPr>
                  <a:spLocks noChangeAspect="1"/>
                </p:cNvSpPr>
                <p:nvPr/>
              </p:nvSpPr>
              <p:spPr>
                <a:xfrm flipH="1">
                  <a:off x="250" y="4363"/>
                  <a:ext cx="184" cy="7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3" name="直接连接符 31957"/>
                <p:cNvSpPr>
                  <a:spLocks noChangeAspect="1"/>
                </p:cNvSpPr>
                <p:nvPr/>
              </p:nvSpPr>
              <p:spPr>
                <a:xfrm flipH="1">
                  <a:off x="225" y="4304"/>
                  <a:ext cx="186" cy="7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4" name="直接连接符 31958"/>
                <p:cNvSpPr>
                  <a:spLocks noChangeAspect="1"/>
                </p:cNvSpPr>
                <p:nvPr/>
              </p:nvSpPr>
              <p:spPr>
                <a:xfrm flipH="1">
                  <a:off x="201" y="4246"/>
                  <a:ext cx="187" cy="6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5" name="直接连接符 31959"/>
                <p:cNvSpPr>
                  <a:spLocks noChangeAspect="1"/>
                </p:cNvSpPr>
                <p:nvPr/>
              </p:nvSpPr>
              <p:spPr>
                <a:xfrm flipH="1">
                  <a:off x="178" y="4187"/>
                  <a:ext cx="189" cy="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6" name="直接连接符 31960"/>
                <p:cNvSpPr>
                  <a:spLocks noChangeAspect="1"/>
                </p:cNvSpPr>
                <p:nvPr/>
              </p:nvSpPr>
              <p:spPr>
                <a:xfrm flipH="1">
                  <a:off x="157" y="4053"/>
                  <a:ext cx="418" cy="13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7" name="直接连接符 31961"/>
                <p:cNvSpPr>
                  <a:spLocks noChangeAspect="1"/>
                </p:cNvSpPr>
                <p:nvPr/>
              </p:nvSpPr>
              <p:spPr>
                <a:xfrm flipH="1">
                  <a:off x="137" y="4067"/>
                  <a:ext cx="191" cy="5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8" name="直接连接符 31962"/>
                <p:cNvSpPr>
                  <a:spLocks noChangeAspect="1"/>
                </p:cNvSpPr>
                <p:nvPr/>
              </p:nvSpPr>
              <p:spPr>
                <a:xfrm flipH="1">
                  <a:off x="118" y="4007"/>
                  <a:ext cx="193" cy="5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59" name="直接连接符 31963"/>
                <p:cNvSpPr>
                  <a:spLocks noChangeAspect="1"/>
                </p:cNvSpPr>
                <p:nvPr/>
              </p:nvSpPr>
              <p:spPr>
                <a:xfrm flipH="1">
                  <a:off x="101" y="3946"/>
                  <a:ext cx="193" cy="5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0" name="直接连接符 31964"/>
                <p:cNvSpPr>
                  <a:spLocks noChangeAspect="1"/>
                </p:cNvSpPr>
                <p:nvPr/>
              </p:nvSpPr>
              <p:spPr>
                <a:xfrm flipH="1">
                  <a:off x="85" y="3885"/>
                  <a:ext cx="194" cy="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1" name="直接连接符 31965"/>
                <p:cNvSpPr>
                  <a:spLocks noChangeAspect="1"/>
                </p:cNvSpPr>
                <p:nvPr/>
              </p:nvSpPr>
              <p:spPr>
                <a:xfrm flipH="1">
                  <a:off x="70" y="3790"/>
                  <a:ext cx="352" cy="7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2" name="直接连接符 31966"/>
                <p:cNvSpPr>
                  <a:spLocks noChangeAspect="1"/>
                </p:cNvSpPr>
                <p:nvPr/>
              </p:nvSpPr>
              <p:spPr>
                <a:xfrm flipH="1">
                  <a:off x="57" y="3762"/>
                  <a:ext cx="196" cy="3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3" name="直接连接符 31967"/>
                <p:cNvSpPr>
                  <a:spLocks noChangeAspect="1"/>
                </p:cNvSpPr>
                <p:nvPr/>
              </p:nvSpPr>
              <p:spPr>
                <a:xfrm flipH="1">
                  <a:off x="45" y="3700"/>
                  <a:ext cx="197" cy="3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4" name="直接连接符 31968"/>
                <p:cNvSpPr>
                  <a:spLocks noChangeAspect="1"/>
                </p:cNvSpPr>
                <p:nvPr/>
              </p:nvSpPr>
              <p:spPr>
                <a:xfrm flipH="1">
                  <a:off x="34" y="3638"/>
                  <a:ext cx="198" cy="2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5" name="直接连接符 31969"/>
                <p:cNvSpPr>
                  <a:spLocks noChangeAspect="1"/>
                </p:cNvSpPr>
                <p:nvPr/>
              </p:nvSpPr>
              <p:spPr>
                <a:xfrm flipH="1">
                  <a:off x="25" y="3576"/>
                  <a:ext cx="199" cy="2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6" name="直接连接符 31970"/>
                <p:cNvSpPr>
                  <a:spLocks noChangeAspect="1"/>
                </p:cNvSpPr>
                <p:nvPr/>
              </p:nvSpPr>
              <p:spPr>
                <a:xfrm flipH="1">
                  <a:off x="18" y="3488"/>
                  <a:ext cx="437" cy="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7" name="直接连接符 31971"/>
                <p:cNvSpPr>
                  <a:spLocks noChangeAspect="1"/>
                </p:cNvSpPr>
                <p:nvPr/>
              </p:nvSpPr>
              <p:spPr>
                <a:xfrm flipH="1">
                  <a:off x="11" y="3451"/>
                  <a:ext cx="200" cy="1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8" name="直接连接符 31972"/>
                <p:cNvSpPr>
                  <a:spLocks noChangeAspect="1"/>
                </p:cNvSpPr>
                <p:nvPr/>
              </p:nvSpPr>
              <p:spPr>
                <a:xfrm flipH="1">
                  <a:off x="6" y="3388"/>
                  <a:ext cx="200" cy="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69" name="直接连接符 31973"/>
                <p:cNvSpPr>
                  <a:spLocks noChangeAspect="1"/>
                </p:cNvSpPr>
                <p:nvPr/>
              </p:nvSpPr>
              <p:spPr>
                <a:xfrm flipH="1">
                  <a:off x="3" y="3326"/>
                  <a:ext cx="200" cy="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0" name="直接连接符 31974"/>
                <p:cNvSpPr>
                  <a:spLocks noChangeAspect="1"/>
                </p:cNvSpPr>
                <p:nvPr/>
              </p:nvSpPr>
              <p:spPr>
                <a:xfrm flipH="1">
                  <a:off x="1" y="3263"/>
                  <a:ext cx="200" cy="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1" name="直接连接符 31975"/>
                <p:cNvSpPr>
                  <a:spLocks noChangeAspect="1"/>
                </p:cNvSpPr>
                <p:nvPr/>
              </p:nvSpPr>
              <p:spPr>
                <a:xfrm flipH="1" flipV="1">
                  <a:off x="0" y="3200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2" name="直接连接符 31976"/>
                <p:cNvSpPr>
                  <a:spLocks noChangeAspect="1"/>
                </p:cNvSpPr>
                <p:nvPr/>
              </p:nvSpPr>
              <p:spPr>
                <a:xfrm flipH="1" flipV="1">
                  <a:off x="1" y="3133"/>
                  <a:ext cx="200" cy="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3" name="直接连接符 31977"/>
                <p:cNvSpPr>
                  <a:spLocks noChangeAspect="1"/>
                </p:cNvSpPr>
                <p:nvPr/>
              </p:nvSpPr>
              <p:spPr>
                <a:xfrm flipH="1" flipV="1">
                  <a:off x="3" y="3066"/>
                  <a:ext cx="200" cy="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4" name="直接连接符 31978"/>
                <p:cNvSpPr>
                  <a:spLocks noChangeAspect="1"/>
                </p:cNvSpPr>
                <p:nvPr/>
              </p:nvSpPr>
              <p:spPr>
                <a:xfrm flipH="1" flipV="1">
                  <a:off x="6" y="2999"/>
                  <a:ext cx="200" cy="1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5" name="直接连接符 31979"/>
                <p:cNvSpPr>
                  <a:spLocks noChangeAspect="1"/>
                </p:cNvSpPr>
                <p:nvPr/>
              </p:nvSpPr>
              <p:spPr>
                <a:xfrm flipH="1" flipV="1">
                  <a:off x="11" y="2932"/>
                  <a:ext cx="200" cy="1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6" name="直接连接符 31980"/>
                <p:cNvSpPr>
                  <a:spLocks noChangeAspect="1"/>
                </p:cNvSpPr>
                <p:nvPr/>
              </p:nvSpPr>
              <p:spPr>
                <a:xfrm flipH="1" flipV="1">
                  <a:off x="18" y="2865"/>
                  <a:ext cx="437" cy="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7" name="直接连接符 31981"/>
                <p:cNvSpPr>
                  <a:spLocks noChangeAspect="1"/>
                </p:cNvSpPr>
                <p:nvPr/>
              </p:nvSpPr>
              <p:spPr>
                <a:xfrm flipH="1" flipV="1">
                  <a:off x="25" y="2799"/>
                  <a:ext cx="199" cy="2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8" name="直接连接符 31982"/>
                <p:cNvSpPr>
                  <a:spLocks noChangeAspect="1"/>
                </p:cNvSpPr>
                <p:nvPr/>
              </p:nvSpPr>
              <p:spPr>
                <a:xfrm flipH="1" flipV="1">
                  <a:off x="34" y="2732"/>
                  <a:ext cx="198" cy="3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79" name="直接连接符 31983"/>
                <p:cNvSpPr>
                  <a:spLocks noChangeAspect="1"/>
                </p:cNvSpPr>
                <p:nvPr/>
              </p:nvSpPr>
              <p:spPr>
                <a:xfrm flipH="1" flipV="1">
                  <a:off x="45" y="2666"/>
                  <a:ext cx="197" cy="3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0" name="直接连接符 31984"/>
                <p:cNvSpPr>
                  <a:spLocks noChangeAspect="1"/>
                </p:cNvSpPr>
                <p:nvPr/>
              </p:nvSpPr>
              <p:spPr>
                <a:xfrm flipH="1" flipV="1">
                  <a:off x="57" y="2600"/>
                  <a:ext cx="196" cy="3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1" name="直接连接符 31985"/>
                <p:cNvSpPr>
                  <a:spLocks noChangeAspect="1"/>
                </p:cNvSpPr>
                <p:nvPr/>
              </p:nvSpPr>
              <p:spPr>
                <a:xfrm flipH="1" flipV="1">
                  <a:off x="70" y="2535"/>
                  <a:ext cx="352" cy="7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2" name="直接连接符 31986"/>
                <p:cNvSpPr>
                  <a:spLocks noChangeAspect="1"/>
                </p:cNvSpPr>
                <p:nvPr/>
              </p:nvSpPr>
              <p:spPr>
                <a:xfrm flipH="1" flipV="1">
                  <a:off x="85" y="2469"/>
                  <a:ext cx="194" cy="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3" name="直接连接符 31987"/>
                <p:cNvSpPr>
                  <a:spLocks noChangeAspect="1"/>
                </p:cNvSpPr>
                <p:nvPr/>
              </p:nvSpPr>
              <p:spPr>
                <a:xfrm flipH="1" flipV="1">
                  <a:off x="101" y="2404"/>
                  <a:ext cx="193" cy="5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4" name="直接连接符 31988"/>
                <p:cNvSpPr>
                  <a:spLocks noChangeAspect="1"/>
                </p:cNvSpPr>
                <p:nvPr/>
              </p:nvSpPr>
              <p:spPr>
                <a:xfrm flipH="1" flipV="1">
                  <a:off x="118" y="2339"/>
                  <a:ext cx="193" cy="5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5" name="直接连接符 31989"/>
                <p:cNvSpPr>
                  <a:spLocks noChangeAspect="1"/>
                </p:cNvSpPr>
                <p:nvPr/>
              </p:nvSpPr>
              <p:spPr>
                <a:xfrm flipH="1" flipV="1">
                  <a:off x="137" y="2275"/>
                  <a:ext cx="191" cy="5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6" name="直接连接符 31990"/>
                <p:cNvSpPr>
                  <a:spLocks noChangeAspect="1"/>
                </p:cNvSpPr>
                <p:nvPr/>
              </p:nvSpPr>
              <p:spPr>
                <a:xfrm flipH="1" flipV="1">
                  <a:off x="157" y="2211"/>
                  <a:ext cx="418" cy="13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7" name="直接连接符 31991"/>
                <p:cNvSpPr>
                  <a:spLocks noChangeAspect="1"/>
                </p:cNvSpPr>
                <p:nvPr/>
              </p:nvSpPr>
              <p:spPr>
                <a:xfrm flipH="1" flipV="1">
                  <a:off x="178" y="2148"/>
                  <a:ext cx="189" cy="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8" name="直接连接符 31992"/>
                <p:cNvSpPr>
                  <a:spLocks noChangeAspect="1"/>
                </p:cNvSpPr>
                <p:nvPr/>
              </p:nvSpPr>
              <p:spPr>
                <a:xfrm flipH="1" flipV="1">
                  <a:off x="201" y="2085"/>
                  <a:ext cx="187" cy="6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89" name="直接连接符 31993"/>
                <p:cNvSpPr>
                  <a:spLocks noChangeAspect="1"/>
                </p:cNvSpPr>
                <p:nvPr/>
              </p:nvSpPr>
              <p:spPr>
                <a:xfrm flipH="1" flipV="1">
                  <a:off x="225" y="2022"/>
                  <a:ext cx="186" cy="7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0" name="直接连接符 31994"/>
                <p:cNvSpPr>
                  <a:spLocks noChangeAspect="1"/>
                </p:cNvSpPr>
                <p:nvPr/>
              </p:nvSpPr>
              <p:spPr>
                <a:xfrm flipH="1" flipV="1">
                  <a:off x="250" y="1960"/>
                  <a:ext cx="184" cy="7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1" name="直接连接符 31995"/>
                <p:cNvSpPr>
                  <a:spLocks noChangeAspect="1"/>
                </p:cNvSpPr>
                <p:nvPr/>
              </p:nvSpPr>
              <p:spPr>
                <a:xfrm flipH="1" flipV="1">
                  <a:off x="277" y="1898"/>
                  <a:ext cx="329" cy="14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2" name="直接连接符 31996"/>
                <p:cNvSpPr>
                  <a:spLocks noChangeAspect="1"/>
                </p:cNvSpPr>
                <p:nvPr/>
              </p:nvSpPr>
              <p:spPr>
                <a:xfrm flipH="1" flipV="1">
                  <a:off x="305" y="1837"/>
                  <a:ext cx="181" cy="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3" name="直接连接符 31997"/>
                <p:cNvSpPr>
                  <a:spLocks noChangeAspect="1"/>
                </p:cNvSpPr>
                <p:nvPr/>
              </p:nvSpPr>
              <p:spPr>
                <a:xfrm flipH="1" flipV="1">
                  <a:off x="334" y="1777"/>
                  <a:ext cx="179" cy="8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4" name="直接连接符 31998"/>
                <p:cNvSpPr>
                  <a:spLocks noChangeAspect="1"/>
                </p:cNvSpPr>
                <p:nvPr/>
              </p:nvSpPr>
              <p:spPr>
                <a:xfrm flipH="1" flipV="1">
                  <a:off x="364" y="1717"/>
                  <a:ext cx="177" cy="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5" name="直接连接符 31999"/>
                <p:cNvSpPr>
                  <a:spLocks noChangeAspect="1"/>
                </p:cNvSpPr>
                <p:nvPr/>
              </p:nvSpPr>
              <p:spPr>
                <a:xfrm flipH="1" flipV="1">
                  <a:off x="396" y="1658"/>
                  <a:ext cx="175" cy="9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6" name="直接连接符 32000"/>
                <p:cNvSpPr>
                  <a:spLocks noChangeAspect="1"/>
                </p:cNvSpPr>
                <p:nvPr/>
              </p:nvSpPr>
              <p:spPr>
                <a:xfrm flipH="1" flipV="1">
                  <a:off x="429" y="1600"/>
                  <a:ext cx="381" cy="22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7" name="直接连接符 32001"/>
                <p:cNvSpPr>
                  <a:spLocks noChangeAspect="1"/>
                </p:cNvSpPr>
                <p:nvPr/>
              </p:nvSpPr>
              <p:spPr>
                <a:xfrm flipH="1" flipV="1">
                  <a:off x="463" y="1542"/>
                  <a:ext cx="171" cy="10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8" name="直接连接符 32002"/>
                <p:cNvSpPr>
                  <a:spLocks noChangeAspect="1"/>
                </p:cNvSpPr>
                <p:nvPr/>
              </p:nvSpPr>
              <p:spPr>
                <a:xfrm flipH="1" flipV="1">
                  <a:off x="498" y="1485"/>
                  <a:ext cx="169" cy="10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099" name="直接连接符 32003"/>
                <p:cNvSpPr>
                  <a:spLocks noChangeAspect="1"/>
                </p:cNvSpPr>
                <p:nvPr/>
              </p:nvSpPr>
              <p:spPr>
                <a:xfrm flipH="1" flipV="1">
                  <a:off x="535" y="1429"/>
                  <a:ext cx="166" cy="11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0" name="直接连接符 32004"/>
                <p:cNvSpPr>
                  <a:spLocks noChangeAspect="1"/>
                </p:cNvSpPr>
                <p:nvPr/>
              </p:nvSpPr>
              <p:spPr>
                <a:xfrm flipH="1" flipV="1">
                  <a:off x="572" y="1374"/>
                  <a:ext cx="165" cy="11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1" name="直接连接符 32005"/>
                <p:cNvSpPr>
                  <a:spLocks noChangeAspect="1"/>
                </p:cNvSpPr>
                <p:nvPr/>
              </p:nvSpPr>
              <p:spPr>
                <a:xfrm flipH="1" flipV="1">
                  <a:off x="611" y="1319"/>
                  <a:ext cx="291" cy="21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2" name="直接连接符 32006"/>
                <p:cNvSpPr>
                  <a:spLocks noChangeAspect="1"/>
                </p:cNvSpPr>
                <p:nvPr/>
              </p:nvSpPr>
              <p:spPr>
                <a:xfrm flipH="1" flipV="1">
                  <a:off x="651" y="1265"/>
                  <a:ext cx="159" cy="12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3" name="直接连接符 32007"/>
                <p:cNvSpPr>
                  <a:spLocks noChangeAspect="1"/>
                </p:cNvSpPr>
                <p:nvPr/>
              </p:nvSpPr>
              <p:spPr>
                <a:xfrm flipH="1" flipV="1">
                  <a:off x="692" y="1212"/>
                  <a:ext cx="157" cy="12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4" name="直接连接符 32008"/>
                <p:cNvSpPr>
                  <a:spLocks noChangeAspect="1"/>
                </p:cNvSpPr>
                <p:nvPr/>
              </p:nvSpPr>
              <p:spPr>
                <a:xfrm flipH="1" flipV="1">
                  <a:off x="734" y="1160"/>
                  <a:ext cx="154" cy="12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5" name="直接连接符 32009"/>
                <p:cNvSpPr>
                  <a:spLocks noChangeAspect="1"/>
                </p:cNvSpPr>
                <p:nvPr/>
              </p:nvSpPr>
              <p:spPr>
                <a:xfrm flipH="1" flipV="1">
                  <a:off x="778" y="1109"/>
                  <a:ext cx="151" cy="13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6" name="直接连接符 32010"/>
                <p:cNvSpPr>
                  <a:spLocks noChangeAspect="1"/>
                </p:cNvSpPr>
                <p:nvPr/>
              </p:nvSpPr>
              <p:spPr>
                <a:xfrm flipH="1" flipV="1">
                  <a:off x="822" y="1059"/>
                  <a:ext cx="327" cy="29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7" name="直接连接符 32011"/>
                <p:cNvSpPr>
                  <a:spLocks noChangeAspect="1"/>
                </p:cNvSpPr>
                <p:nvPr/>
              </p:nvSpPr>
              <p:spPr>
                <a:xfrm flipH="1" flipV="1">
                  <a:off x="867" y="1009"/>
                  <a:ext cx="146" cy="13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8" name="直接连接符 32012"/>
                <p:cNvSpPr>
                  <a:spLocks noChangeAspect="1"/>
                </p:cNvSpPr>
                <p:nvPr/>
              </p:nvSpPr>
              <p:spPr>
                <a:xfrm flipH="1" flipV="1">
                  <a:off x="914" y="961"/>
                  <a:ext cx="143" cy="14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09" name="直接连接符 32013"/>
                <p:cNvSpPr>
                  <a:spLocks noChangeAspect="1"/>
                </p:cNvSpPr>
                <p:nvPr/>
              </p:nvSpPr>
              <p:spPr>
                <a:xfrm flipH="1" flipV="1">
                  <a:off x="961" y="914"/>
                  <a:ext cx="140" cy="14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0" name="直接连接符 32014"/>
                <p:cNvSpPr>
                  <a:spLocks noChangeAspect="1"/>
                </p:cNvSpPr>
                <p:nvPr/>
              </p:nvSpPr>
              <p:spPr>
                <a:xfrm flipH="1" flipV="1">
                  <a:off x="1009" y="867"/>
                  <a:ext cx="137" cy="14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1" name="直接连接符 32015"/>
                <p:cNvSpPr>
                  <a:spLocks noChangeAspect="1"/>
                </p:cNvSpPr>
                <p:nvPr/>
              </p:nvSpPr>
              <p:spPr>
                <a:xfrm flipH="1" flipV="1">
                  <a:off x="1059" y="822"/>
                  <a:ext cx="241" cy="26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2" name="直接连接符 32016"/>
                <p:cNvSpPr>
                  <a:spLocks noChangeAspect="1"/>
                </p:cNvSpPr>
                <p:nvPr/>
              </p:nvSpPr>
              <p:spPr>
                <a:xfrm flipH="1" flipV="1">
                  <a:off x="1109" y="778"/>
                  <a:ext cx="131" cy="15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3" name="直接连接符 32017"/>
                <p:cNvSpPr>
                  <a:spLocks noChangeAspect="1"/>
                </p:cNvSpPr>
                <p:nvPr/>
              </p:nvSpPr>
              <p:spPr>
                <a:xfrm flipH="1" flipV="1">
                  <a:off x="1160" y="734"/>
                  <a:ext cx="128" cy="15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4" name="直接连接符 32018"/>
                <p:cNvSpPr>
                  <a:spLocks noChangeAspect="1"/>
                </p:cNvSpPr>
                <p:nvPr/>
              </p:nvSpPr>
              <p:spPr>
                <a:xfrm flipH="1" flipV="1">
                  <a:off x="1212" y="692"/>
                  <a:ext cx="125" cy="15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5" name="直接连接符 32019"/>
                <p:cNvSpPr>
                  <a:spLocks noChangeAspect="1"/>
                </p:cNvSpPr>
                <p:nvPr/>
              </p:nvSpPr>
              <p:spPr>
                <a:xfrm flipH="1" flipV="1">
                  <a:off x="1265" y="651"/>
                  <a:ext cx="121" cy="15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6" name="直接连接符 32020"/>
                <p:cNvSpPr>
                  <a:spLocks noChangeAspect="1"/>
                </p:cNvSpPr>
                <p:nvPr/>
              </p:nvSpPr>
              <p:spPr>
                <a:xfrm flipH="1" flipV="1">
                  <a:off x="1319" y="611"/>
                  <a:ext cx="259" cy="35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7" name="直接连接符 32021"/>
                <p:cNvSpPr>
                  <a:spLocks noChangeAspect="1"/>
                </p:cNvSpPr>
                <p:nvPr/>
              </p:nvSpPr>
              <p:spPr>
                <a:xfrm flipH="1" flipV="1">
                  <a:off x="1374" y="572"/>
                  <a:ext cx="114" cy="1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8" name="直接连接符 32022"/>
                <p:cNvSpPr>
                  <a:spLocks noChangeAspect="1"/>
                </p:cNvSpPr>
                <p:nvPr/>
              </p:nvSpPr>
              <p:spPr>
                <a:xfrm flipH="1" flipV="1">
                  <a:off x="1429" y="535"/>
                  <a:ext cx="111" cy="16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19" name="直接连接符 32023"/>
                <p:cNvSpPr>
                  <a:spLocks noChangeAspect="1"/>
                </p:cNvSpPr>
                <p:nvPr/>
              </p:nvSpPr>
              <p:spPr>
                <a:xfrm flipH="1" flipV="1">
                  <a:off x="1485" y="498"/>
                  <a:ext cx="108" cy="16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0" name="直接连接符 32024"/>
                <p:cNvSpPr>
                  <a:spLocks noChangeAspect="1"/>
                </p:cNvSpPr>
                <p:nvPr/>
              </p:nvSpPr>
              <p:spPr>
                <a:xfrm flipH="1" flipV="1">
                  <a:off x="1542" y="463"/>
                  <a:ext cx="104" cy="17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1" name="直接连接符 32025"/>
                <p:cNvSpPr>
                  <a:spLocks noChangeAspect="1"/>
                </p:cNvSpPr>
                <p:nvPr/>
              </p:nvSpPr>
              <p:spPr>
                <a:xfrm flipH="1" flipV="1">
                  <a:off x="1600" y="429"/>
                  <a:ext cx="180" cy="31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2" name="直接连接符 32026"/>
                <p:cNvSpPr>
                  <a:spLocks noChangeAspect="1"/>
                </p:cNvSpPr>
                <p:nvPr/>
              </p:nvSpPr>
              <p:spPr>
                <a:xfrm flipH="1" flipV="1">
                  <a:off x="1658" y="396"/>
                  <a:ext cx="97" cy="17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3" name="直接连接符 32027"/>
                <p:cNvSpPr>
                  <a:spLocks noChangeAspect="1"/>
                </p:cNvSpPr>
                <p:nvPr/>
              </p:nvSpPr>
              <p:spPr>
                <a:xfrm flipH="1" flipV="1">
                  <a:off x="1717" y="364"/>
                  <a:ext cx="93" cy="17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4" name="直接连接符 32028"/>
                <p:cNvSpPr>
                  <a:spLocks noChangeAspect="1"/>
                </p:cNvSpPr>
                <p:nvPr/>
              </p:nvSpPr>
              <p:spPr>
                <a:xfrm flipH="1" flipV="1">
                  <a:off x="1777" y="334"/>
                  <a:ext cx="89" cy="17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5" name="直接连接符 32029"/>
                <p:cNvSpPr>
                  <a:spLocks noChangeAspect="1"/>
                </p:cNvSpPr>
                <p:nvPr/>
              </p:nvSpPr>
              <p:spPr>
                <a:xfrm flipH="1" flipV="1">
                  <a:off x="1838" y="305"/>
                  <a:ext cx="85" cy="18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6" name="直接连接符 32030"/>
                <p:cNvSpPr>
                  <a:spLocks noChangeAspect="1"/>
                </p:cNvSpPr>
                <p:nvPr/>
              </p:nvSpPr>
              <p:spPr>
                <a:xfrm flipH="1" flipV="1">
                  <a:off x="1898" y="277"/>
                  <a:ext cx="179" cy="40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7" name="直接连接符 32031"/>
                <p:cNvSpPr>
                  <a:spLocks noChangeAspect="1"/>
                </p:cNvSpPr>
                <p:nvPr/>
              </p:nvSpPr>
              <p:spPr>
                <a:xfrm flipH="1" flipV="1">
                  <a:off x="1960" y="250"/>
                  <a:ext cx="77" cy="18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8" name="直接连接符 32032"/>
                <p:cNvSpPr>
                  <a:spLocks noChangeAspect="1"/>
                </p:cNvSpPr>
                <p:nvPr/>
              </p:nvSpPr>
              <p:spPr>
                <a:xfrm flipH="1" flipV="1">
                  <a:off x="2022" y="225"/>
                  <a:ext cx="74" cy="1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29" name="直接连接符 32033"/>
                <p:cNvSpPr>
                  <a:spLocks noChangeAspect="1"/>
                </p:cNvSpPr>
                <p:nvPr/>
              </p:nvSpPr>
              <p:spPr>
                <a:xfrm flipH="1" flipV="1">
                  <a:off x="2085" y="201"/>
                  <a:ext cx="69" cy="18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0" name="直接连接符 32034"/>
                <p:cNvSpPr>
                  <a:spLocks noChangeAspect="1"/>
                </p:cNvSpPr>
                <p:nvPr/>
              </p:nvSpPr>
              <p:spPr>
                <a:xfrm flipH="1" flipV="1">
                  <a:off x="2148" y="178"/>
                  <a:ext cx="65" cy="18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1" name="直接连接符 32035"/>
                <p:cNvSpPr>
                  <a:spLocks noChangeAspect="1"/>
                </p:cNvSpPr>
                <p:nvPr/>
              </p:nvSpPr>
              <p:spPr>
                <a:xfrm flipH="1" flipV="1">
                  <a:off x="2211" y="157"/>
                  <a:ext cx="111" cy="34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2" name="直接连接符 32036"/>
                <p:cNvSpPr>
                  <a:spLocks noChangeAspect="1"/>
                </p:cNvSpPr>
                <p:nvPr/>
              </p:nvSpPr>
              <p:spPr>
                <a:xfrm flipH="1" flipV="1">
                  <a:off x="2275" y="137"/>
                  <a:ext cx="58" cy="19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3" name="直接连接符 32037"/>
                <p:cNvSpPr>
                  <a:spLocks noChangeAspect="1"/>
                </p:cNvSpPr>
                <p:nvPr/>
              </p:nvSpPr>
              <p:spPr>
                <a:xfrm flipH="1" flipV="1">
                  <a:off x="2339" y="118"/>
                  <a:ext cx="54" cy="1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4" name="直接连接符 32038"/>
                <p:cNvSpPr>
                  <a:spLocks noChangeAspect="1"/>
                </p:cNvSpPr>
                <p:nvPr/>
              </p:nvSpPr>
              <p:spPr>
                <a:xfrm flipH="1" flipV="1">
                  <a:off x="2404" y="101"/>
                  <a:ext cx="50" cy="19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5" name="直接连接符 32039"/>
                <p:cNvSpPr>
                  <a:spLocks noChangeAspect="1"/>
                </p:cNvSpPr>
                <p:nvPr/>
              </p:nvSpPr>
              <p:spPr>
                <a:xfrm flipH="1" flipV="1">
                  <a:off x="2469" y="85"/>
                  <a:ext cx="46" cy="19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6" name="直接连接符 32040"/>
                <p:cNvSpPr>
                  <a:spLocks noChangeAspect="1"/>
                </p:cNvSpPr>
                <p:nvPr/>
              </p:nvSpPr>
              <p:spPr>
                <a:xfrm flipH="1" flipV="1">
                  <a:off x="2535" y="70"/>
                  <a:ext cx="91" cy="43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7" name="直接连接符 32041"/>
                <p:cNvSpPr>
                  <a:spLocks noChangeAspect="1"/>
                </p:cNvSpPr>
                <p:nvPr/>
              </p:nvSpPr>
              <p:spPr>
                <a:xfrm flipH="1" flipV="1">
                  <a:off x="2600" y="57"/>
                  <a:ext cx="38" cy="19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8" name="直接连接符 32042"/>
                <p:cNvSpPr>
                  <a:spLocks noChangeAspect="1"/>
                </p:cNvSpPr>
                <p:nvPr/>
              </p:nvSpPr>
              <p:spPr>
                <a:xfrm flipH="1" flipV="1">
                  <a:off x="2666" y="45"/>
                  <a:ext cx="34" cy="19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39" name="直接连接符 32043"/>
                <p:cNvSpPr>
                  <a:spLocks noChangeAspect="1"/>
                </p:cNvSpPr>
                <p:nvPr/>
              </p:nvSpPr>
              <p:spPr>
                <a:xfrm flipH="1" flipV="1">
                  <a:off x="2733" y="34"/>
                  <a:ext cx="29" cy="19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40" name="直接连接符 32044"/>
                <p:cNvSpPr>
                  <a:spLocks noChangeAspect="1"/>
                </p:cNvSpPr>
                <p:nvPr/>
              </p:nvSpPr>
              <p:spPr>
                <a:xfrm flipH="1" flipV="1">
                  <a:off x="2799" y="25"/>
                  <a:ext cx="25" cy="199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41" name="直接连接符 32045"/>
                <p:cNvSpPr>
                  <a:spLocks noChangeAspect="1"/>
                </p:cNvSpPr>
                <p:nvPr/>
              </p:nvSpPr>
              <p:spPr>
                <a:xfrm flipH="1" flipV="1">
                  <a:off x="2866" y="18"/>
                  <a:ext cx="37" cy="35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42" name="直接连接符 32046"/>
                <p:cNvSpPr>
                  <a:spLocks noChangeAspect="1"/>
                </p:cNvSpPr>
                <p:nvPr/>
              </p:nvSpPr>
              <p:spPr>
                <a:xfrm flipH="1" flipV="1">
                  <a:off x="2932" y="11"/>
                  <a:ext cx="17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43" name="直接连接符 32047"/>
                <p:cNvSpPr>
                  <a:spLocks noChangeAspect="1"/>
                </p:cNvSpPr>
                <p:nvPr/>
              </p:nvSpPr>
              <p:spPr>
                <a:xfrm flipH="1" flipV="1">
                  <a:off x="2999" y="6"/>
                  <a:ext cx="13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44" name="直接连接符 32048"/>
                <p:cNvSpPr>
                  <a:spLocks noChangeAspect="1"/>
                </p:cNvSpPr>
                <p:nvPr/>
              </p:nvSpPr>
              <p:spPr>
                <a:xfrm flipH="1" flipV="1">
                  <a:off x="3066" y="3"/>
                  <a:ext cx="8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145" name="直接连接符 32049"/>
                <p:cNvSpPr>
                  <a:spLocks noChangeAspect="1"/>
                </p:cNvSpPr>
                <p:nvPr/>
              </p:nvSpPr>
              <p:spPr>
                <a:xfrm flipH="1" flipV="1">
                  <a:off x="3133" y="1"/>
                  <a:ext cx="4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6146" name="组合 32050"/>
              <p:cNvGrpSpPr>
                <a:grpSpLocks noChangeAspect="1"/>
              </p:cNvGrpSpPr>
              <p:nvPr/>
            </p:nvGrpSpPr>
            <p:grpSpPr>
              <a:xfrm>
                <a:off x="1532" y="1387"/>
                <a:ext cx="1701" cy="1701"/>
                <a:chOff x="0" y="0"/>
                <a:chExt cx="1922" cy="1922"/>
              </a:xfrm>
            </p:grpSpPr>
            <p:grpSp>
              <p:nvGrpSpPr>
                <p:cNvPr id="36147" name="组合 32051"/>
                <p:cNvGrpSpPr>
                  <a:grpSpLocks noChangeAspect="1"/>
                </p:cNvGrpSpPr>
                <p:nvPr/>
              </p:nvGrpSpPr>
              <p:grpSpPr>
                <a:xfrm>
                  <a:off x="0" y="0"/>
                  <a:ext cx="1922" cy="1922"/>
                  <a:chOff x="0" y="0"/>
                  <a:chExt cx="6364" cy="6400"/>
                </a:xfrm>
              </p:grpSpPr>
              <p:sp>
                <p:nvSpPr>
                  <p:cNvPr id="36148" name="直接连接符 32052"/>
                  <p:cNvSpPr>
                    <a:spLocks noChangeAspect="1"/>
                  </p:cNvSpPr>
                  <p:nvPr/>
                </p:nvSpPr>
                <p:spPr>
                  <a:xfrm flipV="1">
                    <a:off x="3182" y="0"/>
                    <a:ext cx="0" cy="60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49" name="直接连接符 32053"/>
                  <p:cNvSpPr>
                    <a:spLocks noChangeAspect="1"/>
                  </p:cNvSpPr>
                  <p:nvPr/>
                </p:nvSpPr>
                <p:spPr>
                  <a:xfrm flipV="1">
                    <a:off x="3764" y="70"/>
                    <a:ext cx="83" cy="391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0" name="直接连接符 32054"/>
                  <p:cNvSpPr>
                    <a:spLocks noChangeAspect="1"/>
                  </p:cNvSpPr>
                  <p:nvPr/>
                </p:nvSpPr>
                <p:spPr>
                  <a:xfrm flipV="1">
                    <a:off x="4240" y="277"/>
                    <a:ext cx="244" cy="548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1" name="直接连接符 32055"/>
                  <p:cNvSpPr>
                    <a:spLocks noChangeAspect="1"/>
                  </p:cNvSpPr>
                  <p:nvPr/>
                </p:nvSpPr>
                <p:spPr>
                  <a:xfrm flipV="1">
                    <a:off x="4828" y="611"/>
                    <a:ext cx="235" cy="32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2" name="直接连接符 32056"/>
                  <p:cNvSpPr>
                    <a:spLocks noChangeAspect="1"/>
                  </p:cNvSpPr>
                  <p:nvPr/>
                </p:nvSpPr>
                <p:spPr>
                  <a:xfrm flipV="1">
                    <a:off x="5114" y="1059"/>
                    <a:ext cx="446" cy="401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3" name="直接连接符 32057"/>
                  <p:cNvSpPr>
                    <a:spLocks noChangeAspect="1"/>
                  </p:cNvSpPr>
                  <p:nvPr/>
                </p:nvSpPr>
                <p:spPr>
                  <a:xfrm flipV="1">
                    <a:off x="5607" y="1600"/>
                    <a:ext cx="346" cy="20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4" name="直接连接符 32058"/>
                  <p:cNvSpPr>
                    <a:spLocks noChangeAspect="1"/>
                  </p:cNvSpPr>
                  <p:nvPr/>
                </p:nvSpPr>
                <p:spPr>
                  <a:xfrm flipV="1">
                    <a:off x="5655" y="2211"/>
                    <a:ext cx="570" cy="186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5" name="直接连接符 32059"/>
                  <p:cNvSpPr>
                    <a:spLocks noChangeAspect="1"/>
                  </p:cNvSpPr>
                  <p:nvPr/>
                </p:nvSpPr>
                <p:spPr>
                  <a:xfrm flipV="1">
                    <a:off x="5967" y="2866"/>
                    <a:ext cx="397" cy="41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6" name="直接连接符 32060"/>
                  <p:cNvSpPr>
                    <a:spLocks noChangeAspect="1"/>
                  </p:cNvSpPr>
                  <p:nvPr/>
                </p:nvSpPr>
                <p:spPr>
                  <a:xfrm>
                    <a:off x="5768" y="3472"/>
                    <a:ext cx="596" cy="6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7" name="直接连接符 32061"/>
                  <p:cNvSpPr>
                    <a:spLocks noChangeAspect="1"/>
                  </p:cNvSpPr>
                  <p:nvPr/>
                </p:nvSpPr>
                <p:spPr>
                  <a:xfrm>
                    <a:off x="5845" y="4065"/>
                    <a:ext cx="380" cy="12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8" name="直接连接符 32062"/>
                  <p:cNvSpPr>
                    <a:spLocks noChangeAspect="1"/>
                  </p:cNvSpPr>
                  <p:nvPr/>
                </p:nvSpPr>
                <p:spPr>
                  <a:xfrm>
                    <a:off x="5434" y="4500"/>
                    <a:ext cx="519" cy="30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59" name="直接连接符 32063"/>
                  <p:cNvSpPr>
                    <a:spLocks noChangeAspect="1"/>
                  </p:cNvSpPr>
                  <p:nvPr/>
                </p:nvSpPr>
                <p:spPr>
                  <a:xfrm>
                    <a:off x="5263" y="5074"/>
                    <a:ext cx="297" cy="267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0" name="直接连接符 32064"/>
                  <p:cNvSpPr>
                    <a:spLocks noChangeAspect="1"/>
                  </p:cNvSpPr>
                  <p:nvPr/>
                </p:nvSpPr>
                <p:spPr>
                  <a:xfrm>
                    <a:off x="4710" y="5303"/>
                    <a:ext cx="353" cy="486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1" name="直接连接符 32065"/>
                  <p:cNvSpPr>
                    <a:spLocks noChangeAspect="1"/>
                  </p:cNvSpPr>
                  <p:nvPr/>
                </p:nvSpPr>
                <p:spPr>
                  <a:xfrm>
                    <a:off x="4321" y="5758"/>
                    <a:ext cx="163" cy="365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2" name="直接连接符 32066"/>
                  <p:cNvSpPr>
                    <a:spLocks noChangeAspect="1"/>
                  </p:cNvSpPr>
                  <p:nvPr/>
                </p:nvSpPr>
                <p:spPr>
                  <a:xfrm>
                    <a:off x="3723" y="5743"/>
                    <a:ext cx="124" cy="587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3" name="直接连接符 32067"/>
                  <p:cNvSpPr>
                    <a:spLocks noChangeAspect="1"/>
                  </p:cNvSpPr>
                  <p:nvPr/>
                </p:nvSpPr>
                <p:spPr>
                  <a:xfrm flipH="1">
                    <a:off x="3182" y="6000"/>
                    <a:ext cx="0" cy="40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4" name="直接连接符 32068"/>
                  <p:cNvSpPr>
                    <a:spLocks noChangeAspect="1"/>
                  </p:cNvSpPr>
                  <p:nvPr/>
                </p:nvSpPr>
                <p:spPr>
                  <a:xfrm flipH="1">
                    <a:off x="2517" y="5743"/>
                    <a:ext cx="124" cy="587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5" name="直接连接符 32069"/>
                  <p:cNvSpPr>
                    <a:spLocks noChangeAspect="1"/>
                  </p:cNvSpPr>
                  <p:nvPr/>
                </p:nvSpPr>
                <p:spPr>
                  <a:xfrm flipH="1">
                    <a:off x="1880" y="5758"/>
                    <a:ext cx="163" cy="365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6" name="直接连接符 32070"/>
                  <p:cNvSpPr>
                    <a:spLocks noChangeAspect="1"/>
                  </p:cNvSpPr>
                  <p:nvPr/>
                </p:nvSpPr>
                <p:spPr>
                  <a:xfrm flipH="1">
                    <a:off x="1301" y="5303"/>
                    <a:ext cx="353" cy="486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7" name="直接连接符 32071"/>
                  <p:cNvSpPr>
                    <a:spLocks noChangeAspect="1"/>
                  </p:cNvSpPr>
                  <p:nvPr/>
                </p:nvSpPr>
                <p:spPr>
                  <a:xfrm flipH="1">
                    <a:off x="804" y="5074"/>
                    <a:ext cx="297" cy="267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8" name="直接连接符 32072"/>
                  <p:cNvSpPr>
                    <a:spLocks noChangeAspect="1"/>
                  </p:cNvSpPr>
                  <p:nvPr/>
                </p:nvSpPr>
                <p:spPr>
                  <a:xfrm flipH="1">
                    <a:off x="411" y="4500"/>
                    <a:ext cx="519" cy="30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69" name="直接连接符 32073"/>
                  <p:cNvSpPr>
                    <a:spLocks noChangeAspect="1"/>
                  </p:cNvSpPr>
                  <p:nvPr/>
                </p:nvSpPr>
                <p:spPr>
                  <a:xfrm flipH="1">
                    <a:off x="139" y="4065"/>
                    <a:ext cx="380" cy="12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70" name="直接连接符 32074"/>
                  <p:cNvSpPr>
                    <a:spLocks noChangeAspect="1"/>
                  </p:cNvSpPr>
                  <p:nvPr/>
                </p:nvSpPr>
                <p:spPr>
                  <a:xfrm flipH="1">
                    <a:off x="0" y="3472"/>
                    <a:ext cx="596" cy="6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71" name="直接连接符 32075"/>
                  <p:cNvSpPr>
                    <a:spLocks noChangeAspect="1"/>
                  </p:cNvSpPr>
                  <p:nvPr/>
                </p:nvSpPr>
                <p:spPr>
                  <a:xfrm flipH="1" flipV="1">
                    <a:off x="0" y="2865"/>
                    <a:ext cx="397" cy="42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72" name="直接连接符 32076"/>
                  <p:cNvSpPr>
                    <a:spLocks noChangeAspect="1"/>
                  </p:cNvSpPr>
                  <p:nvPr/>
                </p:nvSpPr>
                <p:spPr>
                  <a:xfrm flipH="1" flipV="1">
                    <a:off x="139" y="2211"/>
                    <a:ext cx="570" cy="186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73" name="直接连接符 32077"/>
                  <p:cNvSpPr>
                    <a:spLocks noChangeAspect="1"/>
                  </p:cNvSpPr>
                  <p:nvPr/>
                </p:nvSpPr>
                <p:spPr>
                  <a:xfrm flipH="1" flipV="1">
                    <a:off x="411" y="1600"/>
                    <a:ext cx="346" cy="20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74" name="直接连接符 32078"/>
                  <p:cNvSpPr>
                    <a:spLocks noChangeAspect="1"/>
                  </p:cNvSpPr>
                  <p:nvPr/>
                </p:nvSpPr>
                <p:spPr>
                  <a:xfrm flipH="1" flipV="1">
                    <a:off x="804" y="1059"/>
                    <a:ext cx="446" cy="401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75" name="直接连接符 32079"/>
                  <p:cNvSpPr>
                    <a:spLocks noChangeAspect="1"/>
                  </p:cNvSpPr>
                  <p:nvPr/>
                </p:nvSpPr>
                <p:spPr>
                  <a:xfrm flipH="1" flipV="1">
                    <a:off x="1301" y="611"/>
                    <a:ext cx="235" cy="324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76" name="直接连接符 32080"/>
                  <p:cNvSpPr>
                    <a:spLocks noChangeAspect="1"/>
                  </p:cNvSpPr>
                  <p:nvPr/>
                </p:nvSpPr>
                <p:spPr>
                  <a:xfrm flipH="1" flipV="1">
                    <a:off x="1880" y="277"/>
                    <a:ext cx="245" cy="548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6177" name="直接连接符 32081"/>
                  <p:cNvSpPr>
                    <a:spLocks noChangeAspect="1"/>
                  </p:cNvSpPr>
                  <p:nvPr/>
                </p:nvSpPr>
                <p:spPr>
                  <a:xfrm flipH="1" flipV="1">
                    <a:off x="2517" y="70"/>
                    <a:ext cx="83" cy="391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36178" name="椭圆 32082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922" cy="1922"/>
                </a:xfrm>
                <a:prstGeom prst="ellipse">
                  <a:avLst/>
                </a:prstGeom>
                <a:noFill/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 sz="1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6179" name="矩形 32083"/>
              <p:cNvSpPr/>
              <p:nvPr/>
            </p:nvSpPr>
            <p:spPr>
              <a:xfrm>
                <a:off x="1892" y="0"/>
                <a:ext cx="945" cy="456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FFFFFF"/>
                  </a:gs>
                  <a:gs pos="100000">
                    <a:srgbClr val="000000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80" name="矩形 32084"/>
              <p:cNvSpPr/>
              <p:nvPr/>
            </p:nvSpPr>
            <p:spPr>
              <a:xfrm>
                <a:off x="2113" y="456"/>
                <a:ext cx="525" cy="423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81" name="椭圆 32085"/>
              <p:cNvSpPr/>
              <p:nvPr/>
            </p:nvSpPr>
            <p:spPr>
              <a:xfrm>
                <a:off x="2334" y="3200"/>
                <a:ext cx="105" cy="108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182" name="文本框 32086"/>
              <p:cNvSpPr txBox="1"/>
              <p:nvPr/>
            </p:nvSpPr>
            <p:spPr>
              <a:xfrm>
                <a:off x="2414" y="1164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36183" name="文本框 32087"/>
              <p:cNvSpPr txBox="1"/>
              <p:nvPr/>
            </p:nvSpPr>
            <p:spPr>
              <a:xfrm>
                <a:off x="2755" y="1292"/>
                <a:ext cx="334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31</a:t>
                </a:r>
              </a:p>
            </p:txBody>
          </p:sp>
          <p:sp>
            <p:nvSpPr>
              <p:cNvPr id="36184" name="文本框 32088"/>
              <p:cNvSpPr txBox="1"/>
              <p:nvPr/>
            </p:nvSpPr>
            <p:spPr>
              <a:xfrm>
                <a:off x="3091" y="1450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36185" name="文本框 32089"/>
              <p:cNvSpPr txBox="1"/>
              <p:nvPr/>
            </p:nvSpPr>
            <p:spPr>
              <a:xfrm>
                <a:off x="3416" y="1691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33</a:t>
                </a:r>
              </a:p>
            </p:txBody>
          </p:sp>
          <p:sp>
            <p:nvSpPr>
              <p:cNvPr id="36186" name="文本框 32090"/>
              <p:cNvSpPr txBox="1"/>
              <p:nvPr/>
            </p:nvSpPr>
            <p:spPr>
              <a:xfrm>
                <a:off x="3704" y="1902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</a:p>
            </p:txBody>
          </p:sp>
          <p:sp>
            <p:nvSpPr>
              <p:cNvPr id="36187" name="文本框 32091"/>
              <p:cNvSpPr txBox="1"/>
              <p:nvPr/>
            </p:nvSpPr>
            <p:spPr>
              <a:xfrm>
                <a:off x="3823" y="2202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35</a:t>
                </a:r>
              </a:p>
            </p:txBody>
          </p:sp>
          <p:sp>
            <p:nvSpPr>
              <p:cNvPr id="36188" name="文本框 32092"/>
              <p:cNvSpPr txBox="1"/>
              <p:nvPr/>
            </p:nvSpPr>
            <p:spPr>
              <a:xfrm>
                <a:off x="4084" y="2556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</a:p>
            </p:txBody>
          </p:sp>
          <p:sp>
            <p:nvSpPr>
              <p:cNvPr id="36189" name="文本框 32093"/>
              <p:cNvSpPr txBox="1"/>
              <p:nvPr/>
            </p:nvSpPr>
            <p:spPr>
              <a:xfrm>
                <a:off x="4048" y="2935"/>
                <a:ext cx="434" cy="3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37</a:t>
                </a:r>
              </a:p>
            </p:txBody>
          </p:sp>
          <p:sp>
            <p:nvSpPr>
              <p:cNvPr id="36190" name="文本框 32094"/>
              <p:cNvSpPr txBox="1"/>
              <p:nvPr/>
            </p:nvSpPr>
            <p:spPr>
              <a:xfrm>
                <a:off x="4181" y="3342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</a:p>
            </p:txBody>
          </p:sp>
          <p:sp>
            <p:nvSpPr>
              <p:cNvPr id="36191" name="文本框 32095"/>
              <p:cNvSpPr txBox="1"/>
              <p:nvPr/>
            </p:nvSpPr>
            <p:spPr>
              <a:xfrm>
                <a:off x="3992" y="3654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39</a:t>
                </a:r>
              </a:p>
            </p:txBody>
          </p:sp>
          <p:sp>
            <p:nvSpPr>
              <p:cNvPr id="36192" name="文本框 32096"/>
              <p:cNvSpPr txBox="1"/>
              <p:nvPr/>
            </p:nvSpPr>
            <p:spPr>
              <a:xfrm>
                <a:off x="3613" y="4344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41</a:t>
                </a:r>
              </a:p>
            </p:txBody>
          </p:sp>
          <p:sp>
            <p:nvSpPr>
              <p:cNvPr id="36193" name="文本框 32097"/>
              <p:cNvSpPr txBox="1"/>
              <p:nvPr/>
            </p:nvSpPr>
            <p:spPr>
              <a:xfrm>
                <a:off x="3844" y="4027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10</a:t>
                </a:r>
              </a:p>
            </p:txBody>
          </p:sp>
          <p:sp>
            <p:nvSpPr>
              <p:cNvPr id="36194" name="文本框 32098"/>
              <p:cNvSpPr txBox="1"/>
              <p:nvPr/>
            </p:nvSpPr>
            <p:spPr>
              <a:xfrm>
                <a:off x="2977" y="4813"/>
                <a:ext cx="334" cy="3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43</a:t>
                </a:r>
              </a:p>
            </p:txBody>
          </p:sp>
          <p:sp>
            <p:nvSpPr>
              <p:cNvPr id="36195" name="文本框 32099"/>
              <p:cNvSpPr txBox="1"/>
              <p:nvPr/>
            </p:nvSpPr>
            <p:spPr>
              <a:xfrm>
                <a:off x="3251" y="4625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12</a:t>
                </a:r>
              </a:p>
            </p:txBody>
          </p:sp>
          <p:sp>
            <p:nvSpPr>
              <p:cNvPr id="36196" name="文本框 32100"/>
              <p:cNvSpPr txBox="1"/>
              <p:nvPr/>
            </p:nvSpPr>
            <p:spPr>
              <a:xfrm>
                <a:off x="2651" y="4925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14</a:t>
                </a:r>
              </a:p>
            </p:txBody>
          </p:sp>
          <p:sp>
            <p:nvSpPr>
              <p:cNvPr id="36197" name="文本框 32101"/>
              <p:cNvSpPr txBox="1"/>
              <p:nvPr/>
            </p:nvSpPr>
            <p:spPr>
              <a:xfrm>
                <a:off x="2338" y="4941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45</a:t>
                </a:r>
              </a:p>
            </p:txBody>
          </p:sp>
          <p:sp>
            <p:nvSpPr>
              <p:cNvPr id="36198" name="文本框 32102"/>
              <p:cNvSpPr txBox="1"/>
              <p:nvPr/>
            </p:nvSpPr>
            <p:spPr>
              <a:xfrm>
                <a:off x="1912" y="4900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16</a:t>
                </a:r>
              </a:p>
            </p:txBody>
          </p:sp>
          <p:sp>
            <p:nvSpPr>
              <p:cNvPr id="36199" name="文本框 32103"/>
              <p:cNvSpPr txBox="1"/>
              <p:nvPr/>
            </p:nvSpPr>
            <p:spPr>
              <a:xfrm>
                <a:off x="1553" y="4794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47</a:t>
                </a:r>
              </a:p>
            </p:txBody>
          </p:sp>
          <p:sp>
            <p:nvSpPr>
              <p:cNvPr id="36200" name="文本框 32104"/>
              <p:cNvSpPr txBox="1"/>
              <p:nvPr/>
            </p:nvSpPr>
            <p:spPr>
              <a:xfrm>
                <a:off x="1225" y="4599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18</a:t>
                </a:r>
              </a:p>
            </p:txBody>
          </p:sp>
          <p:sp>
            <p:nvSpPr>
              <p:cNvPr id="36201" name="文本框 32105"/>
              <p:cNvSpPr txBox="1"/>
              <p:nvPr/>
            </p:nvSpPr>
            <p:spPr>
              <a:xfrm>
                <a:off x="917" y="4327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49</a:t>
                </a:r>
              </a:p>
            </p:txBody>
          </p:sp>
          <p:sp>
            <p:nvSpPr>
              <p:cNvPr id="36202" name="文本框 32106"/>
              <p:cNvSpPr txBox="1"/>
              <p:nvPr/>
            </p:nvSpPr>
            <p:spPr>
              <a:xfrm>
                <a:off x="728" y="3998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20</a:t>
                </a:r>
              </a:p>
            </p:txBody>
          </p:sp>
          <p:sp>
            <p:nvSpPr>
              <p:cNvPr id="36203" name="文本框 32107"/>
              <p:cNvSpPr txBox="1"/>
              <p:nvPr/>
            </p:nvSpPr>
            <p:spPr>
              <a:xfrm>
                <a:off x="554" y="3654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51</a:t>
                </a:r>
              </a:p>
            </p:txBody>
          </p:sp>
          <p:sp>
            <p:nvSpPr>
              <p:cNvPr id="36204" name="文本框 32108"/>
              <p:cNvSpPr txBox="1"/>
              <p:nvPr/>
            </p:nvSpPr>
            <p:spPr>
              <a:xfrm>
                <a:off x="481" y="3341"/>
                <a:ext cx="434" cy="3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22</a:t>
                </a:r>
              </a:p>
            </p:txBody>
          </p:sp>
          <p:sp>
            <p:nvSpPr>
              <p:cNvPr id="36205" name="文本框 32109"/>
              <p:cNvSpPr txBox="1"/>
              <p:nvPr/>
            </p:nvSpPr>
            <p:spPr>
              <a:xfrm>
                <a:off x="488" y="2946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53</a:t>
                </a:r>
              </a:p>
            </p:txBody>
          </p:sp>
          <p:sp>
            <p:nvSpPr>
              <p:cNvPr id="36206" name="文本框 32110"/>
              <p:cNvSpPr txBox="1"/>
              <p:nvPr/>
            </p:nvSpPr>
            <p:spPr>
              <a:xfrm>
                <a:off x="556" y="2540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24</a:t>
                </a:r>
              </a:p>
            </p:txBody>
          </p:sp>
          <p:sp>
            <p:nvSpPr>
              <p:cNvPr id="36207" name="文本框 32111"/>
              <p:cNvSpPr txBox="1"/>
              <p:nvPr/>
            </p:nvSpPr>
            <p:spPr>
              <a:xfrm>
                <a:off x="961" y="1918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26</a:t>
                </a:r>
              </a:p>
            </p:txBody>
          </p:sp>
          <p:sp>
            <p:nvSpPr>
              <p:cNvPr id="36208" name="文本框 32112"/>
              <p:cNvSpPr txBox="1"/>
              <p:nvPr/>
            </p:nvSpPr>
            <p:spPr>
              <a:xfrm>
                <a:off x="731" y="2228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55</a:t>
                </a:r>
              </a:p>
            </p:txBody>
          </p:sp>
          <p:sp>
            <p:nvSpPr>
              <p:cNvPr id="36209" name="文本框 32113"/>
              <p:cNvSpPr txBox="1"/>
              <p:nvPr/>
            </p:nvSpPr>
            <p:spPr>
              <a:xfrm>
                <a:off x="1245" y="1646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57</a:t>
                </a:r>
              </a:p>
            </p:txBody>
          </p:sp>
          <p:sp>
            <p:nvSpPr>
              <p:cNvPr id="36210" name="文本框 32114"/>
              <p:cNvSpPr txBox="1"/>
              <p:nvPr/>
            </p:nvSpPr>
            <p:spPr>
              <a:xfrm>
                <a:off x="1490" y="1477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28</a:t>
                </a:r>
              </a:p>
            </p:txBody>
          </p:sp>
          <p:sp>
            <p:nvSpPr>
              <p:cNvPr id="36211" name="文本框 32115"/>
              <p:cNvSpPr txBox="1"/>
              <p:nvPr/>
            </p:nvSpPr>
            <p:spPr>
              <a:xfrm>
                <a:off x="1788" y="1277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795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59</a:t>
                </a:r>
              </a:p>
            </p:txBody>
          </p:sp>
          <p:sp>
            <p:nvSpPr>
              <p:cNvPr id="36212" name="文本框 32116"/>
              <p:cNvSpPr txBox="1"/>
              <p:nvPr/>
            </p:nvSpPr>
            <p:spPr>
              <a:xfrm>
                <a:off x="2351" y="1549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36213" name="文本框 32117"/>
              <p:cNvSpPr txBox="1"/>
              <p:nvPr/>
            </p:nvSpPr>
            <p:spPr>
              <a:xfrm>
                <a:off x="2598" y="1596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6214" name="文本框 32118"/>
              <p:cNvSpPr txBox="1"/>
              <p:nvPr/>
            </p:nvSpPr>
            <p:spPr>
              <a:xfrm>
                <a:off x="2770" y="1731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36215" name="文本框 32119"/>
              <p:cNvSpPr txBox="1"/>
              <p:nvPr/>
            </p:nvSpPr>
            <p:spPr>
              <a:xfrm>
                <a:off x="2678" y="2620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6</a:t>
                </a:r>
              </a:p>
            </p:txBody>
          </p:sp>
          <p:sp>
            <p:nvSpPr>
              <p:cNvPr id="36216" name="文本框 32120"/>
              <p:cNvSpPr txBox="1"/>
              <p:nvPr/>
            </p:nvSpPr>
            <p:spPr>
              <a:xfrm>
                <a:off x="2454" y="2717"/>
                <a:ext cx="435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7</a:t>
                </a:r>
              </a:p>
            </p:txBody>
          </p:sp>
          <p:sp>
            <p:nvSpPr>
              <p:cNvPr id="36217" name="文本框 32121"/>
              <p:cNvSpPr txBox="1"/>
              <p:nvPr/>
            </p:nvSpPr>
            <p:spPr>
              <a:xfrm>
                <a:off x="2220" y="2702"/>
                <a:ext cx="257" cy="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</a:p>
            </p:txBody>
          </p:sp>
          <p:sp>
            <p:nvSpPr>
              <p:cNvPr id="36218" name="文本框 32122"/>
              <p:cNvSpPr txBox="1"/>
              <p:nvPr/>
            </p:nvSpPr>
            <p:spPr>
              <a:xfrm>
                <a:off x="1983" y="2600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9</a:t>
                </a:r>
              </a:p>
            </p:txBody>
          </p:sp>
          <p:sp>
            <p:nvSpPr>
              <p:cNvPr id="36219" name="文本框 32123"/>
              <p:cNvSpPr txBox="1"/>
              <p:nvPr/>
            </p:nvSpPr>
            <p:spPr>
              <a:xfrm>
                <a:off x="1807" y="2417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10</a:t>
                </a:r>
              </a:p>
            </p:txBody>
          </p:sp>
          <p:sp>
            <p:nvSpPr>
              <p:cNvPr id="36220" name="文本框 32124"/>
              <p:cNvSpPr txBox="1"/>
              <p:nvPr/>
            </p:nvSpPr>
            <p:spPr>
              <a:xfrm>
                <a:off x="1737" y="2185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11</a:t>
                </a:r>
              </a:p>
            </p:txBody>
          </p:sp>
          <p:sp>
            <p:nvSpPr>
              <p:cNvPr id="36221" name="文本框 32125"/>
              <p:cNvSpPr txBox="1"/>
              <p:nvPr/>
            </p:nvSpPr>
            <p:spPr>
              <a:xfrm>
                <a:off x="2890" y="1934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</p:txBody>
          </p:sp>
          <p:sp>
            <p:nvSpPr>
              <p:cNvPr id="36222" name="文本框 32126"/>
              <p:cNvSpPr txBox="1"/>
              <p:nvPr/>
            </p:nvSpPr>
            <p:spPr>
              <a:xfrm>
                <a:off x="2910" y="2182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</a:p>
            </p:txBody>
          </p:sp>
          <p:sp>
            <p:nvSpPr>
              <p:cNvPr id="36223" name="文本框 32127"/>
              <p:cNvSpPr txBox="1"/>
              <p:nvPr/>
            </p:nvSpPr>
            <p:spPr>
              <a:xfrm>
                <a:off x="2857" y="2427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5</a:t>
                </a:r>
              </a:p>
            </p:txBody>
          </p:sp>
          <p:sp>
            <p:nvSpPr>
              <p:cNvPr id="36224" name="文本框 32128"/>
              <p:cNvSpPr txBox="1"/>
              <p:nvPr/>
            </p:nvSpPr>
            <p:spPr>
              <a:xfrm>
                <a:off x="1781" y="1915"/>
                <a:ext cx="352" cy="2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12</a:t>
                </a:r>
              </a:p>
            </p:txBody>
          </p:sp>
          <p:sp>
            <p:nvSpPr>
              <p:cNvPr id="36225" name="文本框 32129"/>
              <p:cNvSpPr txBox="1"/>
              <p:nvPr/>
            </p:nvSpPr>
            <p:spPr>
              <a:xfrm>
                <a:off x="1873" y="1742"/>
                <a:ext cx="511" cy="3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13</a:t>
                </a:r>
              </a:p>
            </p:txBody>
          </p:sp>
          <p:sp>
            <p:nvSpPr>
              <p:cNvPr id="36226" name="文本框 32130"/>
              <p:cNvSpPr txBox="1"/>
              <p:nvPr/>
            </p:nvSpPr>
            <p:spPr>
              <a:xfrm>
                <a:off x="2078" y="1589"/>
                <a:ext cx="353" cy="2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/>
              <a:lstStyle/>
              <a:p>
                <a:pPr algn="just" eaLnBrk="0" hangingPunct="0"/>
                <a:r>
                  <a:rPr lang="en-US" altLang="zh-CN" sz="1495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14</a:t>
                </a:r>
              </a:p>
            </p:txBody>
          </p:sp>
          <p:sp>
            <p:nvSpPr>
              <p:cNvPr id="36227" name="椭圆 32131"/>
              <p:cNvSpPr>
                <a:spLocks noChangeAspect="1"/>
              </p:cNvSpPr>
              <p:nvPr/>
            </p:nvSpPr>
            <p:spPr>
              <a:xfrm>
                <a:off x="2368" y="2228"/>
                <a:ext cx="67" cy="67"/>
              </a:xfrm>
              <a:prstGeom prst="ellipse">
                <a:avLst/>
              </a:prstGeom>
              <a:solidFill>
                <a:srgbClr val="000000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228" name="组合 32132"/>
            <p:cNvGrpSpPr/>
            <p:nvPr/>
          </p:nvGrpSpPr>
          <p:grpSpPr>
            <a:xfrm>
              <a:off x="339" y="3248"/>
              <a:ext cx="4093" cy="8"/>
              <a:chOff x="0" y="0"/>
              <a:chExt cx="4093" cy="8"/>
            </a:xfrm>
          </p:grpSpPr>
          <p:grpSp>
            <p:nvGrpSpPr>
              <p:cNvPr id="36229" name="组合 32133"/>
              <p:cNvGrpSpPr/>
              <p:nvPr/>
            </p:nvGrpSpPr>
            <p:grpSpPr>
              <a:xfrm>
                <a:off x="2055" y="0"/>
                <a:ext cx="2038" cy="0"/>
                <a:chOff x="0" y="0"/>
                <a:chExt cx="2038" cy="0"/>
              </a:xfrm>
            </p:grpSpPr>
            <p:sp>
              <p:nvSpPr>
                <p:cNvPr id="36230" name="直接连接符 32134"/>
                <p:cNvSpPr/>
                <p:nvPr/>
              </p:nvSpPr>
              <p:spPr>
                <a:xfrm>
                  <a:off x="0" y="0"/>
                  <a:ext cx="1069" cy="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231" name="直接连接符 32135"/>
                <p:cNvSpPr/>
                <p:nvPr/>
              </p:nvSpPr>
              <p:spPr>
                <a:xfrm>
                  <a:off x="985" y="0"/>
                  <a:ext cx="1053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6232" name="组合 32136"/>
              <p:cNvGrpSpPr/>
              <p:nvPr/>
            </p:nvGrpSpPr>
            <p:grpSpPr>
              <a:xfrm flipH="1">
                <a:off x="0" y="8"/>
                <a:ext cx="2038" cy="0"/>
                <a:chOff x="0" y="0"/>
                <a:chExt cx="2038" cy="0"/>
              </a:xfrm>
            </p:grpSpPr>
            <p:sp>
              <p:nvSpPr>
                <p:cNvPr id="36233" name="直接连接符 32137"/>
                <p:cNvSpPr/>
                <p:nvPr/>
              </p:nvSpPr>
              <p:spPr>
                <a:xfrm>
                  <a:off x="0" y="0"/>
                  <a:ext cx="1069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36234" name="直接连接符 32138"/>
                <p:cNvSpPr/>
                <p:nvPr/>
              </p:nvSpPr>
              <p:spPr>
                <a:xfrm>
                  <a:off x="985" y="0"/>
                  <a:ext cx="1053" cy="0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</p:grpSp>
        <p:grpSp>
          <p:nvGrpSpPr>
            <p:cNvPr id="36235" name="组合 32139"/>
            <p:cNvGrpSpPr/>
            <p:nvPr/>
          </p:nvGrpSpPr>
          <p:grpSpPr>
            <a:xfrm rot="-180000" flipV="1">
              <a:off x="1792" y="2264"/>
              <a:ext cx="1259" cy="8"/>
              <a:chOff x="0" y="0"/>
              <a:chExt cx="4093" cy="8"/>
            </a:xfrm>
          </p:grpSpPr>
          <p:grpSp>
            <p:nvGrpSpPr>
              <p:cNvPr id="36236" name="组合 32140"/>
              <p:cNvGrpSpPr/>
              <p:nvPr/>
            </p:nvGrpSpPr>
            <p:grpSpPr>
              <a:xfrm>
                <a:off x="2055" y="0"/>
                <a:ext cx="2038" cy="0"/>
                <a:chOff x="0" y="0"/>
                <a:chExt cx="2038" cy="0"/>
              </a:xfrm>
            </p:grpSpPr>
            <p:sp>
              <p:nvSpPr>
                <p:cNvPr id="36237" name="直接连接符 32141"/>
                <p:cNvSpPr/>
                <p:nvPr/>
              </p:nvSpPr>
              <p:spPr>
                <a:xfrm>
                  <a:off x="0" y="0"/>
                  <a:ext cx="1069" cy="0"/>
                </a:xfrm>
                <a:prstGeom prst="line">
                  <a:avLst/>
                </a:prstGeom>
                <a:ln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6238" name="直接连接符 32142"/>
                <p:cNvSpPr/>
                <p:nvPr/>
              </p:nvSpPr>
              <p:spPr>
                <a:xfrm>
                  <a:off x="985" y="0"/>
                  <a:ext cx="1053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6239" name="组合 32143"/>
              <p:cNvGrpSpPr/>
              <p:nvPr/>
            </p:nvGrpSpPr>
            <p:grpSpPr>
              <a:xfrm flipH="1">
                <a:off x="0" y="8"/>
                <a:ext cx="2038" cy="0"/>
                <a:chOff x="0" y="0"/>
                <a:chExt cx="2038" cy="0"/>
              </a:xfrm>
            </p:grpSpPr>
            <p:sp>
              <p:nvSpPr>
                <p:cNvPr id="36240" name="直接连接符 32144"/>
                <p:cNvSpPr/>
                <p:nvPr/>
              </p:nvSpPr>
              <p:spPr>
                <a:xfrm>
                  <a:off x="0" y="0"/>
                  <a:ext cx="1069" cy="0"/>
                </a:xfrm>
                <a:prstGeom prst="line">
                  <a:avLst/>
                </a:prstGeom>
                <a:ln w="9525">
                  <a:noFill/>
                </a:ln>
              </p:spPr>
            </p:sp>
            <p:sp>
              <p:nvSpPr>
                <p:cNvPr id="36241" name="直接连接符 32145"/>
                <p:cNvSpPr/>
                <p:nvPr/>
              </p:nvSpPr>
              <p:spPr>
                <a:xfrm>
                  <a:off x="985" y="0"/>
                  <a:ext cx="1053" cy="0"/>
                </a:xfrm>
                <a:prstGeom prst="line">
                  <a:avLst/>
                </a:prstGeom>
                <a:ln w="9525">
                  <a:noFill/>
                </a:ln>
              </p:spPr>
            </p:sp>
          </p:grpSp>
        </p:grpSp>
      </p:grpSp>
      <p:sp>
        <p:nvSpPr>
          <p:cNvPr id="36242" name="矩形 32146"/>
          <p:cNvSpPr/>
          <p:nvPr/>
        </p:nvSpPr>
        <p:spPr>
          <a:xfrm>
            <a:off x="1379502" y="613034"/>
            <a:ext cx="3420533" cy="5530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995" b="1">
                <a:latin typeface="Times New Roman" panose="02020603050405020304" pitchFamily="18" charset="0"/>
                <a:ea typeface="黑体" panose="02010609060101010101" pitchFamily="49" charset="-122"/>
              </a:rPr>
              <a:t>停表的示数是</a:t>
            </a:r>
          </a:p>
        </p:txBody>
      </p:sp>
      <p:sp>
        <p:nvSpPr>
          <p:cNvPr id="36243" name="矩形 32147"/>
          <p:cNvSpPr/>
          <p:nvPr/>
        </p:nvSpPr>
        <p:spPr>
          <a:xfrm>
            <a:off x="1493520" y="1582185"/>
            <a:ext cx="2166338" cy="5530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995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3min37.5S</a:t>
            </a:r>
          </a:p>
        </p:txBody>
      </p:sp>
      <p:grpSp>
        <p:nvGrpSpPr>
          <p:cNvPr id="36244" name="组合 32150"/>
          <p:cNvGrpSpPr/>
          <p:nvPr/>
        </p:nvGrpSpPr>
        <p:grpSpPr>
          <a:xfrm>
            <a:off x="7536462" y="4902764"/>
            <a:ext cx="342053" cy="228036"/>
            <a:chOff x="0" y="0"/>
            <a:chExt cx="288" cy="192"/>
          </a:xfrm>
        </p:grpSpPr>
        <p:sp>
          <p:nvSpPr>
            <p:cNvPr id="36245" name="动作按钮: 后退或前一项 32151">
              <a:hlinkClick r:id="" action="ppaction://hlinkshowjump?jump=previousslide"/>
            </p:cNvPr>
            <p:cNvSpPr/>
            <p:nvPr/>
          </p:nvSpPr>
          <p:spPr>
            <a:xfrm>
              <a:off x="0" y="0"/>
              <a:ext cx="144" cy="192"/>
            </a:xfrm>
            <a:prstGeom prst="actionButtonBackPrevious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246" name="动作按钮: 前进或下一项 32152">
              <a:hlinkClick r:id="" action="ppaction://hlinkshowjump?jump=nextslide"/>
            </p:cNvPr>
            <p:cNvSpPr/>
            <p:nvPr/>
          </p:nvSpPr>
          <p:spPr>
            <a:xfrm>
              <a:off x="144" y="0"/>
              <a:ext cx="144" cy="192"/>
            </a:xfrm>
            <a:prstGeom prst="actionButtonForwardNex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32769"/>
          <p:cNvGrpSpPr/>
          <p:nvPr/>
        </p:nvGrpSpPr>
        <p:grpSpPr>
          <a:xfrm>
            <a:off x="3494770" y="285044"/>
            <a:ext cx="4218658" cy="4845756"/>
            <a:chOff x="0" y="0"/>
            <a:chExt cx="4734" cy="5613"/>
          </a:xfrm>
        </p:grpSpPr>
        <p:sp>
          <p:nvSpPr>
            <p:cNvPr id="36866" name="椭圆 32770"/>
            <p:cNvSpPr>
              <a:spLocks noChangeAspect="1"/>
            </p:cNvSpPr>
            <p:nvPr/>
          </p:nvSpPr>
          <p:spPr>
            <a:xfrm>
              <a:off x="0" y="879"/>
              <a:ext cx="4734" cy="4734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A9A9A9"/>
                </a:gs>
              </a:gsLst>
              <a:lin ang="2700000" scaled="1"/>
              <a:tileRect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67" name="椭圆 32771"/>
            <p:cNvSpPr>
              <a:spLocks noChangeAspect="1"/>
            </p:cNvSpPr>
            <p:nvPr/>
          </p:nvSpPr>
          <p:spPr>
            <a:xfrm>
              <a:off x="140" y="999"/>
              <a:ext cx="4479" cy="4479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6868" name="组合 32772"/>
            <p:cNvGrpSpPr>
              <a:grpSpLocks noChangeAspect="1"/>
            </p:cNvGrpSpPr>
            <p:nvPr/>
          </p:nvGrpSpPr>
          <p:grpSpPr>
            <a:xfrm>
              <a:off x="144" y="1002"/>
              <a:ext cx="4479" cy="4479"/>
              <a:chOff x="0" y="0"/>
              <a:chExt cx="6400" cy="6400"/>
            </a:xfrm>
          </p:grpSpPr>
          <p:sp>
            <p:nvSpPr>
              <p:cNvPr id="36869" name="直接连接符 32773"/>
              <p:cNvSpPr>
                <a:spLocks noChangeAspect="1"/>
              </p:cNvSpPr>
              <p:nvPr/>
            </p:nvSpPr>
            <p:spPr>
              <a:xfrm flipV="1">
                <a:off x="3200" y="0"/>
                <a:ext cx="0" cy="44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0" name="直接连接符 32774"/>
              <p:cNvSpPr>
                <a:spLocks noChangeAspect="1"/>
              </p:cNvSpPr>
              <p:nvPr/>
            </p:nvSpPr>
            <p:spPr>
              <a:xfrm flipV="1">
                <a:off x="3263" y="1"/>
                <a:ext cx="4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1" name="直接连接符 32775"/>
              <p:cNvSpPr>
                <a:spLocks noChangeAspect="1"/>
              </p:cNvSpPr>
              <p:nvPr/>
            </p:nvSpPr>
            <p:spPr>
              <a:xfrm flipV="1">
                <a:off x="3326" y="3"/>
                <a:ext cx="8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2" name="直接连接符 32776"/>
              <p:cNvSpPr>
                <a:spLocks noChangeAspect="1"/>
              </p:cNvSpPr>
              <p:nvPr/>
            </p:nvSpPr>
            <p:spPr>
              <a:xfrm flipV="1">
                <a:off x="3388" y="6"/>
                <a:ext cx="13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3" name="直接连接符 32777"/>
              <p:cNvSpPr>
                <a:spLocks noChangeAspect="1"/>
              </p:cNvSpPr>
              <p:nvPr/>
            </p:nvSpPr>
            <p:spPr>
              <a:xfrm flipV="1">
                <a:off x="3451" y="11"/>
                <a:ext cx="17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4" name="直接连接符 32778"/>
              <p:cNvSpPr>
                <a:spLocks noChangeAspect="1"/>
              </p:cNvSpPr>
              <p:nvPr/>
            </p:nvSpPr>
            <p:spPr>
              <a:xfrm flipV="1">
                <a:off x="3497" y="18"/>
                <a:ext cx="37" cy="35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5" name="直接连接符 32779"/>
              <p:cNvSpPr>
                <a:spLocks noChangeAspect="1"/>
              </p:cNvSpPr>
              <p:nvPr/>
            </p:nvSpPr>
            <p:spPr>
              <a:xfrm flipV="1">
                <a:off x="3576" y="25"/>
                <a:ext cx="25" cy="19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6" name="直接连接符 32780"/>
              <p:cNvSpPr>
                <a:spLocks noChangeAspect="1"/>
              </p:cNvSpPr>
              <p:nvPr/>
            </p:nvSpPr>
            <p:spPr>
              <a:xfrm flipV="1">
                <a:off x="3638" y="34"/>
                <a:ext cx="29" cy="19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7" name="直接连接符 32781"/>
              <p:cNvSpPr>
                <a:spLocks noChangeAspect="1"/>
              </p:cNvSpPr>
              <p:nvPr/>
            </p:nvSpPr>
            <p:spPr>
              <a:xfrm flipV="1">
                <a:off x="3700" y="45"/>
                <a:ext cx="34" cy="19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8" name="直接连接符 32782"/>
              <p:cNvSpPr>
                <a:spLocks noChangeAspect="1"/>
              </p:cNvSpPr>
              <p:nvPr/>
            </p:nvSpPr>
            <p:spPr>
              <a:xfrm flipV="1">
                <a:off x="3762" y="57"/>
                <a:ext cx="38" cy="19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79" name="直接连接符 32783"/>
              <p:cNvSpPr>
                <a:spLocks noChangeAspect="1"/>
              </p:cNvSpPr>
              <p:nvPr/>
            </p:nvSpPr>
            <p:spPr>
              <a:xfrm flipV="1">
                <a:off x="3774" y="70"/>
                <a:ext cx="91" cy="43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0" name="直接连接符 32784"/>
              <p:cNvSpPr>
                <a:spLocks noChangeAspect="1"/>
              </p:cNvSpPr>
              <p:nvPr/>
            </p:nvSpPr>
            <p:spPr>
              <a:xfrm flipV="1">
                <a:off x="3885" y="85"/>
                <a:ext cx="46" cy="19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1" name="直接连接符 32785"/>
              <p:cNvSpPr>
                <a:spLocks noChangeAspect="1"/>
              </p:cNvSpPr>
              <p:nvPr/>
            </p:nvSpPr>
            <p:spPr>
              <a:xfrm flipV="1">
                <a:off x="3946" y="101"/>
                <a:ext cx="50" cy="1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2" name="直接连接符 32786"/>
              <p:cNvSpPr>
                <a:spLocks noChangeAspect="1"/>
              </p:cNvSpPr>
              <p:nvPr/>
            </p:nvSpPr>
            <p:spPr>
              <a:xfrm flipV="1">
                <a:off x="4007" y="118"/>
                <a:ext cx="54" cy="1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3" name="直接连接符 32787"/>
              <p:cNvSpPr>
                <a:spLocks noChangeAspect="1"/>
              </p:cNvSpPr>
              <p:nvPr/>
            </p:nvSpPr>
            <p:spPr>
              <a:xfrm flipV="1">
                <a:off x="4067" y="137"/>
                <a:ext cx="58" cy="19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4" name="直接连接符 32788"/>
              <p:cNvSpPr>
                <a:spLocks noChangeAspect="1"/>
              </p:cNvSpPr>
              <p:nvPr/>
            </p:nvSpPr>
            <p:spPr>
              <a:xfrm flipV="1">
                <a:off x="4078" y="157"/>
                <a:ext cx="111" cy="34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5" name="直接连接符 32789"/>
              <p:cNvSpPr>
                <a:spLocks noChangeAspect="1"/>
              </p:cNvSpPr>
              <p:nvPr/>
            </p:nvSpPr>
            <p:spPr>
              <a:xfrm flipV="1">
                <a:off x="4187" y="178"/>
                <a:ext cx="65" cy="18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6" name="直接连接符 32790"/>
              <p:cNvSpPr>
                <a:spLocks noChangeAspect="1"/>
              </p:cNvSpPr>
              <p:nvPr/>
            </p:nvSpPr>
            <p:spPr>
              <a:xfrm flipV="1">
                <a:off x="4246" y="201"/>
                <a:ext cx="69" cy="18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7" name="直接连接符 32791"/>
              <p:cNvSpPr>
                <a:spLocks noChangeAspect="1"/>
              </p:cNvSpPr>
              <p:nvPr/>
            </p:nvSpPr>
            <p:spPr>
              <a:xfrm flipV="1">
                <a:off x="4304" y="225"/>
                <a:ext cx="74" cy="18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8" name="直接连接符 32792"/>
              <p:cNvSpPr>
                <a:spLocks noChangeAspect="1"/>
              </p:cNvSpPr>
              <p:nvPr/>
            </p:nvSpPr>
            <p:spPr>
              <a:xfrm flipV="1">
                <a:off x="4363" y="250"/>
                <a:ext cx="77" cy="18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9" name="直接连接符 32793"/>
              <p:cNvSpPr>
                <a:spLocks noChangeAspect="1"/>
              </p:cNvSpPr>
              <p:nvPr/>
            </p:nvSpPr>
            <p:spPr>
              <a:xfrm flipV="1">
                <a:off x="4323" y="277"/>
                <a:ext cx="179" cy="40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0" name="直接连接符 32794"/>
              <p:cNvSpPr>
                <a:spLocks noChangeAspect="1"/>
              </p:cNvSpPr>
              <p:nvPr/>
            </p:nvSpPr>
            <p:spPr>
              <a:xfrm flipV="1">
                <a:off x="4477" y="305"/>
                <a:ext cx="85" cy="18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1" name="直接连接符 32795"/>
              <p:cNvSpPr>
                <a:spLocks noChangeAspect="1"/>
              </p:cNvSpPr>
              <p:nvPr/>
            </p:nvSpPr>
            <p:spPr>
              <a:xfrm flipV="1">
                <a:off x="4534" y="334"/>
                <a:ext cx="89" cy="17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2" name="直接连接符 32796"/>
              <p:cNvSpPr>
                <a:spLocks noChangeAspect="1"/>
              </p:cNvSpPr>
              <p:nvPr/>
            </p:nvSpPr>
            <p:spPr>
              <a:xfrm flipV="1">
                <a:off x="4590" y="364"/>
                <a:ext cx="93" cy="17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3" name="直接连接符 32797"/>
              <p:cNvSpPr>
                <a:spLocks noChangeAspect="1"/>
              </p:cNvSpPr>
              <p:nvPr/>
            </p:nvSpPr>
            <p:spPr>
              <a:xfrm flipV="1">
                <a:off x="4645" y="396"/>
                <a:ext cx="97" cy="17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4" name="直接连接符 32798"/>
              <p:cNvSpPr>
                <a:spLocks noChangeAspect="1"/>
              </p:cNvSpPr>
              <p:nvPr/>
            </p:nvSpPr>
            <p:spPr>
              <a:xfrm flipV="1">
                <a:off x="4620" y="429"/>
                <a:ext cx="180" cy="31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5" name="直接连接符 32799"/>
              <p:cNvSpPr>
                <a:spLocks noChangeAspect="1"/>
              </p:cNvSpPr>
              <p:nvPr/>
            </p:nvSpPr>
            <p:spPr>
              <a:xfrm flipV="1">
                <a:off x="4754" y="463"/>
                <a:ext cx="104" cy="17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6" name="直接连接符 32800"/>
              <p:cNvSpPr>
                <a:spLocks noChangeAspect="1"/>
              </p:cNvSpPr>
              <p:nvPr/>
            </p:nvSpPr>
            <p:spPr>
              <a:xfrm flipV="1">
                <a:off x="4807" y="498"/>
                <a:ext cx="108" cy="16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7" name="直接连接符 32801"/>
              <p:cNvSpPr>
                <a:spLocks noChangeAspect="1"/>
              </p:cNvSpPr>
              <p:nvPr/>
            </p:nvSpPr>
            <p:spPr>
              <a:xfrm flipV="1">
                <a:off x="4860" y="535"/>
                <a:ext cx="111" cy="16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8" name="直接连接符 32802"/>
              <p:cNvSpPr>
                <a:spLocks noChangeAspect="1"/>
              </p:cNvSpPr>
              <p:nvPr/>
            </p:nvSpPr>
            <p:spPr>
              <a:xfrm flipV="1">
                <a:off x="4912" y="572"/>
                <a:ext cx="114" cy="16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99" name="直接连接符 32803"/>
              <p:cNvSpPr>
                <a:spLocks noChangeAspect="1"/>
              </p:cNvSpPr>
              <p:nvPr/>
            </p:nvSpPr>
            <p:spPr>
              <a:xfrm flipV="1">
                <a:off x="4822" y="611"/>
                <a:ext cx="259" cy="35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0" name="直接连接符 32804"/>
              <p:cNvSpPr>
                <a:spLocks noChangeAspect="1"/>
              </p:cNvSpPr>
              <p:nvPr/>
            </p:nvSpPr>
            <p:spPr>
              <a:xfrm flipV="1">
                <a:off x="5014" y="651"/>
                <a:ext cx="121" cy="15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1" name="直接连接符 32805"/>
              <p:cNvSpPr>
                <a:spLocks noChangeAspect="1"/>
              </p:cNvSpPr>
              <p:nvPr/>
            </p:nvSpPr>
            <p:spPr>
              <a:xfrm flipV="1">
                <a:off x="5063" y="692"/>
                <a:ext cx="125" cy="15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2" name="直接连接符 32806"/>
              <p:cNvSpPr>
                <a:spLocks noChangeAspect="1"/>
              </p:cNvSpPr>
              <p:nvPr/>
            </p:nvSpPr>
            <p:spPr>
              <a:xfrm flipV="1">
                <a:off x="5112" y="734"/>
                <a:ext cx="128" cy="15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3" name="直接连接符 32807"/>
              <p:cNvSpPr>
                <a:spLocks noChangeAspect="1"/>
              </p:cNvSpPr>
              <p:nvPr/>
            </p:nvSpPr>
            <p:spPr>
              <a:xfrm flipV="1">
                <a:off x="5160" y="778"/>
                <a:ext cx="131" cy="15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4" name="直接连接符 32808"/>
              <p:cNvSpPr>
                <a:spLocks noChangeAspect="1"/>
              </p:cNvSpPr>
              <p:nvPr/>
            </p:nvSpPr>
            <p:spPr>
              <a:xfrm flipV="1">
                <a:off x="5100" y="822"/>
                <a:ext cx="241" cy="26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5" name="直接连接符 32809"/>
              <p:cNvSpPr>
                <a:spLocks noChangeAspect="1"/>
              </p:cNvSpPr>
              <p:nvPr/>
            </p:nvSpPr>
            <p:spPr>
              <a:xfrm flipV="1">
                <a:off x="5254" y="867"/>
                <a:ext cx="137" cy="1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6" name="直接连接符 32810"/>
              <p:cNvSpPr>
                <a:spLocks noChangeAspect="1"/>
              </p:cNvSpPr>
              <p:nvPr/>
            </p:nvSpPr>
            <p:spPr>
              <a:xfrm flipV="1">
                <a:off x="5299" y="914"/>
                <a:ext cx="140" cy="14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7" name="直接连接符 32811"/>
              <p:cNvSpPr>
                <a:spLocks noChangeAspect="1"/>
              </p:cNvSpPr>
              <p:nvPr/>
            </p:nvSpPr>
            <p:spPr>
              <a:xfrm flipV="1">
                <a:off x="5343" y="961"/>
                <a:ext cx="143" cy="14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8" name="直接连接符 32812"/>
              <p:cNvSpPr>
                <a:spLocks noChangeAspect="1"/>
              </p:cNvSpPr>
              <p:nvPr/>
            </p:nvSpPr>
            <p:spPr>
              <a:xfrm flipV="1">
                <a:off x="5387" y="1009"/>
                <a:ext cx="146" cy="13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09" name="直接连接符 32813"/>
              <p:cNvSpPr>
                <a:spLocks noChangeAspect="1"/>
              </p:cNvSpPr>
              <p:nvPr/>
            </p:nvSpPr>
            <p:spPr>
              <a:xfrm flipV="1">
                <a:off x="5251" y="1059"/>
                <a:ext cx="327" cy="29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0" name="直接连接符 32814"/>
              <p:cNvSpPr>
                <a:spLocks noChangeAspect="1"/>
              </p:cNvSpPr>
              <p:nvPr/>
            </p:nvSpPr>
            <p:spPr>
              <a:xfrm flipV="1">
                <a:off x="5471" y="1109"/>
                <a:ext cx="151" cy="13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1" name="直接连接符 32815"/>
              <p:cNvSpPr>
                <a:spLocks noChangeAspect="1"/>
              </p:cNvSpPr>
              <p:nvPr/>
            </p:nvSpPr>
            <p:spPr>
              <a:xfrm flipV="1">
                <a:off x="5512" y="1160"/>
                <a:ext cx="154" cy="12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2" name="直接连接符 32816"/>
              <p:cNvSpPr>
                <a:spLocks noChangeAspect="1"/>
              </p:cNvSpPr>
              <p:nvPr/>
            </p:nvSpPr>
            <p:spPr>
              <a:xfrm flipV="1">
                <a:off x="5551" y="1212"/>
                <a:ext cx="157" cy="12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3" name="直接连接符 32817"/>
              <p:cNvSpPr>
                <a:spLocks noChangeAspect="1"/>
              </p:cNvSpPr>
              <p:nvPr/>
            </p:nvSpPr>
            <p:spPr>
              <a:xfrm flipV="1">
                <a:off x="5590" y="1265"/>
                <a:ext cx="159" cy="12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4" name="直接连接符 32818"/>
              <p:cNvSpPr>
                <a:spLocks noChangeAspect="1"/>
              </p:cNvSpPr>
              <p:nvPr/>
            </p:nvSpPr>
            <p:spPr>
              <a:xfrm flipV="1">
                <a:off x="5498" y="1319"/>
                <a:ext cx="291" cy="21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5" name="直接连接符 32819"/>
              <p:cNvSpPr>
                <a:spLocks noChangeAspect="1"/>
              </p:cNvSpPr>
              <p:nvPr/>
            </p:nvSpPr>
            <p:spPr>
              <a:xfrm flipV="1">
                <a:off x="5663" y="1374"/>
                <a:ext cx="165" cy="11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6" name="直接连接符 32820"/>
              <p:cNvSpPr>
                <a:spLocks noChangeAspect="1"/>
              </p:cNvSpPr>
              <p:nvPr/>
            </p:nvSpPr>
            <p:spPr>
              <a:xfrm flipV="1">
                <a:off x="5699" y="1429"/>
                <a:ext cx="166" cy="11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7" name="直接连接符 32821"/>
              <p:cNvSpPr>
                <a:spLocks noChangeAspect="1"/>
              </p:cNvSpPr>
              <p:nvPr/>
            </p:nvSpPr>
            <p:spPr>
              <a:xfrm flipV="1">
                <a:off x="5733" y="1485"/>
                <a:ext cx="169" cy="10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8" name="直接连接符 32822"/>
              <p:cNvSpPr>
                <a:spLocks noChangeAspect="1"/>
              </p:cNvSpPr>
              <p:nvPr/>
            </p:nvSpPr>
            <p:spPr>
              <a:xfrm flipV="1">
                <a:off x="5766" y="1542"/>
                <a:ext cx="171" cy="10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19" name="直接连接符 32823"/>
              <p:cNvSpPr>
                <a:spLocks noChangeAspect="1"/>
              </p:cNvSpPr>
              <p:nvPr/>
            </p:nvSpPr>
            <p:spPr>
              <a:xfrm flipV="1">
                <a:off x="5590" y="1600"/>
                <a:ext cx="381" cy="22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0" name="直接连接符 32824"/>
              <p:cNvSpPr>
                <a:spLocks noChangeAspect="1"/>
              </p:cNvSpPr>
              <p:nvPr/>
            </p:nvSpPr>
            <p:spPr>
              <a:xfrm flipV="1">
                <a:off x="5829" y="1658"/>
                <a:ext cx="175" cy="9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1" name="直接连接符 32825"/>
              <p:cNvSpPr>
                <a:spLocks noChangeAspect="1"/>
              </p:cNvSpPr>
              <p:nvPr/>
            </p:nvSpPr>
            <p:spPr>
              <a:xfrm flipV="1">
                <a:off x="5859" y="1717"/>
                <a:ext cx="177" cy="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2" name="直接连接符 32826"/>
              <p:cNvSpPr>
                <a:spLocks noChangeAspect="1"/>
              </p:cNvSpPr>
              <p:nvPr/>
            </p:nvSpPr>
            <p:spPr>
              <a:xfrm flipV="1">
                <a:off x="5887" y="1777"/>
                <a:ext cx="179" cy="8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3" name="直接连接符 32827"/>
              <p:cNvSpPr>
                <a:spLocks noChangeAspect="1"/>
              </p:cNvSpPr>
              <p:nvPr/>
            </p:nvSpPr>
            <p:spPr>
              <a:xfrm flipV="1">
                <a:off x="5914" y="1838"/>
                <a:ext cx="181" cy="8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4" name="直接连接符 32828"/>
              <p:cNvSpPr>
                <a:spLocks noChangeAspect="1"/>
              </p:cNvSpPr>
              <p:nvPr/>
            </p:nvSpPr>
            <p:spPr>
              <a:xfrm flipV="1">
                <a:off x="5794" y="1898"/>
                <a:ext cx="329" cy="14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5" name="直接连接符 32829"/>
              <p:cNvSpPr>
                <a:spLocks noChangeAspect="1"/>
              </p:cNvSpPr>
              <p:nvPr/>
            </p:nvSpPr>
            <p:spPr>
              <a:xfrm flipV="1">
                <a:off x="5966" y="1960"/>
                <a:ext cx="184" cy="7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6" name="直接连接符 32830"/>
              <p:cNvSpPr>
                <a:spLocks noChangeAspect="1"/>
              </p:cNvSpPr>
              <p:nvPr/>
            </p:nvSpPr>
            <p:spPr>
              <a:xfrm flipV="1">
                <a:off x="5989" y="2022"/>
                <a:ext cx="186" cy="7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7" name="直接连接符 32831"/>
              <p:cNvSpPr>
                <a:spLocks noChangeAspect="1"/>
              </p:cNvSpPr>
              <p:nvPr/>
            </p:nvSpPr>
            <p:spPr>
              <a:xfrm flipV="1">
                <a:off x="6012" y="2085"/>
                <a:ext cx="187" cy="6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8" name="直接连接符 32832"/>
              <p:cNvSpPr>
                <a:spLocks noChangeAspect="1"/>
              </p:cNvSpPr>
              <p:nvPr/>
            </p:nvSpPr>
            <p:spPr>
              <a:xfrm flipV="1">
                <a:off x="6033" y="2148"/>
                <a:ext cx="189" cy="6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29" name="直接连接符 32833"/>
              <p:cNvSpPr>
                <a:spLocks noChangeAspect="1"/>
              </p:cNvSpPr>
              <p:nvPr/>
            </p:nvSpPr>
            <p:spPr>
              <a:xfrm flipV="1">
                <a:off x="5825" y="2211"/>
                <a:ext cx="418" cy="13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0" name="直接连接符 32834"/>
              <p:cNvSpPr>
                <a:spLocks noChangeAspect="1"/>
              </p:cNvSpPr>
              <p:nvPr/>
            </p:nvSpPr>
            <p:spPr>
              <a:xfrm flipV="1">
                <a:off x="6072" y="2275"/>
                <a:ext cx="191" cy="5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1" name="直接连接符 32835"/>
              <p:cNvSpPr>
                <a:spLocks noChangeAspect="1"/>
              </p:cNvSpPr>
              <p:nvPr/>
            </p:nvSpPr>
            <p:spPr>
              <a:xfrm flipV="1">
                <a:off x="6089" y="2339"/>
                <a:ext cx="193" cy="5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2" name="直接连接符 32836"/>
              <p:cNvSpPr>
                <a:spLocks noChangeAspect="1"/>
              </p:cNvSpPr>
              <p:nvPr/>
            </p:nvSpPr>
            <p:spPr>
              <a:xfrm flipV="1">
                <a:off x="6106" y="2404"/>
                <a:ext cx="193" cy="5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3" name="直接连接符 32837"/>
              <p:cNvSpPr>
                <a:spLocks noChangeAspect="1"/>
              </p:cNvSpPr>
              <p:nvPr/>
            </p:nvSpPr>
            <p:spPr>
              <a:xfrm flipV="1">
                <a:off x="6121" y="2469"/>
                <a:ext cx="194" cy="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4" name="直接连接符 32838"/>
              <p:cNvSpPr>
                <a:spLocks noChangeAspect="1"/>
              </p:cNvSpPr>
              <p:nvPr/>
            </p:nvSpPr>
            <p:spPr>
              <a:xfrm flipV="1">
                <a:off x="5978" y="2535"/>
                <a:ext cx="352" cy="7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5" name="直接连接符 32839"/>
              <p:cNvSpPr>
                <a:spLocks noChangeAspect="1"/>
              </p:cNvSpPr>
              <p:nvPr/>
            </p:nvSpPr>
            <p:spPr>
              <a:xfrm flipV="1">
                <a:off x="6147" y="2600"/>
                <a:ext cx="196" cy="3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6" name="直接连接符 32840"/>
              <p:cNvSpPr>
                <a:spLocks noChangeAspect="1"/>
              </p:cNvSpPr>
              <p:nvPr/>
            </p:nvSpPr>
            <p:spPr>
              <a:xfrm flipV="1">
                <a:off x="6158" y="2666"/>
                <a:ext cx="197" cy="3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7" name="直接连接符 32841"/>
              <p:cNvSpPr>
                <a:spLocks noChangeAspect="1"/>
              </p:cNvSpPr>
              <p:nvPr/>
            </p:nvSpPr>
            <p:spPr>
              <a:xfrm flipV="1">
                <a:off x="6168" y="2733"/>
                <a:ext cx="198" cy="2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8" name="直接连接符 32842"/>
              <p:cNvSpPr>
                <a:spLocks noChangeAspect="1"/>
              </p:cNvSpPr>
              <p:nvPr/>
            </p:nvSpPr>
            <p:spPr>
              <a:xfrm flipV="1">
                <a:off x="6176" y="2799"/>
                <a:ext cx="199" cy="2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39" name="直接连接符 32843"/>
              <p:cNvSpPr>
                <a:spLocks noChangeAspect="1"/>
              </p:cNvSpPr>
              <p:nvPr/>
            </p:nvSpPr>
            <p:spPr>
              <a:xfrm flipV="1">
                <a:off x="5945" y="2866"/>
                <a:ext cx="437" cy="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0" name="直接连接符 32844"/>
              <p:cNvSpPr>
                <a:spLocks noChangeAspect="1"/>
              </p:cNvSpPr>
              <p:nvPr/>
            </p:nvSpPr>
            <p:spPr>
              <a:xfrm flipV="1">
                <a:off x="6189" y="2932"/>
                <a:ext cx="200" cy="1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1" name="直接连接符 32845"/>
              <p:cNvSpPr>
                <a:spLocks noChangeAspect="1"/>
              </p:cNvSpPr>
              <p:nvPr/>
            </p:nvSpPr>
            <p:spPr>
              <a:xfrm flipV="1">
                <a:off x="6194" y="2999"/>
                <a:ext cx="200" cy="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2" name="直接连接符 32846"/>
              <p:cNvSpPr>
                <a:spLocks noChangeAspect="1"/>
              </p:cNvSpPr>
              <p:nvPr/>
            </p:nvSpPr>
            <p:spPr>
              <a:xfrm flipV="1">
                <a:off x="6197" y="3066"/>
                <a:ext cx="200" cy="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3" name="直接连接符 32847"/>
              <p:cNvSpPr>
                <a:spLocks noChangeAspect="1"/>
              </p:cNvSpPr>
              <p:nvPr/>
            </p:nvSpPr>
            <p:spPr>
              <a:xfrm flipV="1">
                <a:off x="6199" y="3133"/>
                <a:ext cx="200" cy="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4" name="直接连接符 32848"/>
              <p:cNvSpPr>
                <a:spLocks noChangeAspect="1"/>
              </p:cNvSpPr>
              <p:nvPr/>
            </p:nvSpPr>
            <p:spPr>
              <a:xfrm>
                <a:off x="6040" y="3200"/>
                <a:ext cx="36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5" name="直接连接符 32849"/>
              <p:cNvSpPr>
                <a:spLocks noChangeAspect="1"/>
              </p:cNvSpPr>
              <p:nvPr/>
            </p:nvSpPr>
            <p:spPr>
              <a:xfrm>
                <a:off x="6199" y="3263"/>
                <a:ext cx="200" cy="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6" name="直接连接符 32850"/>
              <p:cNvSpPr>
                <a:spLocks noChangeAspect="1"/>
              </p:cNvSpPr>
              <p:nvPr/>
            </p:nvSpPr>
            <p:spPr>
              <a:xfrm>
                <a:off x="6197" y="3326"/>
                <a:ext cx="200" cy="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7" name="直接连接符 32851"/>
              <p:cNvSpPr>
                <a:spLocks noChangeAspect="1"/>
              </p:cNvSpPr>
              <p:nvPr/>
            </p:nvSpPr>
            <p:spPr>
              <a:xfrm>
                <a:off x="6194" y="3388"/>
                <a:ext cx="200" cy="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8" name="直接连接符 32852"/>
              <p:cNvSpPr>
                <a:spLocks noChangeAspect="1"/>
              </p:cNvSpPr>
              <p:nvPr/>
            </p:nvSpPr>
            <p:spPr>
              <a:xfrm>
                <a:off x="6189" y="3451"/>
                <a:ext cx="200" cy="1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49" name="直接连接符 32853"/>
              <p:cNvSpPr>
                <a:spLocks noChangeAspect="1"/>
              </p:cNvSpPr>
              <p:nvPr/>
            </p:nvSpPr>
            <p:spPr>
              <a:xfrm>
                <a:off x="5945" y="3489"/>
                <a:ext cx="437" cy="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0" name="直接连接符 32854"/>
              <p:cNvSpPr>
                <a:spLocks noChangeAspect="1"/>
              </p:cNvSpPr>
              <p:nvPr/>
            </p:nvSpPr>
            <p:spPr>
              <a:xfrm>
                <a:off x="6176" y="3576"/>
                <a:ext cx="199" cy="2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1" name="直接连接符 32855"/>
              <p:cNvSpPr>
                <a:spLocks noChangeAspect="1"/>
              </p:cNvSpPr>
              <p:nvPr/>
            </p:nvSpPr>
            <p:spPr>
              <a:xfrm>
                <a:off x="6168" y="3638"/>
                <a:ext cx="198" cy="2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2" name="直接连接符 32856"/>
              <p:cNvSpPr>
                <a:spLocks noChangeAspect="1"/>
              </p:cNvSpPr>
              <p:nvPr/>
            </p:nvSpPr>
            <p:spPr>
              <a:xfrm>
                <a:off x="6158" y="3700"/>
                <a:ext cx="197" cy="3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3" name="直接连接符 32857"/>
              <p:cNvSpPr>
                <a:spLocks noChangeAspect="1"/>
              </p:cNvSpPr>
              <p:nvPr/>
            </p:nvSpPr>
            <p:spPr>
              <a:xfrm>
                <a:off x="6147" y="3762"/>
                <a:ext cx="196" cy="3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4" name="直接连接符 32858"/>
              <p:cNvSpPr>
                <a:spLocks noChangeAspect="1"/>
              </p:cNvSpPr>
              <p:nvPr/>
            </p:nvSpPr>
            <p:spPr>
              <a:xfrm>
                <a:off x="5978" y="3790"/>
                <a:ext cx="352" cy="7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5" name="直接连接符 32859"/>
              <p:cNvSpPr>
                <a:spLocks noChangeAspect="1"/>
              </p:cNvSpPr>
              <p:nvPr/>
            </p:nvSpPr>
            <p:spPr>
              <a:xfrm>
                <a:off x="6121" y="3885"/>
                <a:ext cx="194" cy="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6" name="直接连接符 32860"/>
              <p:cNvSpPr>
                <a:spLocks noChangeAspect="1"/>
              </p:cNvSpPr>
              <p:nvPr/>
            </p:nvSpPr>
            <p:spPr>
              <a:xfrm>
                <a:off x="6106" y="3946"/>
                <a:ext cx="193" cy="5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7" name="直接连接符 32861"/>
              <p:cNvSpPr>
                <a:spLocks noChangeAspect="1"/>
              </p:cNvSpPr>
              <p:nvPr/>
            </p:nvSpPr>
            <p:spPr>
              <a:xfrm>
                <a:off x="6089" y="4007"/>
                <a:ext cx="193" cy="5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8" name="直接连接符 32862"/>
              <p:cNvSpPr>
                <a:spLocks noChangeAspect="1"/>
              </p:cNvSpPr>
              <p:nvPr/>
            </p:nvSpPr>
            <p:spPr>
              <a:xfrm>
                <a:off x="6072" y="4067"/>
                <a:ext cx="191" cy="5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59" name="直接连接符 32863"/>
              <p:cNvSpPr>
                <a:spLocks noChangeAspect="1"/>
              </p:cNvSpPr>
              <p:nvPr/>
            </p:nvSpPr>
            <p:spPr>
              <a:xfrm>
                <a:off x="5825" y="4053"/>
                <a:ext cx="418" cy="13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0" name="直接连接符 32864"/>
              <p:cNvSpPr>
                <a:spLocks noChangeAspect="1"/>
              </p:cNvSpPr>
              <p:nvPr/>
            </p:nvSpPr>
            <p:spPr>
              <a:xfrm>
                <a:off x="6033" y="4187"/>
                <a:ext cx="189" cy="6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1" name="直接连接符 32865"/>
              <p:cNvSpPr>
                <a:spLocks noChangeAspect="1"/>
              </p:cNvSpPr>
              <p:nvPr/>
            </p:nvSpPr>
            <p:spPr>
              <a:xfrm>
                <a:off x="6012" y="4246"/>
                <a:ext cx="187" cy="6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2" name="直接连接符 32866"/>
              <p:cNvSpPr>
                <a:spLocks noChangeAspect="1"/>
              </p:cNvSpPr>
              <p:nvPr/>
            </p:nvSpPr>
            <p:spPr>
              <a:xfrm>
                <a:off x="5989" y="4304"/>
                <a:ext cx="186" cy="7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3" name="直接连接符 32867"/>
              <p:cNvSpPr>
                <a:spLocks noChangeAspect="1"/>
              </p:cNvSpPr>
              <p:nvPr/>
            </p:nvSpPr>
            <p:spPr>
              <a:xfrm>
                <a:off x="5966" y="4363"/>
                <a:ext cx="184" cy="7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4" name="直接连接符 32868"/>
              <p:cNvSpPr>
                <a:spLocks noChangeAspect="1"/>
              </p:cNvSpPr>
              <p:nvPr/>
            </p:nvSpPr>
            <p:spPr>
              <a:xfrm>
                <a:off x="5794" y="4355"/>
                <a:ext cx="329" cy="14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5" name="直接连接符 32869"/>
              <p:cNvSpPr>
                <a:spLocks noChangeAspect="1"/>
              </p:cNvSpPr>
              <p:nvPr/>
            </p:nvSpPr>
            <p:spPr>
              <a:xfrm>
                <a:off x="5914" y="4477"/>
                <a:ext cx="181" cy="8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6" name="直接连接符 32870"/>
              <p:cNvSpPr>
                <a:spLocks noChangeAspect="1"/>
              </p:cNvSpPr>
              <p:nvPr/>
            </p:nvSpPr>
            <p:spPr>
              <a:xfrm>
                <a:off x="5887" y="4534"/>
                <a:ext cx="179" cy="8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7" name="直接连接符 32871"/>
              <p:cNvSpPr>
                <a:spLocks noChangeAspect="1"/>
              </p:cNvSpPr>
              <p:nvPr/>
            </p:nvSpPr>
            <p:spPr>
              <a:xfrm>
                <a:off x="5859" y="4590"/>
                <a:ext cx="177" cy="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8" name="直接连接符 32872"/>
              <p:cNvSpPr>
                <a:spLocks noChangeAspect="1"/>
              </p:cNvSpPr>
              <p:nvPr/>
            </p:nvSpPr>
            <p:spPr>
              <a:xfrm>
                <a:off x="5829" y="4645"/>
                <a:ext cx="175" cy="9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69" name="直接连接符 32873"/>
              <p:cNvSpPr>
                <a:spLocks noChangeAspect="1"/>
              </p:cNvSpPr>
              <p:nvPr/>
            </p:nvSpPr>
            <p:spPr>
              <a:xfrm>
                <a:off x="5590" y="4580"/>
                <a:ext cx="381" cy="22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0" name="直接连接符 32874"/>
              <p:cNvSpPr>
                <a:spLocks noChangeAspect="1"/>
              </p:cNvSpPr>
              <p:nvPr/>
            </p:nvSpPr>
            <p:spPr>
              <a:xfrm>
                <a:off x="5766" y="4754"/>
                <a:ext cx="171" cy="10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1" name="直接连接符 32875"/>
              <p:cNvSpPr>
                <a:spLocks noChangeAspect="1"/>
              </p:cNvSpPr>
              <p:nvPr/>
            </p:nvSpPr>
            <p:spPr>
              <a:xfrm>
                <a:off x="5733" y="4807"/>
                <a:ext cx="169" cy="10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2" name="直接连接符 32876"/>
              <p:cNvSpPr>
                <a:spLocks noChangeAspect="1"/>
              </p:cNvSpPr>
              <p:nvPr/>
            </p:nvSpPr>
            <p:spPr>
              <a:xfrm>
                <a:off x="5699" y="4860"/>
                <a:ext cx="166" cy="11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3" name="直接连接符 32877"/>
              <p:cNvSpPr>
                <a:spLocks noChangeAspect="1"/>
              </p:cNvSpPr>
              <p:nvPr/>
            </p:nvSpPr>
            <p:spPr>
              <a:xfrm>
                <a:off x="5663" y="4912"/>
                <a:ext cx="165" cy="11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4" name="直接连接符 32878"/>
              <p:cNvSpPr>
                <a:spLocks noChangeAspect="1"/>
              </p:cNvSpPr>
              <p:nvPr/>
            </p:nvSpPr>
            <p:spPr>
              <a:xfrm>
                <a:off x="5498" y="4869"/>
                <a:ext cx="291" cy="21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5" name="直接连接符 32879"/>
              <p:cNvSpPr>
                <a:spLocks noChangeAspect="1"/>
              </p:cNvSpPr>
              <p:nvPr/>
            </p:nvSpPr>
            <p:spPr>
              <a:xfrm>
                <a:off x="5590" y="5014"/>
                <a:ext cx="159" cy="12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6" name="直接连接符 32880"/>
              <p:cNvSpPr>
                <a:spLocks noChangeAspect="1"/>
              </p:cNvSpPr>
              <p:nvPr/>
            </p:nvSpPr>
            <p:spPr>
              <a:xfrm>
                <a:off x="5551" y="5063"/>
                <a:ext cx="157" cy="12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7" name="直接连接符 32881"/>
              <p:cNvSpPr>
                <a:spLocks noChangeAspect="1"/>
              </p:cNvSpPr>
              <p:nvPr/>
            </p:nvSpPr>
            <p:spPr>
              <a:xfrm>
                <a:off x="5512" y="5112"/>
                <a:ext cx="154" cy="12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8" name="直接连接符 32882"/>
              <p:cNvSpPr>
                <a:spLocks noChangeAspect="1"/>
              </p:cNvSpPr>
              <p:nvPr/>
            </p:nvSpPr>
            <p:spPr>
              <a:xfrm>
                <a:off x="5471" y="5160"/>
                <a:ext cx="151" cy="13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79" name="直接连接符 32883"/>
              <p:cNvSpPr>
                <a:spLocks noChangeAspect="1"/>
              </p:cNvSpPr>
              <p:nvPr/>
            </p:nvSpPr>
            <p:spPr>
              <a:xfrm>
                <a:off x="5251" y="5047"/>
                <a:ext cx="327" cy="29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0" name="直接连接符 32884"/>
              <p:cNvSpPr>
                <a:spLocks noChangeAspect="1"/>
              </p:cNvSpPr>
              <p:nvPr/>
            </p:nvSpPr>
            <p:spPr>
              <a:xfrm>
                <a:off x="5387" y="5254"/>
                <a:ext cx="146" cy="13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1" name="直接连接符 32885"/>
              <p:cNvSpPr>
                <a:spLocks noChangeAspect="1"/>
              </p:cNvSpPr>
              <p:nvPr/>
            </p:nvSpPr>
            <p:spPr>
              <a:xfrm>
                <a:off x="5343" y="5299"/>
                <a:ext cx="143" cy="14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2" name="直接连接符 32886"/>
              <p:cNvSpPr>
                <a:spLocks noChangeAspect="1"/>
              </p:cNvSpPr>
              <p:nvPr/>
            </p:nvSpPr>
            <p:spPr>
              <a:xfrm>
                <a:off x="5299" y="5343"/>
                <a:ext cx="140" cy="14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3" name="直接连接符 32887"/>
              <p:cNvSpPr>
                <a:spLocks noChangeAspect="1"/>
              </p:cNvSpPr>
              <p:nvPr/>
            </p:nvSpPr>
            <p:spPr>
              <a:xfrm>
                <a:off x="5254" y="5387"/>
                <a:ext cx="137" cy="1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4" name="直接连接符 32888"/>
              <p:cNvSpPr>
                <a:spLocks noChangeAspect="1"/>
              </p:cNvSpPr>
              <p:nvPr/>
            </p:nvSpPr>
            <p:spPr>
              <a:xfrm>
                <a:off x="5100" y="5311"/>
                <a:ext cx="241" cy="26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5" name="直接连接符 32889"/>
              <p:cNvSpPr>
                <a:spLocks noChangeAspect="1"/>
              </p:cNvSpPr>
              <p:nvPr/>
            </p:nvSpPr>
            <p:spPr>
              <a:xfrm>
                <a:off x="5160" y="5471"/>
                <a:ext cx="131" cy="15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6" name="直接连接符 32890"/>
              <p:cNvSpPr>
                <a:spLocks noChangeAspect="1"/>
              </p:cNvSpPr>
              <p:nvPr/>
            </p:nvSpPr>
            <p:spPr>
              <a:xfrm>
                <a:off x="5112" y="5512"/>
                <a:ext cx="128" cy="15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7" name="直接连接符 32891"/>
              <p:cNvSpPr>
                <a:spLocks noChangeAspect="1"/>
              </p:cNvSpPr>
              <p:nvPr/>
            </p:nvSpPr>
            <p:spPr>
              <a:xfrm>
                <a:off x="5063" y="5551"/>
                <a:ext cx="125" cy="15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8" name="直接连接符 32892"/>
              <p:cNvSpPr>
                <a:spLocks noChangeAspect="1"/>
              </p:cNvSpPr>
              <p:nvPr/>
            </p:nvSpPr>
            <p:spPr>
              <a:xfrm>
                <a:off x="5014" y="5590"/>
                <a:ext cx="121" cy="15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89" name="直接连接符 32893"/>
              <p:cNvSpPr>
                <a:spLocks noChangeAspect="1"/>
              </p:cNvSpPr>
              <p:nvPr/>
            </p:nvSpPr>
            <p:spPr>
              <a:xfrm>
                <a:off x="4822" y="5433"/>
                <a:ext cx="259" cy="35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0" name="直接连接符 32894"/>
              <p:cNvSpPr>
                <a:spLocks noChangeAspect="1"/>
              </p:cNvSpPr>
              <p:nvPr/>
            </p:nvSpPr>
            <p:spPr>
              <a:xfrm>
                <a:off x="4912" y="5663"/>
                <a:ext cx="114" cy="16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1" name="直接连接符 32895"/>
              <p:cNvSpPr>
                <a:spLocks noChangeAspect="1"/>
              </p:cNvSpPr>
              <p:nvPr/>
            </p:nvSpPr>
            <p:spPr>
              <a:xfrm>
                <a:off x="4860" y="5699"/>
                <a:ext cx="111" cy="16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2" name="直接连接符 32896"/>
              <p:cNvSpPr>
                <a:spLocks noChangeAspect="1"/>
              </p:cNvSpPr>
              <p:nvPr/>
            </p:nvSpPr>
            <p:spPr>
              <a:xfrm>
                <a:off x="4807" y="5733"/>
                <a:ext cx="108" cy="16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3" name="直接连接符 32897"/>
              <p:cNvSpPr>
                <a:spLocks noChangeAspect="1"/>
              </p:cNvSpPr>
              <p:nvPr/>
            </p:nvSpPr>
            <p:spPr>
              <a:xfrm>
                <a:off x="4754" y="5766"/>
                <a:ext cx="104" cy="17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4" name="直接连接符 32898"/>
              <p:cNvSpPr>
                <a:spLocks noChangeAspect="1"/>
              </p:cNvSpPr>
              <p:nvPr/>
            </p:nvSpPr>
            <p:spPr>
              <a:xfrm>
                <a:off x="4620" y="5660"/>
                <a:ext cx="180" cy="31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5" name="直接连接符 32899"/>
              <p:cNvSpPr>
                <a:spLocks noChangeAspect="1"/>
              </p:cNvSpPr>
              <p:nvPr/>
            </p:nvSpPr>
            <p:spPr>
              <a:xfrm>
                <a:off x="4645" y="5829"/>
                <a:ext cx="97" cy="17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6" name="直接连接符 32900"/>
              <p:cNvSpPr>
                <a:spLocks noChangeAspect="1"/>
              </p:cNvSpPr>
              <p:nvPr/>
            </p:nvSpPr>
            <p:spPr>
              <a:xfrm>
                <a:off x="4590" y="5859"/>
                <a:ext cx="93" cy="17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7" name="直接连接符 32901"/>
              <p:cNvSpPr>
                <a:spLocks noChangeAspect="1"/>
              </p:cNvSpPr>
              <p:nvPr/>
            </p:nvSpPr>
            <p:spPr>
              <a:xfrm>
                <a:off x="4534" y="5887"/>
                <a:ext cx="89" cy="17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8" name="直接连接符 32902"/>
              <p:cNvSpPr>
                <a:spLocks noChangeAspect="1"/>
              </p:cNvSpPr>
              <p:nvPr/>
            </p:nvSpPr>
            <p:spPr>
              <a:xfrm>
                <a:off x="4477" y="5914"/>
                <a:ext cx="85" cy="18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999" name="直接连接符 32903"/>
              <p:cNvSpPr>
                <a:spLocks noChangeAspect="1"/>
              </p:cNvSpPr>
              <p:nvPr/>
            </p:nvSpPr>
            <p:spPr>
              <a:xfrm>
                <a:off x="4323" y="5721"/>
                <a:ext cx="179" cy="40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0" name="直接连接符 32904"/>
              <p:cNvSpPr>
                <a:spLocks noChangeAspect="1"/>
              </p:cNvSpPr>
              <p:nvPr/>
            </p:nvSpPr>
            <p:spPr>
              <a:xfrm>
                <a:off x="4363" y="5966"/>
                <a:ext cx="77" cy="18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1" name="直接连接符 32905"/>
              <p:cNvSpPr>
                <a:spLocks noChangeAspect="1"/>
              </p:cNvSpPr>
              <p:nvPr/>
            </p:nvSpPr>
            <p:spPr>
              <a:xfrm>
                <a:off x="4304" y="5989"/>
                <a:ext cx="74" cy="18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2" name="直接连接符 32906"/>
              <p:cNvSpPr>
                <a:spLocks noChangeAspect="1"/>
              </p:cNvSpPr>
              <p:nvPr/>
            </p:nvSpPr>
            <p:spPr>
              <a:xfrm>
                <a:off x="4246" y="6012"/>
                <a:ext cx="69" cy="18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3" name="直接连接符 32907"/>
              <p:cNvSpPr>
                <a:spLocks noChangeAspect="1"/>
              </p:cNvSpPr>
              <p:nvPr/>
            </p:nvSpPr>
            <p:spPr>
              <a:xfrm>
                <a:off x="4187" y="6033"/>
                <a:ext cx="65" cy="18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4" name="直接连接符 32908"/>
              <p:cNvSpPr>
                <a:spLocks noChangeAspect="1"/>
              </p:cNvSpPr>
              <p:nvPr/>
            </p:nvSpPr>
            <p:spPr>
              <a:xfrm>
                <a:off x="4078" y="5901"/>
                <a:ext cx="111" cy="34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5" name="直接连接符 32909"/>
              <p:cNvSpPr>
                <a:spLocks noChangeAspect="1"/>
              </p:cNvSpPr>
              <p:nvPr/>
            </p:nvSpPr>
            <p:spPr>
              <a:xfrm>
                <a:off x="4067" y="6072"/>
                <a:ext cx="58" cy="19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6" name="直接连接符 32910"/>
              <p:cNvSpPr>
                <a:spLocks noChangeAspect="1"/>
              </p:cNvSpPr>
              <p:nvPr/>
            </p:nvSpPr>
            <p:spPr>
              <a:xfrm>
                <a:off x="4007" y="6089"/>
                <a:ext cx="54" cy="1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7" name="直接连接符 32911"/>
              <p:cNvSpPr>
                <a:spLocks noChangeAspect="1"/>
              </p:cNvSpPr>
              <p:nvPr/>
            </p:nvSpPr>
            <p:spPr>
              <a:xfrm>
                <a:off x="3946" y="6106"/>
                <a:ext cx="50" cy="1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8" name="直接连接符 32912"/>
              <p:cNvSpPr>
                <a:spLocks noChangeAspect="1"/>
              </p:cNvSpPr>
              <p:nvPr/>
            </p:nvSpPr>
            <p:spPr>
              <a:xfrm>
                <a:off x="3885" y="6121"/>
                <a:ext cx="46" cy="19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09" name="直接连接符 32913"/>
              <p:cNvSpPr>
                <a:spLocks noChangeAspect="1"/>
              </p:cNvSpPr>
              <p:nvPr/>
            </p:nvSpPr>
            <p:spPr>
              <a:xfrm>
                <a:off x="3774" y="5900"/>
                <a:ext cx="91" cy="43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0" name="直接连接符 32914"/>
              <p:cNvSpPr>
                <a:spLocks noChangeAspect="1"/>
              </p:cNvSpPr>
              <p:nvPr/>
            </p:nvSpPr>
            <p:spPr>
              <a:xfrm>
                <a:off x="3762" y="6147"/>
                <a:ext cx="38" cy="19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1" name="直接连接符 32915"/>
              <p:cNvSpPr>
                <a:spLocks noChangeAspect="1"/>
              </p:cNvSpPr>
              <p:nvPr/>
            </p:nvSpPr>
            <p:spPr>
              <a:xfrm>
                <a:off x="3700" y="6158"/>
                <a:ext cx="34" cy="19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2" name="直接连接符 32916"/>
              <p:cNvSpPr>
                <a:spLocks noChangeAspect="1"/>
              </p:cNvSpPr>
              <p:nvPr/>
            </p:nvSpPr>
            <p:spPr>
              <a:xfrm>
                <a:off x="3638" y="6168"/>
                <a:ext cx="29" cy="19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3" name="直接连接符 32917"/>
              <p:cNvSpPr>
                <a:spLocks noChangeAspect="1"/>
              </p:cNvSpPr>
              <p:nvPr/>
            </p:nvSpPr>
            <p:spPr>
              <a:xfrm>
                <a:off x="3576" y="6176"/>
                <a:ext cx="25" cy="19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4" name="直接连接符 32918"/>
              <p:cNvSpPr>
                <a:spLocks noChangeAspect="1"/>
              </p:cNvSpPr>
              <p:nvPr/>
            </p:nvSpPr>
            <p:spPr>
              <a:xfrm>
                <a:off x="3497" y="6024"/>
                <a:ext cx="37" cy="35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5" name="直接连接符 32919"/>
              <p:cNvSpPr>
                <a:spLocks noChangeAspect="1"/>
              </p:cNvSpPr>
              <p:nvPr/>
            </p:nvSpPr>
            <p:spPr>
              <a:xfrm>
                <a:off x="3451" y="6189"/>
                <a:ext cx="17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6" name="直接连接符 32920"/>
              <p:cNvSpPr>
                <a:spLocks noChangeAspect="1"/>
              </p:cNvSpPr>
              <p:nvPr/>
            </p:nvSpPr>
            <p:spPr>
              <a:xfrm>
                <a:off x="3388" y="6194"/>
                <a:ext cx="13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7" name="直接连接符 32921"/>
              <p:cNvSpPr>
                <a:spLocks noChangeAspect="1"/>
              </p:cNvSpPr>
              <p:nvPr/>
            </p:nvSpPr>
            <p:spPr>
              <a:xfrm>
                <a:off x="3326" y="6197"/>
                <a:ext cx="8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8" name="直接连接符 32922"/>
              <p:cNvSpPr>
                <a:spLocks noChangeAspect="1"/>
              </p:cNvSpPr>
              <p:nvPr/>
            </p:nvSpPr>
            <p:spPr>
              <a:xfrm>
                <a:off x="3263" y="6199"/>
                <a:ext cx="4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19" name="直接连接符 32923"/>
              <p:cNvSpPr>
                <a:spLocks noChangeAspect="1"/>
              </p:cNvSpPr>
              <p:nvPr/>
            </p:nvSpPr>
            <p:spPr>
              <a:xfrm flipH="1">
                <a:off x="3200" y="5960"/>
                <a:ext cx="0" cy="44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0" name="直接连接符 32924"/>
              <p:cNvSpPr>
                <a:spLocks noChangeAspect="1"/>
              </p:cNvSpPr>
              <p:nvPr/>
            </p:nvSpPr>
            <p:spPr>
              <a:xfrm flipH="1">
                <a:off x="3133" y="6199"/>
                <a:ext cx="4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1" name="直接连接符 32925"/>
              <p:cNvSpPr>
                <a:spLocks noChangeAspect="1"/>
              </p:cNvSpPr>
              <p:nvPr/>
            </p:nvSpPr>
            <p:spPr>
              <a:xfrm flipH="1">
                <a:off x="3066" y="6197"/>
                <a:ext cx="8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2" name="直接连接符 32926"/>
              <p:cNvSpPr>
                <a:spLocks noChangeAspect="1"/>
              </p:cNvSpPr>
              <p:nvPr/>
            </p:nvSpPr>
            <p:spPr>
              <a:xfrm flipH="1">
                <a:off x="2999" y="6194"/>
                <a:ext cx="13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3" name="直接连接符 32927"/>
              <p:cNvSpPr>
                <a:spLocks noChangeAspect="1"/>
              </p:cNvSpPr>
              <p:nvPr/>
            </p:nvSpPr>
            <p:spPr>
              <a:xfrm flipH="1">
                <a:off x="2932" y="6189"/>
                <a:ext cx="17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4" name="直接连接符 32928"/>
              <p:cNvSpPr>
                <a:spLocks noChangeAspect="1"/>
              </p:cNvSpPr>
              <p:nvPr/>
            </p:nvSpPr>
            <p:spPr>
              <a:xfrm flipH="1">
                <a:off x="2865" y="6024"/>
                <a:ext cx="38" cy="35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5" name="直接连接符 32929"/>
              <p:cNvSpPr>
                <a:spLocks noChangeAspect="1"/>
              </p:cNvSpPr>
              <p:nvPr/>
            </p:nvSpPr>
            <p:spPr>
              <a:xfrm flipH="1">
                <a:off x="2799" y="6176"/>
                <a:ext cx="25" cy="19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6" name="直接连接符 32930"/>
              <p:cNvSpPr>
                <a:spLocks noChangeAspect="1"/>
              </p:cNvSpPr>
              <p:nvPr/>
            </p:nvSpPr>
            <p:spPr>
              <a:xfrm flipH="1">
                <a:off x="2733" y="6168"/>
                <a:ext cx="29" cy="19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7" name="直接连接符 32931"/>
              <p:cNvSpPr>
                <a:spLocks noChangeAspect="1"/>
              </p:cNvSpPr>
              <p:nvPr/>
            </p:nvSpPr>
            <p:spPr>
              <a:xfrm flipH="1">
                <a:off x="2666" y="6158"/>
                <a:ext cx="34" cy="19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8" name="直接连接符 32932"/>
              <p:cNvSpPr>
                <a:spLocks noChangeAspect="1"/>
              </p:cNvSpPr>
              <p:nvPr/>
            </p:nvSpPr>
            <p:spPr>
              <a:xfrm flipH="1">
                <a:off x="2600" y="6147"/>
                <a:ext cx="38" cy="19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29" name="直接连接符 32933"/>
              <p:cNvSpPr>
                <a:spLocks noChangeAspect="1"/>
              </p:cNvSpPr>
              <p:nvPr/>
            </p:nvSpPr>
            <p:spPr>
              <a:xfrm flipH="1">
                <a:off x="2535" y="5900"/>
                <a:ext cx="91" cy="43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0" name="直接连接符 32934"/>
              <p:cNvSpPr>
                <a:spLocks noChangeAspect="1"/>
              </p:cNvSpPr>
              <p:nvPr/>
            </p:nvSpPr>
            <p:spPr>
              <a:xfrm flipH="1">
                <a:off x="2469" y="6121"/>
                <a:ext cx="46" cy="19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1" name="直接连接符 32935"/>
              <p:cNvSpPr>
                <a:spLocks noChangeAspect="1"/>
              </p:cNvSpPr>
              <p:nvPr/>
            </p:nvSpPr>
            <p:spPr>
              <a:xfrm flipH="1">
                <a:off x="2404" y="6106"/>
                <a:ext cx="50" cy="1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2" name="直接连接符 32936"/>
              <p:cNvSpPr>
                <a:spLocks noChangeAspect="1"/>
              </p:cNvSpPr>
              <p:nvPr/>
            </p:nvSpPr>
            <p:spPr>
              <a:xfrm flipH="1">
                <a:off x="2339" y="6089"/>
                <a:ext cx="54" cy="1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3" name="直接连接符 32937"/>
              <p:cNvSpPr>
                <a:spLocks noChangeAspect="1"/>
              </p:cNvSpPr>
              <p:nvPr/>
            </p:nvSpPr>
            <p:spPr>
              <a:xfrm flipH="1">
                <a:off x="2275" y="6072"/>
                <a:ext cx="58" cy="19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4" name="直接连接符 32938"/>
              <p:cNvSpPr>
                <a:spLocks noChangeAspect="1"/>
              </p:cNvSpPr>
              <p:nvPr/>
            </p:nvSpPr>
            <p:spPr>
              <a:xfrm flipH="1">
                <a:off x="2211" y="5901"/>
                <a:ext cx="111" cy="34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5" name="直接连接符 32939"/>
              <p:cNvSpPr>
                <a:spLocks noChangeAspect="1"/>
              </p:cNvSpPr>
              <p:nvPr/>
            </p:nvSpPr>
            <p:spPr>
              <a:xfrm flipH="1">
                <a:off x="2148" y="6033"/>
                <a:ext cx="65" cy="18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6" name="直接连接符 32940"/>
              <p:cNvSpPr>
                <a:spLocks noChangeAspect="1"/>
              </p:cNvSpPr>
              <p:nvPr/>
            </p:nvSpPr>
            <p:spPr>
              <a:xfrm flipH="1">
                <a:off x="2085" y="6012"/>
                <a:ext cx="69" cy="18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7" name="直接连接符 32941"/>
              <p:cNvSpPr>
                <a:spLocks noChangeAspect="1"/>
              </p:cNvSpPr>
              <p:nvPr/>
            </p:nvSpPr>
            <p:spPr>
              <a:xfrm flipH="1">
                <a:off x="2022" y="5989"/>
                <a:ext cx="74" cy="18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8" name="直接连接符 32942"/>
              <p:cNvSpPr>
                <a:spLocks noChangeAspect="1"/>
              </p:cNvSpPr>
              <p:nvPr/>
            </p:nvSpPr>
            <p:spPr>
              <a:xfrm flipH="1">
                <a:off x="1960" y="5966"/>
                <a:ext cx="77" cy="18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39" name="直接连接符 32943"/>
              <p:cNvSpPr>
                <a:spLocks noChangeAspect="1"/>
              </p:cNvSpPr>
              <p:nvPr/>
            </p:nvSpPr>
            <p:spPr>
              <a:xfrm flipH="1">
                <a:off x="1898" y="5721"/>
                <a:ext cx="179" cy="40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0" name="直接连接符 32944"/>
              <p:cNvSpPr>
                <a:spLocks noChangeAspect="1"/>
              </p:cNvSpPr>
              <p:nvPr/>
            </p:nvSpPr>
            <p:spPr>
              <a:xfrm flipH="1">
                <a:off x="1837" y="5914"/>
                <a:ext cx="86" cy="18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1" name="直接连接符 32945"/>
              <p:cNvSpPr>
                <a:spLocks noChangeAspect="1"/>
              </p:cNvSpPr>
              <p:nvPr/>
            </p:nvSpPr>
            <p:spPr>
              <a:xfrm flipH="1">
                <a:off x="1777" y="5887"/>
                <a:ext cx="89" cy="17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2" name="直接连接符 32946"/>
              <p:cNvSpPr>
                <a:spLocks noChangeAspect="1"/>
              </p:cNvSpPr>
              <p:nvPr/>
            </p:nvSpPr>
            <p:spPr>
              <a:xfrm flipH="1">
                <a:off x="1717" y="5859"/>
                <a:ext cx="93" cy="17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3" name="直接连接符 32947"/>
              <p:cNvSpPr>
                <a:spLocks noChangeAspect="1"/>
              </p:cNvSpPr>
              <p:nvPr/>
            </p:nvSpPr>
            <p:spPr>
              <a:xfrm flipH="1">
                <a:off x="1658" y="5829"/>
                <a:ext cx="97" cy="17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4" name="直接连接符 32948"/>
              <p:cNvSpPr>
                <a:spLocks noChangeAspect="1"/>
              </p:cNvSpPr>
              <p:nvPr/>
            </p:nvSpPr>
            <p:spPr>
              <a:xfrm flipH="1">
                <a:off x="1600" y="5660"/>
                <a:ext cx="180" cy="31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5" name="直接连接符 32949"/>
              <p:cNvSpPr>
                <a:spLocks noChangeAspect="1"/>
              </p:cNvSpPr>
              <p:nvPr/>
            </p:nvSpPr>
            <p:spPr>
              <a:xfrm flipH="1">
                <a:off x="1542" y="5766"/>
                <a:ext cx="104" cy="17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6" name="直接连接符 32950"/>
              <p:cNvSpPr>
                <a:spLocks noChangeAspect="1"/>
              </p:cNvSpPr>
              <p:nvPr/>
            </p:nvSpPr>
            <p:spPr>
              <a:xfrm flipH="1">
                <a:off x="1485" y="5733"/>
                <a:ext cx="107" cy="16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7" name="直接连接符 32951"/>
              <p:cNvSpPr>
                <a:spLocks noChangeAspect="1"/>
              </p:cNvSpPr>
              <p:nvPr/>
            </p:nvSpPr>
            <p:spPr>
              <a:xfrm flipH="1">
                <a:off x="1429" y="5699"/>
                <a:ext cx="111" cy="16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8" name="直接连接符 32952"/>
              <p:cNvSpPr>
                <a:spLocks noChangeAspect="1"/>
              </p:cNvSpPr>
              <p:nvPr/>
            </p:nvSpPr>
            <p:spPr>
              <a:xfrm flipH="1">
                <a:off x="1374" y="5663"/>
                <a:ext cx="114" cy="16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49" name="直接连接符 32953"/>
              <p:cNvSpPr>
                <a:spLocks noChangeAspect="1"/>
              </p:cNvSpPr>
              <p:nvPr/>
            </p:nvSpPr>
            <p:spPr>
              <a:xfrm flipH="1">
                <a:off x="1319" y="5433"/>
                <a:ext cx="259" cy="35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0" name="直接连接符 32954"/>
              <p:cNvSpPr>
                <a:spLocks noChangeAspect="1"/>
              </p:cNvSpPr>
              <p:nvPr/>
            </p:nvSpPr>
            <p:spPr>
              <a:xfrm flipH="1">
                <a:off x="1265" y="5590"/>
                <a:ext cx="121" cy="15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1" name="直接连接符 32955"/>
              <p:cNvSpPr>
                <a:spLocks noChangeAspect="1"/>
              </p:cNvSpPr>
              <p:nvPr/>
            </p:nvSpPr>
            <p:spPr>
              <a:xfrm flipH="1">
                <a:off x="1212" y="5551"/>
                <a:ext cx="125" cy="15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2" name="直接连接符 32956"/>
              <p:cNvSpPr>
                <a:spLocks noChangeAspect="1"/>
              </p:cNvSpPr>
              <p:nvPr/>
            </p:nvSpPr>
            <p:spPr>
              <a:xfrm flipH="1">
                <a:off x="1160" y="5512"/>
                <a:ext cx="128" cy="15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3" name="直接连接符 32957"/>
              <p:cNvSpPr>
                <a:spLocks noChangeAspect="1"/>
              </p:cNvSpPr>
              <p:nvPr/>
            </p:nvSpPr>
            <p:spPr>
              <a:xfrm flipH="1">
                <a:off x="1109" y="5471"/>
                <a:ext cx="131" cy="15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4" name="直接连接符 32958"/>
              <p:cNvSpPr>
                <a:spLocks noChangeAspect="1"/>
              </p:cNvSpPr>
              <p:nvPr/>
            </p:nvSpPr>
            <p:spPr>
              <a:xfrm flipH="1">
                <a:off x="1059" y="5311"/>
                <a:ext cx="241" cy="26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5" name="直接连接符 32959"/>
              <p:cNvSpPr>
                <a:spLocks noChangeAspect="1"/>
              </p:cNvSpPr>
              <p:nvPr/>
            </p:nvSpPr>
            <p:spPr>
              <a:xfrm flipH="1">
                <a:off x="1009" y="5387"/>
                <a:ext cx="137" cy="1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6" name="直接连接符 32960"/>
              <p:cNvSpPr>
                <a:spLocks noChangeAspect="1"/>
              </p:cNvSpPr>
              <p:nvPr/>
            </p:nvSpPr>
            <p:spPr>
              <a:xfrm flipH="1">
                <a:off x="961" y="5343"/>
                <a:ext cx="140" cy="14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7" name="直接连接符 32961"/>
              <p:cNvSpPr>
                <a:spLocks noChangeAspect="1"/>
              </p:cNvSpPr>
              <p:nvPr/>
            </p:nvSpPr>
            <p:spPr>
              <a:xfrm flipH="1">
                <a:off x="914" y="5299"/>
                <a:ext cx="143" cy="14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8" name="直接连接符 32962"/>
              <p:cNvSpPr>
                <a:spLocks noChangeAspect="1"/>
              </p:cNvSpPr>
              <p:nvPr/>
            </p:nvSpPr>
            <p:spPr>
              <a:xfrm flipH="1">
                <a:off x="867" y="5254"/>
                <a:ext cx="146" cy="13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59" name="直接连接符 32963"/>
              <p:cNvSpPr>
                <a:spLocks noChangeAspect="1"/>
              </p:cNvSpPr>
              <p:nvPr/>
            </p:nvSpPr>
            <p:spPr>
              <a:xfrm flipH="1">
                <a:off x="822" y="5047"/>
                <a:ext cx="327" cy="29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0" name="直接连接符 32964"/>
              <p:cNvSpPr>
                <a:spLocks noChangeAspect="1"/>
              </p:cNvSpPr>
              <p:nvPr/>
            </p:nvSpPr>
            <p:spPr>
              <a:xfrm flipH="1">
                <a:off x="778" y="5160"/>
                <a:ext cx="151" cy="13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1" name="直接连接符 32965"/>
              <p:cNvSpPr>
                <a:spLocks noChangeAspect="1"/>
              </p:cNvSpPr>
              <p:nvPr/>
            </p:nvSpPr>
            <p:spPr>
              <a:xfrm flipH="1">
                <a:off x="734" y="5112"/>
                <a:ext cx="154" cy="12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2" name="直接连接符 32966"/>
              <p:cNvSpPr>
                <a:spLocks noChangeAspect="1"/>
              </p:cNvSpPr>
              <p:nvPr/>
            </p:nvSpPr>
            <p:spPr>
              <a:xfrm flipH="1">
                <a:off x="692" y="5063"/>
                <a:ext cx="157" cy="12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3" name="直接连接符 32967"/>
              <p:cNvSpPr>
                <a:spLocks noChangeAspect="1"/>
              </p:cNvSpPr>
              <p:nvPr/>
            </p:nvSpPr>
            <p:spPr>
              <a:xfrm flipH="1">
                <a:off x="651" y="5014"/>
                <a:ext cx="159" cy="12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4" name="直接连接符 32968"/>
              <p:cNvSpPr>
                <a:spLocks noChangeAspect="1"/>
              </p:cNvSpPr>
              <p:nvPr/>
            </p:nvSpPr>
            <p:spPr>
              <a:xfrm flipH="1">
                <a:off x="611" y="4869"/>
                <a:ext cx="291" cy="21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5" name="直接连接符 32969"/>
              <p:cNvSpPr>
                <a:spLocks noChangeAspect="1"/>
              </p:cNvSpPr>
              <p:nvPr/>
            </p:nvSpPr>
            <p:spPr>
              <a:xfrm flipH="1">
                <a:off x="572" y="4912"/>
                <a:ext cx="165" cy="11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6" name="直接连接符 32970"/>
              <p:cNvSpPr>
                <a:spLocks noChangeAspect="1"/>
              </p:cNvSpPr>
              <p:nvPr/>
            </p:nvSpPr>
            <p:spPr>
              <a:xfrm flipH="1">
                <a:off x="535" y="4860"/>
                <a:ext cx="166" cy="11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7" name="直接连接符 32971"/>
              <p:cNvSpPr>
                <a:spLocks noChangeAspect="1"/>
              </p:cNvSpPr>
              <p:nvPr/>
            </p:nvSpPr>
            <p:spPr>
              <a:xfrm flipH="1">
                <a:off x="498" y="4807"/>
                <a:ext cx="169" cy="10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8" name="直接连接符 32972"/>
              <p:cNvSpPr>
                <a:spLocks noChangeAspect="1"/>
              </p:cNvSpPr>
              <p:nvPr/>
            </p:nvSpPr>
            <p:spPr>
              <a:xfrm flipH="1">
                <a:off x="463" y="4754"/>
                <a:ext cx="171" cy="10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69" name="直接连接符 32973"/>
              <p:cNvSpPr>
                <a:spLocks noChangeAspect="1"/>
              </p:cNvSpPr>
              <p:nvPr/>
            </p:nvSpPr>
            <p:spPr>
              <a:xfrm flipH="1">
                <a:off x="429" y="4580"/>
                <a:ext cx="381" cy="22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0" name="直接连接符 32974"/>
              <p:cNvSpPr>
                <a:spLocks noChangeAspect="1"/>
              </p:cNvSpPr>
              <p:nvPr/>
            </p:nvSpPr>
            <p:spPr>
              <a:xfrm flipH="1">
                <a:off x="396" y="4645"/>
                <a:ext cx="175" cy="9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1" name="直接连接符 32975"/>
              <p:cNvSpPr>
                <a:spLocks noChangeAspect="1"/>
              </p:cNvSpPr>
              <p:nvPr/>
            </p:nvSpPr>
            <p:spPr>
              <a:xfrm flipH="1">
                <a:off x="364" y="4590"/>
                <a:ext cx="177" cy="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2" name="直接连接符 32976"/>
              <p:cNvSpPr>
                <a:spLocks noChangeAspect="1"/>
              </p:cNvSpPr>
              <p:nvPr/>
            </p:nvSpPr>
            <p:spPr>
              <a:xfrm flipH="1">
                <a:off x="334" y="4534"/>
                <a:ext cx="179" cy="8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3" name="直接连接符 32977"/>
              <p:cNvSpPr>
                <a:spLocks noChangeAspect="1"/>
              </p:cNvSpPr>
              <p:nvPr/>
            </p:nvSpPr>
            <p:spPr>
              <a:xfrm flipH="1">
                <a:off x="305" y="4477"/>
                <a:ext cx="181" cy="8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4" name="直接连接符 32978"/>
              <p:cNvSpPr>
                <a:spLocks noChangeAspect="1"/>
              </p:cNvSpPr>
              <p:nvPr/>
            </p:nvSpPr>
            <p:spPr>
              <a:xfrm flipH="1">
                <a:off x="277" y="4355"/>
                <a:ext cx="329" cy="14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5" name="直接连接符 32979"/>
              <p:cNvSpPr>
                <a:spLocks noChangeAspect="1"/>
              </p:cNvSpPr>
              <p:nvPr/>
            </p:nvSpPr>
            <p:spPr>
              <a:xfrm flipH="1">
                <a:off x="250" y="4363"/>
                <a:ext cx="184" cy="7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6" name="直接连接符 32980"/>
              <p:cNvSpPr>
                <a:spLocks noChangeAspect="1"/>
              </p:cNvSpPr>
              <p:nvPr/>
            </p:nvSpPr>
            <p:spPr>
              <a:xfrm flipH="1">
                <a:off x="225" y="4304"/>
                <a:ext cx="186" cy="7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7" name="直接连接符 32981"/>
              <p:cNvSpPr>
                <a:spLocks noChangeAspect="1"/>
              </p:cNvSpPr>
              <p:nvPr/>
            </p:nvSpPr>
            <p:spPr>
              <a:xfrm flipH="1">
                <a:off x="201" y="4246"/>
                <a:ext cx="187" cy="6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8" name="直接连接符 32982"/>
              <p:cNvSpPr>
                <a:spLocks noChangeAspect="1"/>
              </p:cNvSpPr>
              <p:nvPr/>
            </p:nvSpPr>
            <p:spPr>
              <a:xfrm flipH="1">
                <a:off x="178" y="4187"/>
                <a:ext cx="189" cy="6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79" name="直接连接符 32983"/>
              <p:cNvSpPr>
                <a:spLocks noChangeAspect="1"/>
              </p:cNvSpPr>
              <p:nvPr/>
            </p:nvSpPr>
            <p:spPr>
              <a:xfrm flipH="1">
                <a:off x="157" y="4053"/>
                <a:ext cx="418" cy="13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0" name="直接连接符 32984"/>
              <p:cNvSpPr>
                <a:spLocks noChangeAspect="1"/>
              </p:cNvSpPr>
              <p:nvPr/>
            </p:nvSpPr>
            <p:spPr>
              <a:xfrm flipH="1">
                <a:off x="137" y="4067"/>
                <a:ext cx="191" cy="5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1" name="直接连接符 32985"/>
              <p:cNvSpPr>
                <a:spLocks noChangeAspect="1"/>
              </p:cNvSpPr>
              <p:nvPr/>
            </p:nvSpPr>
            <p:spPr>
              <a:xfrm flipH="1">
                <a:off x="118" y="4007"/>
                <a:ext cx="193" cy="5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2" name="直接连接符 32986"/>
              <p:cNvSpPr>
                <a:spLocks noChangeAspect="1"/>
              </p:cNvSpPr>
              <p:nvPr/>
            </p:nvSpPr>
            <p:spPr>
              <a:xfrm flipH="1">
                <a:off x="101" y="3946"/>
                <a:ext cx="193" cy="5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3" name="直接连接符 32987"/>
              <p:cNvSpPr>
                <a:spLocks noChangeAspect="1"/>
              </p:cNvSpPr>
              <p:nvPr/>
            </p:nvSpPr>
            <p:spPr>
              <a:xfrm flipH="1">
                <a:off x="85" y="3885"/>
                <a:ext cx="194" cy="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4" name="直接连接符 32988"/>
              <p:cNvSpPr>
                <a:spLocks noChangeAspect="1"/>
              </p:cNvSpPr>
              <p:nvPr/>
            </p:nvSpPr>
            <p:spPr>
              <a:xfrm flipH="1">
                <a:off x="70" y="3790"/>
                <a:ext cx="352" cy="7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5" name="直接连接符 32989"/>
              <p:cNvSpPr>
                <a:spLocks noChangeAspect="1"/>
              </p:cNvSpPr>
              <p:nvPr/>
            </p:nvSpPr>
            <p:spPr>
              <a:xfrm flipH="1">
                <a:off x="57" y="3762"/>
                <a:ext cx="196" cy="3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6" name="直接连接符 32990"/>
              <p:cNvSpPr>
                <a:spLocks noChangeAspect="1"/>
              </p:cNvSpPr>
              <p:nvPr/>
            </p:nvSpPr>
            <p:spPr>
              <a:xfrm flipH="1">
                <a:off x="45" y="3700"/>
                <a:ext cx="197" cy="3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7" name="直接连接符 32991"/>
              <p:cNvSpPr>
                <a:spLocks noChangeAspect="1"/>
              </p:cNvSpPr>
              <p:nvPr/>
            </p:nvSpPr>
            <p:spPr>
              <a:xfrm flipH="1">
                <a:off x="34" y="3638"/>
                <a:ext cx="198" cy="2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8" name="直接连接符 32992"/>
              <p:cNvSpPr>
                <a:spLocks noChangeAspect="1"/>
              </p:cNvSpPr>
              <p:nvPr/>
            </p:nvSpPr>
            <p:spPr>
              <a:xfrm flipH="1">
                <a:off x="25" y="3576"/>
                <a:ext cx="199" cy="2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89" name="直接连接符 32993"/>
              <p:cNvSpPr>
                <a:spLocks noChangeAspect="1"/>
              </p:cNvSpPr>
              <p:nvPr/>
            </p:nvSpPr>
            <p:spPr>
              <a:xfrm flipH="1">
                <a:off x="18" y="3488"/>
                <a:ext cx="437" cy="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0" name="直接连接符 32994"/>
              <p:cNvSpPr>
                <a:spLocks noChangeAspect="1"/>
              </p:cNvSpPr>
              <p:nvPr/>
            </p:nvSpPr>
            <p:spPr>
              <a:xfrm flipH="1">
                <a:off x="11" y="3451"/>
                <a:ext cx="200" cy="1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1" name="直接连接符 32995"/>
              <p:cNvSpPr>
                <a:spLocks noChangeAspect="1"/>
              </p:cNvSpPr>
              <p:nvPr/>
            </p:nvSpPr>
            <p:spPr>
              <a:xfrm flipH="1">
                <a:off x="6" y="3388"/>
                <a:ext cx="200" cy="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2" name="直接连接符 32996"/>
              <p:cNvSpPr>
                <a:spLocks noChangeAspect="1"/>
              </p:cNvSpPr>
              <p:nvPr/>
            </p:nvSpPr>
            <p:spPr>
              <a:xfrm flipH="1">
                <a:off x="3" y="3326"/>
                <a:ext cx="200" cy="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3" name="直接连接符 32997"/>
              <p:cNvSpPr>
                <a:spLocks noChangeAspect="1"/>
              </p:cNvSpPr>
              <p:nvPr/>
            </p:nvSpPr>
            <p:spPr>
              <a:xfrm flipH="1">
                <a:off x="1" y="3263"/>
                <a:ext cx="200" cy="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4" name="直接连接符 32998"/>
              <p:cNvSpPr>
                <a:spLocks noChangeAspect="1"/>
              </p:cNvSpPr>
              <p:nvPr/>
            </p:nvSpPr>
            <p:spPr>
              <a:xfrm flipH="1" flipV="1">
                <a:off x="0" y="3200"/>
                <a:ext cx="36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5" name="直接连接符 32999"/>
              <p:cNvSpPr>
                <a:spLocks noChangeAspect="1"/>
              </p:cNvSpPr>
              <p:nvPr/>
            </p:nvSpPr>
            <p:spPr>
              <a:xfrm flipH="1" flipV="1">
                <a:off x="1" y="3133"/>
                <a:ext cx="200" cy="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6" name="直接连接符 33000"/>
              <p:cNvSpPr>
                <a:spLocks noChangeAspect="1"/>
              </p:cNvSpPr>
              <p:nvPr/>
            </p:nvSpPr>
            <p:spPr>
              <a:xfrm flipH="1" flipV="1">
                <a:off x="3" y="3066"/>
                <a:ext cx="200" cy="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7" name="直接连接符 33001"/>
              <p:cNvSpPr>
                <a:spLocks noChangeAspect="1"/>
              </p:cNvSpPr>
              <p:nvPr/>
            </p:nvSpPr>
            <p:spPr>
              <a:xfrm flipH="1" flipV="1">
                <a:off x="6" y="2999"/>
                <a:ext cx="200" cy="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8" name="直接连接符 33002"/>
              <p:cNvSpPr>
                <a:spLocks noChangeAspect="1"/>
              </p:cNvSpPr>
              <p:nvPr/>
            </p:nvSpPr>
            <p:spPr>
              <a:xfrm flipH="1" flipV="1">
                <a:off x="11" y="2932"/>
                <a:ext cx="200" cy="1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099" name="直接连接符 33003"/>
              <p:cNvSpPr>
                <a:spLocks noChangeAspect="1"/>
              </p:cNvSpPr>
              <p:nvPr/>
            </p:nvSpPr>
            <p:spPr>
              <a:xfrm flipH="1" flipV="1">
                <a:off x="18" y="2865"/>
                <a:ext cx="437" cy="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0" name="直接连接符 33004"/>
              <p:cNvSpPr>
                <a:spLocks noChangeAspect="1"/>
              </p:cNvSpPr>
              <p:nvPr/>
            </p:nvSpPr>
            <p:spPr>
              <a:xfrm flipH="1" flipV="1">
                <a:off x="25" y="2799"/>
                <a:ext cx="199" cy="2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1" name="直接连接符 33005"/>
              <p:cNvSpPr>
                <a:spLocks noChangeAspect="1"/>
              </p:cNvSpPr>
              <p:nvPr/>
            </p:nvSpPr>
            <p:spPr>
              <a:xfrm flipH="1" flipV="1">
                <a:off x="34" y="2732"/>
                <a:ext cx="198" cy="3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2" name="直接连接符 33006"/>
              <p:cNvSpPr>
                <a:spLocks noChangeAspect="1"/>
              </p:cNvSpPr>
              <p:nvPr/>
            </p:nvSpPr>
            <p:spPr>
              <a:xfrm flipH="1" flipV="1">
                <a:off x="45" y="2666"/>
                <a:ext cx="197" cy="3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3" name="直接连接符 33007"/>
              <p:cNvSpPr>
                <a:spLocks noChangeAspect="1"/>
              </p:cNvSpPr>
              <p:nvPr/>
            </p:nvSpPr>
            <p:spPr>
              <a:xfrm flipH="1" flipV="1">
                <a:off x="57" y="2600"/>
                <a:ext cx="196" cy="3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4" name="直接连接符 33008"/>
              <p:cNvSpPr>
                <a:spLocks noChangeAspect="1"/>
              </p:cNvSpPr>
              <p:nvPr/>
            </p:nvSpPr>
            <p:spPr>
              <a:xfrm flipH="1" flipV="1">
                <a:off x="70" y="2535"/>
                <a:ext cx="352" cy="7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5" name="直接连接符 33009"/>
              <p:cNvSpPr>
                <a:spLocks noChangeAspect="1"/>
              </p:cNvSpPr>
              <p:nvPr/>
            </p:nvSpPr>
            <p:spPr>
              <a:xfrm flipH="1" flipV="1">
                <a:off x="85" y="2469"/>
                <a:ext cx="194" cy="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6" name="直接连接符 33010"/>
              <p:cNvSpPr>
                <a:spLocks noChangeAspect="1"/>
              </p:cNvSpPr>
              <p:nvPr/>
            </p:nvSpPr>
            <p:spPr>
              <a:xfrm flipH="1" flipV="1">
                <a:off x="101" y="2404"/>
                <a:ext cx="193" cy="5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7" name="直接连接符 33011"/>
              <p:cNvSpPr>
                <a:spLocks noChangeAspect="1"/>
              </p:cNvSpPr>
              <p:nvPr/>
            </p:nvSpPr>
            <p:spPr>
              <a:xfrm flipH="1" flipV="1">
                <a:off x="118" y="2339"/>
                <a:ext cx="193" cy="5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8" name="直接连接符 33012"/>
              <p:cNvSpPr>
                <a:spLocks noChangeAspect="1"/>
              </p:cNvSpPr>
              <p:nvPr/>
            </p:nvSpPr>
            <p:spPr>
              <a:xfrm flipH="1" flipV="1">
                <a:off x="137" y="2275"/>
                <a:ext cx="191" cy="5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09" name="直接连接符 33013"/>
              <p:cNvSpPr>
                <a:spLocks noChangeAspect="1"/>
              </p:cNvSpPr>
              <p:nvPr/>
            </p:nvSpPr>
            <p:spPr>
              <a:xfrm flipH="1" flipV="1">
                <a:off x="157" y="2211"/>
                <a:ext cx="418" cy="13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0" name="直接连接符 33014"/>
              <p:cNvSpPr>
                <a:spLocks noChangeAspect="1"/>
              </p:cNvSpPr>
              <p:nvPr/>
            </p:nvSpPr>
            <p:spPr>
              <a:xfrm flipH="1" flipV="1">
                <a:off x="178" y="2148"/>
                <a:ext cx="189" cy="6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1" name="直接连接符 33015"/>
              <p:cNvSpPr>
                <a:spLocks noChangeAspect="1"/>
              </p:cNvSpPr>
              <p:nvPr/>
            </p:nvSpPr>
            <p:spPr>
              <a:xfrm flipH="1" flipV="1">
                <a:off x="201" y="2085"/>
                <a:ext cx="187" cy="6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2" name="直接连接符 33016"/>
              <p:cNvSpPr>
                <a:spLocks noChangeAspect="1"/>
              </p:cNvSpPr>
              <p:nvPr/>
            </p:nvSpPr>
            <p:spPr>
              <a:xfrm flipH="1" flipV="1">
                <a:off x="225" y="2022"/>
                <a:ext cx="186" cy="7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3" name="直接连接符 33017"/>
              <p:cNvSpPr>
                <a:spLocks noChangeAspect="1"/>
              </p:cNvSpPr>
              <p:nvPr/>
            </p:nvSpPr>
            <p:spPr>
              <a:xfrm flipH="1" flipV="1">
                <a:off x="250" y="1960"/>
                <a:ext cx="184" cy="7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4" name="直接连接符 33018"/>
              <p:cNvSpPr>
                <a:spLocks noChangeAspect="1"/>
              </p:cNvSpPr>
              <p:nvPr/>
            </p:nvSpPr>
            <p:spPr>
              <a:xfrm flipH="1" flipV="1">
                <a:off x="277" y="1898"/>
                <a:ext cx="329" cy="14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5" name="直接连接符 33019"/>
              <p:cNvSpPr>
                <a:spLocks noChangeAspect="1"/>
              </p:cNvSpPr>
              <p:nvPr/>
            </p:nvSpPr>
            <p:spPr>
              <a:xfrm flipH="1" flipV="1">
                <a:off x="305" y="1837"/>
                <a:ext cx="181" cy="8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6" name="直接连接符 33020"/>
              <p:cNvSpPr>
                <a:spLocks noChangeAspect="1"/>
              </p:cNvSpPr>
              <p:nvPr/>
            </p:nvSpPr>
            <p:spPr>
              <a:xfrm flipH="1" flipV="1">
                <a:off x="334" y="1777"/>
                <a:ext cx="179" cy="8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7" name="直接连接符 33021"/>
              <p:cNvSpPr>
                <a:spLocks noChangeAspect="1"/>
              </p:cNvSpPr>
              <p:nvPr/>
            </p:nvSpPr>
            <p:spPr>
              <a:xfrm flipH="1" flipV="1">
                <a:off x="364" y="1717"/>
                <a:ext cx="177" cy="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8" name="直接连接符 33022"/>
              <p:cNvSpPr>
                <a:spLocks noChangeAspect="1"/>
              </p:cNvSpPr>
              <p:nvPr/>
            </p:nvSpPr>
            <p:spPr>
              <a:xfrm flipH="1" flipV="1">
                <a:off x="396" y="1658"/>
                <a:ext cx="175" cy="9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19" name="直接连接符 33023"/>
              <p:cNvSpPr>
                <a:spLocks noChangeAspect="1"/>
              </p:cNvSpPr>
              <p:nvPr/>
            </p:nvSpPr>
            <p:spPr>
              <a:xfrm flipH="1" flipV="1">
                <a:off x="429" y="1600"/>
                <a:ext cx="381" cy="22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0" name="直接连接符 33024"/>
              <p:cNvSpPr>
                <a:spLocks noChangeAspect="1"/>
              </p:cNvSpPr>
              <p:nvPr/>
            </p:nvSpPr>
            <p:spPr>
              <a:xfrm flipH="1" flipV="1">
                <a:off x="463" y="1542"/>
                <a:ext cx="171" cy="10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1" name="直接连接符 33025"/>
              <p:cNvSpPr>
                <a:spLocks noChangeAspect="1"/>
              </p:cNvSpPr>
              <p:nvPr/>
            </p:nvSpPr>
            <p:spPr>
              <a:xfrm flipH="1" flipV="1">
                <a:off x="498" y="1485"/>
                <a:ext cx="169" cy="10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2" name="直接连接符 33026"/>
              <p:cNvSpPr>
                <a:spLocks noChangeAspect="1"/>
              </p:cNvSpPr>
              <p:nvPr/>
            </p:nvSpPr>
            <p:spPr>
              <a:xfrm flipH="1" flipV="1">
                <a:off x="535" y="1429"/>
                <a:ext cx="166" cy="11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3" name="直接连接符 33027"/>
              <p:cNvSpPr>
                <a:spLocks noChangeAspect="1"/>
              </p:cNvSpPr>
              <p:nvPr/>
            </p:nvSpPr>
            <p:spPr>
              <a:xfrm flipH="1" flipV="1">
                <a:off x="572" y="1374"/>
                <a:ext cx="165" cy="11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4" name="直接连接符 33028"/>
              <p:cNvSpPr>
                <a:spLocks noChangeAspect="1"/>
              </p:cNvSpPr>
              <p:nvPr/>
            </p:nvSpPr>
            <p:spPr>
              <a:xfrm flipH="1" flipV="1">
                <a:off x="611" y="1319"/>
                <a:ext cx="291" cy="21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5" name="直接连接符 33029"/>
              <p:cNvSpPr>
                <a:spLocks noChangeAspect="1"/>
              </p:cNvSpPr>
              <p:nvPr/>
            </p:nvSpPr>
            <p:spPr>
              <a:xfrm flipH="1" flipV="1">
                <a:off x="651" y="1265"/>
                <a:ext cx="159" cy="12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6" name="直接连接符 33030"/>
              <p:cNvSpPr>
                <a:spLocks noChangeAspect="1"/>
              </p:cNvSpPr>
              <p:nvPr/>
            </p:nvSpPr>
            <p:spPr>
              <a:xfrm flipH="1" flipV="1">
                <a:off x="692" y="1212"/>
                <a:ext cx="157" cy="12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7" name="直接连接符 33031"/>
              <p:cNvSpPr>
                <a:spLocks noChangeAspect="1"/>
              </p:cNvSpPr>
              <p:nvPr/>
            </p:nvSpPr>
            <p:spPr>
              <a:xfrm flipH="1" flipV="1">
                <a:off x="734" y="1160"/>
                <a:ext cx="154" cy="12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8" name="直接连接符 33032"/>
              <p:cNvSpPr>
                <a:spLocks noChangeAspect="1"/>
              </p:cNvSpPr>
              <p:nvPr/>
            </p:nvSpPr>
            <p:spPr>
              <a:xfrm flipH="1" flipV="1">
                <a:off x="778" y="1109"/>
                <a:ext cx="151" cy="13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29" name="直接连接符 33033"/>
              <p:cNvSpPr>
                <a:spLocks noChangeAspect="1"/>
              </p:cNvSpPr>
              <p:nvPr/>
            </p:nvSpPr>
            <p:spPr>
              <a:xfrm flipH="1" flipV="1">
                <a:off x="822" y="1059"/>
                <a:ext cx="327" cy="29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0" name="直接连接符 33034"/>
              <p:cNvSpPr>
                <a:spLocks noChangeAspect="1"/>
              </p:cNvSpPr>
              <p:nvPr/>
            </p:nvSpPr>
            <p:spPr>
              <a:xfrm flipH="1" flipV="1">
                <a:off x="867" y="1009"/>
                <a:ext cx="146" cy="13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1" name="直接连接符 33035"/>
              <p:cNvSpPr>
                <a:spLocks noChangeAspect="1"/>
              </p:cNvSpPr>
              <p:nvPr/>
            </p:nvSpPr>
            <p:spPr>
              <a:xfrm flipH="1" flipV="1">
                <a:off x="914" y="961"/>
                <a:ext cx="143" cy="14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2" name="直接连接符 33036"/>
              <p:cNvSpPr>
                <a:spLocks noChangeAspect="1"/>
              </p:cNvSpPr>
              <p:nvPr/>
            </p:nvSpPr>
            <p:spPr>
              <a:xfrm flipH="1" flipV="1">
                <a:off x="961" y="914"/>
                <a:ext cx="140" cy="14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3" name="直接连接符 33037"/>
              <p:cNvSpPr>
                <a:spLocks noChangeAspect="1"/>
              </p:cNvSpPr>
              <p:nvPr/>
            </p:nvSpPr>
            <p:spPr>
              <a:xfrm flipH="1" flipV="1">
                <a:off x="1009" y="867"/>
                <a:ext cx="137" cy="14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4" name="直接连接符 33038"/>
              <p:cNvSpPr>
                <a:spLocks noChangeAspect="1"/>
              </p:cNvSpPr>
              <p:nvPr/>
            </p:nvSpPr>
            <p:spPr>
              <a:xfrm flipH="1" flipV="1">
                <a:off x="1059" y="822"/>
                <a:ext cx="241" cy="26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5" name="直接连接符 33039"/>
              <p:cNvSpPr>
                <a:spLocks noChangeAspect="1"/>
              </p:cNvSpPr>
              <p:nvPr/>
            </p:nvSpPr>
            <p:spPr>
              <a:xfrm flipH="1" flipV="1">
                <a:off x="1109" y="778"/>
                <a:ext cx="131" cy="15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6" name="直接连接符 33040"/>
              <p:cNvSpPr>
                <a:spLocks noChangeAspect="1"/>
              </p:cNvSpPr>
              <p:nvPr/>
            </p:nvSpPr>
            <p:spPr>
              <a:xfrm flipH="1" flipV="1">
                <a:off x="1160" y="734"/>
                <a:ext cx="128" cy="15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7" name="直接连接符 33041"/>
              <p:cNvSpPr>
                <a:spLocks noChangeAspect="1"/>
              </p:cNvSpPr>
              <p:nvPr/>
            </p:nvSpPr>
            <p:spPr>
              <a:xfrm flipH="1" flipV="1">
                <a:off x="1212" y="692"/>
                <a:ext cx="125" cy="15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8" name="直接连接符 33042"/>
              <p:cNvSpPr>
                <a:spLocks noChangeAspect="1"/>
              </p:cNvSpPr>
              <p:nvPr/>
            </p:nvSpPr>
            <p:spPr>
              <a:xfrm flipH="1" flipV="1">
                <a:off x="1265" y="651"/>
                <a:ext cx="121" cy="15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39" name="直接连接符 33043"/>
              <p:cNvSpPr>
                <a:spLocks noChangeAspect="1"/>
              </p:cNvSpPr>
              <p:nvPr/>
            </p:nvSpPr>
            <p:spPr>
              <a:xfrm flipH="1" flipV="1">
                <a:off x="1319" y="611"/>
                <a:ext cx="259" cy="35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0" name="直接连接符 33044"/>
              <p:cNvSpPr>
                <a:spLocks noChangeAspect="1"/>
              </p:cNvSpPr>
              <p:nvPr/>
            </p:nvSpPr>
            <p:spPr>
              <a:xfrm flipH="1" flipV="1">
                <a:off x="1374" y="572"/>
                <a:ext cx="114" cy="16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1" name="直接连接符 33045"/>
              <p:cNvSpPr>
                <a:spLocks noChangeAspect="1"/>
              </p:cNvSpPr>
              <p:nvPr/>
            </p:nvSpPr>
            <p:spPr>
              <a:xfrm flipH="1" flipV="1">
                <a:off x="1429" y="535"/>
                <a:ext cx="111" cy="16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2" name="直接连接符 33046"/>
              <p:cNvSpPr>
                <a:spLocks noChangeAspect="1"/>
              </p:cNvSpPr>
              <p:nvPr/>
            </p:nvSpPr>
            <p:spPr>
              <a:xfrm flipH="1" flipV="1">
                <a:off x="1485" y="498"/>
                <a:ext cx="108" cy="16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3" name="直接连接符 33047"/>
              <p:cNvSpPr>
                <a:spLocks noChangeAspect="1"/>
              </p:cNvSpPr>
              <p:nvPr/>
            </p:nvSpPr>
            <p:spPr>
              <a:xfrm flipH="1" flipV="1">
                <a:off x="1542" y="463"/>
                <a:ext cx="104" cy="17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4" name="直接连接符 33048"/>
              <p:cNvSpPr>
                <a:spLocks noChangeAspect="1"/>
              </p:cNvSpPr>
              <p:nvPr/>
            </p:nvSpPr>
            <p:spPr>
              <a:xfrm flipH="1" flipV="1">
                <a:off x="1600" y="429"/>
                <a:ext cx="180" cy="31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5" name="直接连接符 33049"/>
              <p:cNvSpPr>
                <a:spLocks noChangeAspect="1"/>
              </p:cNvSpPr>
              <p:nvPr/>
            </p:nvSpPr>
            <p:spPr>
              <a:xfrm flipH="1" flipV="1">
                <a:off x="1658" y="396"/>
                <a:ext cx="97" cy="175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6" name="直接连接符 33050"/>
              <p:cNvSpPr>
                <a:spLocks noChangeAspect="1"/>
              </p:cNvSpPr>
              <p:nvPr/>
            </p:nvSpPr>
            <p:spPr>
              <a:xfrm flipH="1" flipV="1">
                <a:off x="1717" y="364"/>
                <a:ext cx="93" cy="17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7" name="直接连接符 33051"/>
              <p:cNvSpPr>
                <a:spLocks noChangeAspect="1"/>
              </p:cNvSpPr>
              <p:nvPr/>
            </p:nvSpPr>
            <p:spPr>
              <a:xfrm flipH="1" flipV="1">
                <a:off x="1777" y="334"/>
                <a:ext cx="89" cy="17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8" name="直接连接符 33052"/>
              <p:cNvSpPr>
                <a:spLocks noChangeAspect="1"/>
              </p:cNvSpPr>
              <p:nvPr/>
            </p:nvSpPr>
            <p:spPr>
              <a:xfrm flipH="1" flipV="1">
                <a:off x="1838" y="305"/>
                <a:ext cx="85" cy="18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49" name="直接连接符 33053"/>
              <p:cNvSpPr>
                <a:spLocks noChangeAspect="1"/>
              </p:cNvSpPr>
              <p:nvPr/>
            </p:nvSpPr>
            <p:spPr>
              <a:xfrm flipH="1" flipV="1">
                <a:off x="1898" y="277"/>
                <a:ext cx="179" cy="40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0" name="直接连接符 33054"/>
              <p:cNvSpPr>
                <a:spLocks noChangeAspect="1"/>
              </p:cNvSpPr>
              <p:nvPr/>
            </p:nvSpPr>
            <p:spPr>
              <a:xfrm flipH="1" flipV="1">
                <a:off x="1960" y="250"/>
                <a:ext cx="77" cy="18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1" name="直接连接符 33055"/>
              <p:cNvSpPr>
                <a:spLocks noChangeAspect="1"/>
              </p:cNvSpPr>
              <p:nvPr/>
            </p:nvSpPr>
            <p:spPr>
              <a:xfrm flipH="1" flipV="1">
                <a:off x="2022" y="225"/>
                <a:ext cx="74" cy="18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2" name="直接连接符 33056"/>
              <p:cNvSpPr>
                <a:spLocks noChangeAspect="1"/>
              </p:cNvSpPr>
              <p:nvPr/>
            </p:nvSpPr>
            <p:spPr>
              <a:xfrm flipH="1" flipV="1">
                <a:off x="2085" y="201"/>
                <a:ext cx="69" cy="18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3" name="直接连接符 33057"/>
              <p:cNvSpPr>
                <a:spLocks noChangeAspect="1"/>
              </p:cNvSpPr>
              <p:nvPr/>
            </p:nvSpPr>
            <p:spPr>
              <a:xfrm flipH="1" flipV="1">
                <a:off x="2148" y="178"/>
                <a:ext cx="65" cy="18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4" name="直接连接符 33058"/>
              <p:cNvSpPr>
                <a:spLocks noChangeAspect="1"/>
              </p:cNvSpPr>
              <p:nvPr/>
            </p:nvSpPr>
            <p:spPr>
              <a:xfrm flipH="1" flipV="1">
                <a:off x="2211" y="157"/>
                <a:ext cx="111" cy="342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5" name="直接连接符 33059"/>
              <p:cNvSpPr>
                <a:spLocks noChangeAspect="1"/>
              </p:cNvSpPr>
              <p:nvPr/>
            </p:nvSpPr>
            <p:spPr>
              <a:xfrm flipH="1" flipV="1">
                <a:off x="2275" y="137"/>
                <a:ext cx="58" cy="19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6" name="直接连接符 33060"/>
              <p:cNvSpPr>
                <a:spLocks noChangeAspect="1"/>
              </p:cNvSpPr>
              <p:nvPr/>
            </p:nvSpPr>
            <p:spPr>
              <a:xfrm flipH="1" flipV="1">
                <a:off x="2339" y="118"/>
                <a:ext cx="54" cy="1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7" name="直接连接符 33061"/>
              <p:cNvSpPr>
                <a:spLocks noChangeAspect="1"/>
              </p:cNvSpPr>
              <p:nvPr/>
            </p:nvSpPr>
            <p:spPr>
              <a:xfrm flipH="1" flipV="1">
                <a:off x="2404" y="101"/>
                <a:ext cx="50" cy="19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8" name="直接连接符 33062"/>
              <p:cNvSpPr>
                <a:spLocks noChangeAspect="1"/>
              </p:cNvSpPr>
              <p:nvPr/>
            </p:nvSpPr>
            <p:spPr>
              <a:xfrm flipH="1" flipV="1">
                <a:off x="2469" y="85"/>
                <a:ext cx="46" cy="19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59" name="直接连接符 33063"/>
              <p:cNvSpPr>
                <a:spLocks noChangeAspect="1"/>
              </p:cNvSpPr>
              <p:nvPr/>
            </p:nvSpPr>
            <p:spPr>
              <a:xfrm flipH="1" flipV="1">
                <a:off x="2535" y="70"/>
                <a:ext cx="91" cy="43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60" name="直接连接符 33064"/>
              <p:cNvSpPr>
                <a:spLocks noChangeAspect="1"/>
              </p:cNvSpPr>
              <p:nvPr/>
            </p:nvSpPr>
            <p:spPr>
              <a:xfrm flipH="1" flipV="1">
                <a:off x="2600" y="57"/>
                <a:ext cx="38" cy="19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61" name="直接连接符 33065"/>
              <p:cNvSpPr>
                <a:spLocks noChangeAspect="1"/>
              </p:cNvSpPr>
              <p:nvPr/>
            </p:nvSpPr>
            <p:spPr>
              <a:xfrm flipH="1" flipV="1">
                <a:off x="2666" y="45"/>
                <a:ext cx="34" cy="19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62" name="直接连接符 33066"/>
              <p:cNvSpPr>
                <a:spLocks noChangeAspect="1"/>
              </p:cNvSpPr>
              <p:nvPr/>
            </p:nvSpPr>
            <p:spPr>
              <a:xfrm flipH="1" flipV="1">
                <a:off x="2733" y="34"/>
                <a:ext cx="29" cy="19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63" name="直接连接符 33067"/>
              <p:cNvSpPr>
                <a:spLocks noChangeAspect="1"/>
              </p:cNvSpPr>
              <p:nvPr/>
            </p:nvSpPr>
            <p:spPr>
              <a:xfrm flipH="1" flipV="1">
                <a:off x="2799" y="25"/>
                <a:ext cx="25" cy="19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64" name="直接连接符 33068"/>
              <p:cNvSpPr>
                <a:spLocks noChangeAspect="1"/>
              </p:cNvSpPr>
              <p:nvPr/>
            </p:nvSpPr>
            <p:spPr>
              <a:xfrm flipH="1" flipV="1">
                <a:off x="2866" y="18"/>
                <a:ext cx="37" cy="35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65" name="直接连接符 33069"/>
              <p:cNvSpPr>
                <a:spLocks noChangeAspect="1"/>
              </p:cNvSpPr>
              <p:nvPr/>
            </p:nvSpPr>
            <p:spPr>
              <a:xfrm flipH="1" flipV="1">
                <a:off x="2932" y="11"/>
                <a:ext cx="17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66" name="直接连接符 33070"/>
              <p:cNvSpPr>
                <a:spLocks noChangeAspect="1"/>
              </p:cNvSpPr>
              <p:nvPr/>
            </p:nvSpPr>
            <p:spPr>
              <a:xfrm flipH="1" flipV="1">
                <a:off x="2999" y="6"/>
                <a:ext cx="13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67" name="直接连接符 33071"/>
              <p:cNvSpPr>
                <a:spLocks noChangeAspect="1"/>
              </p:cNvSpPr>
              <p:nvPr/>
            </p:nvSpPr>
            <p:spPr>
              <a:xfrm flipH="1" flipV="1">
                <a:off x="3066" y="3"/>
                <a:ext cx="8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168" name="直接连接符 33072"/>
              <p:cNvSpPr>
                <a:spLocks noChangeAspect="1"/>
              </p:cNvSpPr>
              <p:nvPr/>
            </p:nvSpPr>
            <p:spPr>
              <a:xfrm flipH="1" flipV="1">
                <a:off x="3133" y="1"/>
                <a:ext cx="4" cy="20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37169" name="组合 33073"/>
            <p:cNvGrpSpPr>
              <a:grpSpLocks noChangeAspect="1"/>
            </p:cNvGrpSpPr>
            <p:nvPr/>
          </p:nvGrpSpPr>
          <p:grpSpPr>
            <a:xfrm>
              <a:off x="1532" y="1387"/>
              <a:ext cx="1701" cy="1701"/>
              <a:chOff x="0" y="0"/>
              <a:chExt cx="1922" cy="1922"/>
            </a:xfrm>
          </p:grpSpPr>
          <p:grpSp>
            <p:nvGrpSpPr>
              <p:cNvPr id="37170" name="组合 33074"/>
              <p:cNvGrpSpPr>
                <a:grpSpLocks noChangeAspect="1"/>
              </p:cNvGrpSpPr>
              <p:nvPr/>
            </p:nvGrpSpPr>
            <p:grpSpPr>
              <a:xfrm>
                <a:off x="0" y="0"/>
                <a:ext cx="1922" cy="1922"/>
                <a:chOff x="0" y="0"/>
                <a:chExt cx="6364" cy="6400"/>
              </a:xfrm>
            </p:grpSpPr>
            <p:sp>
              <p:nvSpPr>
                <p:cNvPr id="37171" name="直接连接符 33075"/>
                <p:cNvSpPr>
                  <a:spLocks noChangeAspect="1"/>
                </p:cNvSpPr>
                <p:nvPr/>
              </p:nvSpPr>
              <p:spPr>
                <a:xfrm flipV="1">
                  <a:off x="3182" y="0"/>
                  <a:ext cx="0" cy="6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72" name="直接连接符 33076"/>
                <p:cNvSpPr>
                  <a:spLocks noChangeAspect="1"/>
                </p:cNvSpPr>
                <p:nvPr/>
              </p:nvSpPr>
              <p:spPr>
                <a:xfrm flipV="1">
                  <a:off x="3764" y="70"/>
                  <a:ext cx="83" cy="39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73" name="直接连接符 33077"/>
                <p:cNvSpPr>
                  <a:spLocks noChangeAspect="1"/>
                </p:cNvSpPr>
                <p:nvPr/>
              </p:nvSpPr>
              <p:spPr>
                <a:xfrm flipV="1">
                  <a:off x="4240" y="277"/>
                  <a:ext cx="244" cy="54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74" name="直接连接符 33078"/>
                <p:cNvSpPr>
                  <a:spLocks noChangeAspect="1"/>
                </p:cNvSpPr>
                <p:nvPr/>
              </p:nvSpPr>
              <p:spPr>
                <a:xfrm flipV="1">
                  <a:off x="4828" y="611"/>
                  <a:ext cx="235" cy="32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75" name="直接连接符 33079"/>
                <p:cNvSpPr>
                  <a:spLocks noChangeAspect="1"/>
                </p:cNvSpPr>
                <p:nvPr/>
              </p:nvSpPr>
              <p:spPr>
                <a:xfrm flipV="1">
                  <a:off x="5114" y="1059"/>
                  <a:ext cx="446" cy="40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76" name="直接连接符 33080"/>
                <p:cNvSpPr>
                  <a:spLocks noChangeAspect="1"/>
                </p:cNvSpPr>
                <p:nvPr/>
              </p:nvSpPr>
              <p:spPr>
                <a:xfrm flipV="1">
                  <a:off x="5607" y="1600"/>
                  <a:ext cx="346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77" name="直接连接符 33081"/>
                <p:cNvSpPr>
                  <a:spLocks noChangeAspect="1"/>
                </p:cNvSpPr>
                <p:nvPr/>
              </p:nvSpPr>
              <p:spPr>
                <a:xfrm flipV="1">
                  <a:off x="5655" y="2211"/>
                  <a:ext cx="570" cy="1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78" name="直接连接符 33082"/>
                <p:cNvSpPr>
                  <a:spLocks noChangeAspect="1"/>
                </p:cNvSpPr>
                <p:nvPr/>
              </p:nvSpPr>
              <p:spPr>
                <a:xfrm flipV="1">
                  <a:off x="5967" y="2866"/>
                  <a:ext cx="397" cy="4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79" name="直接连接符 33083"/>
                <p:cNvSpPr>
                  <a:spLocks noChangeAspect="1"/>
                </p:cNvSpPr>
                <p:nvPr/>
              </p:nvSpPr>
              <p:spPr>
                <a:xfrm>
                  <a:off x="5768" y="3472"/>
                  <a:ext cx="596" cy="63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0" name="直接连接符 33084"/>
                <p:cNvSpPr>
                  <a:spLocks noChangeAspect="1"/>
                </p:cNvSpPr>
                <p:nvPr/>
              </p:nvSpPr>
              <p:spPr>
                <a:xfrm>
                  <a:off x="5845" y="4065"/>
                  <a:ext cx="380" cy="12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1" name="直接连接符 33085"/>
                <p:cNvSpPr>
                  <a:spLocks noChangeAspect="1"/>
                </p:cNvSpPr>
                <p:nvPr/>
              </p:nvSpPr>
              <p:spPr>
                <a:xfrm>
                  <a:off x="5434" y="4500"/>
                  <a:ext cx="519" cy="3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2" name="直接连接符 33086"/>
                <p:cNvSpPr>
                  <a:spLocks noChangeAspect="1"/>
                </p:cNvSpPr>
                <p:nvPr/>
              </p:nvSpPr>
              <p:spPr>
                <a:xfrm>
                  <a:off x="5263" y="5074"/>
                  <a:ext cx="297" cy="26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3" name="直接连接符 33087"/>
                <p:cNvSpPr>
                  <a:spLocks noChangeAspect="1"/>
                </p:cNvSpPr>
                <p:nvPr/>
              </p:nvSpPr>
              <p:spPr>
                <a:xfrm>
                  <a:off x="4710" y="5303"/>
                  <a:ext cx="353" cy="4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4" name="直接连接符 33088"/>
                <p:cNvSpPr>
                  <a:spLocks noChangeAspect="1"/>
                </p:cNvSpPr>
                <p:nvPr/>
              </p:nvSpPr>
              <p:spPr>
                <a:xfrm>
                  <a:off x="4321" y="5758"/>
                  <a:ext cx="163" cy="3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5" name="直接连接符 33089"/>
                <p:cNvSpPr>
                  <a:spLocks noChangeAspect="1"/>
                </p:cNvSpPr>
                <p:nvPr/>
              </p:nvSpPr>
              <p:spPr>
                <a:xfrm>
                  <a:off x="3723" y="5743"/>
                  <a:ext cx="124" cy="58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6" name="直接连接符 33090"/>
                <p:cNvSpPr>
                  <a:spLocks noChangeAspect="1"/>
                </p:cNvSpPr>
                <p:nvPr/>
              </p:nvSpPr>
              <p:spPr>
                <a:xfrm flipH="1">
                  <a:off x="3182" y="6000"/>
                  <a:ext cx="0" cy="4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7" name="直接连接符 33091"/>
                <p:cNvSpPr>
                  <a:spLocks noChangeAspect="1"/>
                </p:cNvSpPr>
                <p:nvPr/>
              </p:nvSpPr>
              <p:spPr>
                <a:xfrm flipH="1">
                  <a:off x="2517" y="5743"/>
                  <a:ext cx="124" cy="58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8" name="直接连接符 33092"/>
                <p:cNvSpPr>
                  <a:spLocks noChangeAspect="1"/>
                </p:cNvSpPr>
                <p:nvPr/>
              </p:nvSpPr>
              <p:spPr>
                <a:xfrm flipH="1">
                  <a:off x="1880" y="5758"/>
                  <a:ext cx="163" cy="365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89" name="直接连接符 33093"/>
                <p:cNvSpPr>
                  <a:spLocks noChangeAspect="1"/>
                </p:cNvSpPr>
                <p:nvPr/>
              </p:nvSpPr>
              <p:spPr>
                <a:xfrm flipH="1">
                  <a:off x="1301" y="5303"/>
                  <a:ext cx="353" cy="4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0" name="直接连接符 33094"/>
                <p:cNvSpPr>
                  <a:spLocks noChangeAspect="1"/>
                </p:cNvSpPr>
                <p:nvPr/>
              </p:nvSpPr>
              <p:spPr>
                <a:xfrm flipH="1">
                  <a:off x="804" y="5074"/>
                  <a:ext cx="297" cy="267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1" name="直接连接符 33095"/>
                <p:cNvSpPr>
                  <a:spLocks noChangeAspect="1"/>
                </p:cNvSpPr>
                <p:nvPr/>
              </p:nvSpPr>
              <p:spPr>
                <a:xfrm flipH="1">
                  <a:off x="411" y="4500"/>
                  <a:ext cx="519" cy="3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2" name="直接连接符 33096"/>
                <p:cNvSpPr>
                  <a:spLocks noChangeAspect="1"/>
                </p:cNvSpPr>
                <p:nvPr/>
              </p:nvSpPr>
              <p:spPr>
                <a:xfrm flipH="1">
                  <a:off x="139" y="4065"/>
                  <a:ext cx="380" cy="12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3" name="直接连接符 33097"/>
                <p:cNvSpPr>
                  <a:spLocks noChangeAspect="1"/>
                </p:cNvSpPr>
                <p:nvPr/>
              </p:nvSpPr>
              <p:spPr>
                <a:xfrm flipH="1">
                  <a:off x="0" y="3472"/>
                  <a:ext cx="596" cy="6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4" name="直接连接符 33098"/>
                <p:cNvSpPr>
                  <a:spLocks noChangeAspect="1"/>
                </p:cNvSpPr>
                <p:nvPr/>
              </p:nvSpPr>
              <p:spPr>
                <a:xfrm flipH="1" flipV="1">
                  <a:off x="0" y="2865"/>
                  <a:ext cx="397" cy="42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5" name="直接连接符 33099"/>
                <p:cNvSpPr>
                  <a:spLocks noChangeAspect="1"/>
                </p:cNvSpPr>
                <p:nvPr/>
              </p:nvSpPr>
              <p:spPr>
                <a:xfrm flipH="1" flipV="1">
                  <a:off x="139" y="2211"/>
                  <a:ext cx="570" cy="186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6" name="直接连接符 33100"/>
                <p:cNvSpPr>
                  <a:spLocks noChangeAspect="1"/>
                </p:cNvSpPr>
                <p:nvPr/>
              </p:nvSpPr>
              <p:spPr>
                <a:xfrm flipH="1" flipV="1">
                  <a:off x="411" y="1600"/>
                  <a:ext cx="346" cy="20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7" name="直接连接符 33101"/>
                <p:cNvSpPr>
                  <a:spLocks noChangeAspect="1"/>
                </p:cNvSpPr>
                <p:nvPr/>
              </p:nvSpPr>
              <p:spPr>
                <a:xfrm flipH="1" flipV="1">
                  <a:off x="804" y="1059"/>
                  <a:ext cx="446" cy="40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8" name="直接连接符 33102"/>
                <p:cNvSpPr>
                  <a:spLocks noChangeAspect="1"/>
                </p:cNvSpPr>
                <p:nvPr/>
              </p:nvSpPr>
              <p:spPr>
                <a:xfrm flipH="1" flipV="1">
                  <a:off x="1301" y="611"/>
                  <a:ext cx="235" cy="324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199" name="直接连接符 33103"/>
                <p:cNvSpPr>
                  <a:spLocks noChangeAspect="1"/>
                </p:cNvSpPr>
                <p:nvPr/>
              </p:nvSpPr>
              <p:spPr>
                <a:xfrm flipH="1" flipV="1">
                  <a:off x="1880" y="277"/>
                  <a:ext cx="245" cy="548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7200" name="直接连接符 33104"/>
                <p:cNvSpPr>
                  <a:spLocks noChangeAspect="1"/>
                </p:cNvSpPr>
                <p:nvPr/>
              </p:nvSpPr>
              <p:spPr>
                <a:xfrm flipH="1" flipV="1">
                  <a:off x="2517" y="70"/>
                  <a:ext cx="83" cy="39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7201" name="椭圆 33105"/>
              <p:cNvSpPr>
                <a:spLocks noChangeAspect="1"/>
              </p:cNvSpPr>
              <p:nvPr/>
            </p:nvSpPr>
            <p:spPr>
              <a:xfrm>
                <a:off x="0" y="0"/>
                <a:ext cx="1922" cy="1922"/>
              </a:xfrm>
              <a:prstGeom prst="ellipse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7202" name="矩形 33106"/>
            <p:cNvSpPr/>
            <p:nvPr/>
          </p:nvSpPr>
          <p:spPr>
            <a:xfrm>
              <a:off x="1892" y="0"/>
              <a:ext cx="945" cy="456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FFFFFF"/>
                </a:gs>
                <a:gs pos="100000">
                  <a:srgbClr val="000000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203" name="矩形 33107"/>
            <p:cNvSpPr/>
            <p:nvPr/>
          </p:nvSpPr>
          <p:spPr>
            <a:xfrm>
              <a:off x="2113" y="456"/>
              <a:ext cx="525" cy="423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0" scaled="1"/>
              <a:tileRect/>
            </a:gra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204" name="椭圆 33108"/>
            <p:cNvSpPr/>
            <p:nvPr/>
          </p:nvSpPr>
          <p:spPr>
            <a:xfrm>
              <a:off x="2334" y="3200"/>
              <a:ext cx="105" cy="108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205" name="文本框 33109"/>
            <p:cNvSpPr txBox="1"/>
            <p:nvPr/>
          </p:nvSpPr>
          <p:spPr>
            <a:xfrm>
              <a:off x="2414" y="1164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37206" name="文本框 33110"/>
            <p:cNvSpPr txBox="1"/>
            <p:nvPr/>
          </p:nvSpPr>
          <p:spPr>
            <a:xfrm>
              <a:off x="2755" y="1292"/>
              <a:ext cx="334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31</a:t>
              </a:r>
            </a:p>
          </p:txBody>
        </p:sp>
        <p:sp>
          <p:nvSpPr>
            <p:cNvPr id="37207" name="文本框 33111"/>
            <p:cNvSpPr txBox="1"/>
            <p:nvPr/>
          </p:nvSpPr>
          <p:spPr>
            <a:xfrm>
              <a:off x="3091" y="1450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37208" name="文本框 33112"/>
            <p:cNvSpPr txBox="1"/>
            <p:nvPr/>
          </p:nvSpPr>
          <p:spPr>
            <a:xfrm>
              <a:off x="3416" y="1691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33</a:t>
              </a:r>
            </a:p>
          </p:txBody>
        </p:sp>
        <p:sp>
          <p:nvSpPr>
            <p:cNvPr id="37209" name="文本框 33113"/>
            <p:cNvSpPr txBox="1"/>
            <p:nvPr/>
          </p:nvSpPr>
          <p:spPr>
            <a:xfrm>
              <a:off x="3704" y="1902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37210" name="文本框 33114"/>
            <p:cNvSpPr txBox="1"/>
            <p:nvPr/>
          </p:nvSpPr>
          <p:spPr>
            <a:xfrm>
              <a:off x="3823" y="2202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35</a:t>
              </a:r>
            </a:p>
          </p:txBody>
        </p:sp>
        <p:sp>
          <p:nvSpPr>
            <p:cNvPr id="37211" name="文本框 33115"/>
            <p:cNvSpPr txBox="1"/>
            <p:nvPr/>
          </p:nvSpPr>
          <p:spPr>
            <a:xfrm>
              <a:off x="4084" y="2556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37212" name="文本框 33116"/>
            <p:cNvSpPr txBox="1"/>
            <p:nvPr/>
          </p:nvSpPr>
          <p:spPr>
            <a:xfrm>
              <a:off x="4048" y="2935"/>
              <a:ext cx="434" cy="35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37</a:t>
              </a:r>
            </a:p>
          </p:txBody>
        </p:sp>
        <p:sp>
          <p:nvSpPr>
            <p:cNvPr id="37213" name="文本框 33117"/>
            <p:cNvSpPr txBox="1"/>
            <p:nvPr/>
          </p:nvSpPr>
          <p:spPr>
            <a:xfrm>
              <a:off x="4181" y="3342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</a:p>
          </p:txBody>
        </p:sp>
        <p:sp>
          <p:nvSpPr>
            <p:cNvPr id="37214" name="文本框 33118"/>
            <p:cNvSpPr txBox="1"/>
            <p:nvPr/>
          </p:nvSpPr>
          <p:spPr>
            <a:xfrm>
              <a:off x="3992" y="3654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39</a:t>
              </a:r>
            </a:p>
          </p:txBody>
        </p:sp>
        <p:sp>
          <p:nvSpPr>
            <p:cNvPr id="37215" name="文本框 33119"/>
            <p:cNvSpPr txBox="1"/>
            <p:nvPr/>
          </p:nvSpPr>
          <p:spPr>
            <a:xfrm>
              <a:off x="3613" y="4344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41</a:t>
              </a:r>
            </a:p>
          </p:txBody>
        </p:sp>
        <p:sp>
          <p:nvSpPr>
            <p:cNvPr id="37216" name="文本框 33120"/>
            <p:cNvSpPr txBox="1"/>
            <p:nvPr/>
          </p:nvSpPr>
          <p:spPr>
            <a:xfrm>
              <a:off x="3844" y="4027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</a:p>
          </p:txBody>
        </p:sp>
        <p:sp>
          <p:nvSpPr>
            <p:cNvPr id="37217" name="文本框 33121"/>
            <p:cNvSpPr txBox="1"/>
            <p:nvPr/>
          </p:nvSpPr>
          <p:spPr>
            <a:xfrm>
              <a:off x="2977" y="4813"/>
              <a:ext cx="334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43</a:t>
              </a:r>
            </a:p>
          </p:txBody>
        </p:sp>
        <p:sp>
          <p:nvSpPr>
            <p:cNvPr id="37218" name="文本框 33122"/>
            <p:cNvSpPr txBox="1"/>
            <p:nvPr/>
          </p:nvSpPr>
          <p:spPr>
            <a:xfrm>
              <a:off x="3251" y="4625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12</a:t>
              </a:r>
            </a:p>
          </p:txBody>
        </p:sp>
        <p:sp>
          <p:nvSpPr>
            <p:cNvPr id="37219" name="文本框 33123"/>
            <p:cNvSpPr txBox="1"/>
            <p:nvPr/>
          </p:nvSpPr>
          <p:spPr>
            <a:xfrm>
              <a:off x="2651" y="4925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14</a:t>
              </a:r>
            </a:p>
          </p:txBody>
        </p:sp>
        <p:sp>
          <p:nvSpPr>
            <p:cNvPr id="37220" name="文本框 33124"/>
            <p:cNvSpPr txBox="1"/>
            <p:nvPr/>
          </p:nvSpPr>
          <p:spPr>
            <a:xfrm>
              <a:off x="2338" y="4941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45</a:t>
              </a:r>
            </a:p>
          </p:txBody>
        </p:sp>
        <p:sp>
          <p:nvSpPr>
            <p:cNvPr id="37221" name="文本框 33125"/>
            <p:cNvSpPr txBox="1"/>
            <p:nvPr/>
          </p:nvSpPr>
          <p:spPr>
            <a:xfrm>
              <a:off x="1912" y="4900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16</a:t>
              </a:r>
            </a:p>
          </p:txBody>
        </p:sp>
        <p:sp>
          <p:nvSpPr>
            <p:cNvPr id="37222" name="文本框 33126"/>
            <p:cNvSpPr txBox="1"/>
            <p:nvPr/>
          </p:nvSpPr>
          <p:spPr>
            <a:xfrm>
              <a:off x="1553" y="4794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47</a:t>
              </a:r>
            </a:p>
          </p:txBody>
        </p:sp>
        <p:sp>
          <p:nvSpPr>
            <p:cNvPr id="37223" name="文本框 33127"/>
            <p:cNvSpPr txBox="1"/>
            <p:nvPr/>
          </p:nvSpPr>
          <p:spPr>
            <a:xfrm>
              <a:off x="1225" y="4599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18</a:t>
              </a:r>
            </a:p>
          </p:txBody>
        </p:sp>
        <p:sp>
          <p:nvSpPr>
            <p:cNvPr id="37224" name="文本框 33128"/>
            <p:cNvSpPr txBox="1"/>
            <p:nvPr/>
          </p:nvSpPr>
          <p:spPr>
            <a:xfrm>
              <a:off x="917" y="4327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49</a:t>
              </a:r>
            </a:p>
          </p:txBody>
        </p:sp>
        <p:sp>
          <p:nvSpPr>
            <p:cNvPr id="37225" name="文本框 33129"/>
            <p:cNvSpPr txBox="1"/>
            <p:nvPr/>
          </p:nvSpPr>
          <p:spPr>
            <a:xfrm>
              <a:off x="728" y="3998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20</a:t>
              </a:r>
            </a:p>
          </p:txBody>
        </p:sp>
        <p:sp>
          <p:nvSpPr>
            <p:cNvPr id="37226" name="文本框 33130"/>
            <p:cNvSpPr txBox="1"/>
            <p:nvPr/>
          </p:nvSpPr>
          <p:spPr>
            <a:xfrm>
              <a:off x="554" y="3654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51</a:t>
              </a:r>
            </a:p>
          </p:txBody>
        </p:sp>
        <p:sp>
          <p:nvSpPr>
            <p:cNvPr id="37227" name="文本框 33131"/>
            <p:cNvSpPr txBox="1"/>
            <p:nvPr/>
          </p:nvSpPr>
          <p:spPr>
            <a:xfrm>
              <a:off x="481" y="3341"/>
              <a:ext cx="434" cy="35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22</a:t>
              </a:r>
            </a:p>
          </p:txBody>
        </p:sp>
        <p:sp>
          <p:nvSpPr>
            <p:cNvPr id="37228" name="文本框 33132"/>
            <p:cNvSpPr txBox="1"/>
            <p:nvPr/>
          </p:nvSpPr>
          <p:spPr>
            <a:xfrm>
              <a:off x="488" y="2946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53</a:t>
              </a:r>
            </a:p>
          </p:txBody>
        </p:sp>
        <p:sp>
          <p:nvSpPr>
            <p:cNvPr id="37229" name="文本框 33133"/>
            <p:cNvSpPr txBox="1"/>
            <p:nvPr/>
          </p:nvSpPr>
          <p:spPr>
            <a:xfrm>
              <a:off x="556" y="2540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24</a:t>
              </a:r>
            </a:p>
          </p:txBody>
        </p:sp>
        <p:sp>
          <p:nvSpPr>
            <p:cNvPr id="37230" name="文本框 33134"/>
            <p:cNvSpPr txBox="1"/>
            <p:nvPr/>
          </p:nvSpPr>
          <p:spPr>
            <a:xfrm>
              <a:off x="961" y="1918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26</a:t>
              </a:r>
            </a:p>
          </p:txBody>
        </p:sp>
        <p:sp>
          <p:nvSpPr>
            <p:cNvPr id="37231" name="文本框 33135"/>
            <p:cNvSpPr txBox="1"/>
            <p:nvPr/>
          </p:nvSpPr>
          <p:spPr>
            <a:xfrm>
              <a:off x="731" y="2228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55</a:t>
              </a:r>
            </a:p>
          </p:txBody>
        </p:sp>
        <p:sp>
          <p:nvSpPr>
            <p:cNvPr id="37232" name="文本框 33136"/>
            <p:cNvSpPr txBox="1"/>
            <p:nvPr/>
          </p:nvSpPr>
          <p:spPr>
            <a:xfrm>
              <a:off x="1245" y="1646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57</a:t>
              </a:r>
            </a:p>
          </p:txBody>
        </p:sp>
        <p:sp>
          <p:nvSpPr>
            <p:cNvPr id="37233" name="文本框 33137"/>
            <p:cNvSpPr txBox="1"/>
            <p:nvPr/>
          </p:nvSpPr>
          <p:spPr>
            <a:xfrm>
              <a:off x="1490" y="1477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latin typeface="Times New Roman" panose="02020603050405020304" pitchFamily="18" charset="0"/>
                  <a:ea typeface="宋体" panose="02010600030101010101" pitchFamily="2" charset="-122"/>
                </a:rPr>
                <a:t>28</a:t>
              </a:r>
            </a:p>
          </p:txBody>
        </p:sp>
        <p:sp>
          <p:nvSpPr>
            <p:cNvPr id="37234" name="文本框 33138"/>
            <p:cNvSpPr txBox="1"/>
            <p:nvPr/>
          </p:nvSpPr>
          <p:spPr>
            <a:xfrm>
              <a:off x="1788" y="1277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795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59</a:t>
              </a:r>
            </a:p>
          </p:txBody>
        </p:sp>
        <p:sp>
          <p:nvSpPr>
            <p:cNvPr id="37235" name="文本框 33139"/>
            <p:cNvSpPr txBox="1"/>
            <p:nvPr/>
          </p:nvSpPr>
          <p:spPr>
            <a:xfrm>
              <a:off x="2351" y="1549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37236" name="文本框 33140"/>
            <p:cNvSpPr txBox="1"/>
            <p:nvPr/>
          </p:nvSpPr>
          <p:spPr>
            <a:xfrm>
              <a:off x="2598" y="1596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37237" name="文本框 33141"/>
            <p:cNvSpPr txBox="1"/>
            <p:nvPr/>
          </p:nvSpPr>
          <p:spPr>
            <a:xfrm>
              <a:off x="2770" y="1731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37238" name="文本框 33142"/>
            <p:cNvSpPr txBox="1"/>
            <p:nvPr/>
          </p:nvSpPr>
          <p:spPr>
            <a:xfrm>
              <a:off x="2678" y="2620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37239" name="文本框 33143"/>
            <p:cNvSpPr txBox="1"/>
            <p:nvPr/>
          </p:nvSpPr>
          <p:spPr>
            <a:xfrm>
              <a:off x="2454" y="2717"/>
              <a:ext cx="435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</a:p>
          </p:txBody>
        </p:sp>
        <p:sp>
          <p:nvSpPr>
            <p:cNvPr id="37240" name="文本框 33144"/>
            <p:cNvSpPr txBox="1"/>
            <p:nvPr/>
          </p:nvSpPr>
          <p:spPr>
            <a:xfrm>
              <a:off x="2220" y="2702"/>
              <a:ext cx="257" cy="30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</a:p>
          </p:txBody>
        </p:sp>
        <p:sp>
          <p:nvSpPr>
            <p:cNvPr id="37241" name="文本框 33145"/>
            <p:cNvSpPr txBox="1"/>
            <p:nvPr/>
          </p:nvSpPr>
          <p:spPr>
            <a:xfrm>
              <a:off x="1983" y="2600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9</a:t>
              </a:r>
            </a:p>
          </p:txBody>
        </p:sp>
        <p:sp>
          <p:nvSpPr>
            <p:cNvPr id="37242" name="文本框 33146"/>
            <p:cNvSpPr txBox="1"/>
            <p:nvPr/>
          </p:nvSpPr>
          <p:spPr>
            <a:xfrm>
              <a:off x="1807" y="2417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</a:p>
          </p:txBody>
        </p:sp>
        <p:sp>
          <p:nvSpPr>
            <p:cNvPr id="37243" name="文本框 33147"/>
            <p:cNvSpPr txBox="1"/>
            <p:nvPr/>
          </p:nvSpPr>
          <p:spPr>
            <a:xfrm>
              <a:off x="1737" y="2185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11</a:t>
              </a:r>
            </a:p>
          </p:txBody>
        </p:sp>
        <p:sp>
          <p:nvSpPr>
            <p:cNvPr id="37244" name="文本框 33148"/>
            <p:cNvSpPr txBox="1"/>
            <p:nvPr/>
          </p:nvSpPr>
          <p:spPr>
            <a:xfrm>
              <a:off x="2890" y="1934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37245" name="文本框 33149"/>
            <p:cNvSpPr txBox="1"/>
            <p:nvPr/>
          </p:nvSpPr>
          <p:spPr>
            <a:xfrm>
              <a:off x="2910" y="2182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37246" name="文本框 33150"/>
            <p:cNvSpPr txBox="1"/>
            <p:nvPr/>
          </p:nvSpPr>
          <p:spPr>
            <a:xfrm>
              <a:off x="2857" y="2427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37247" name="文本框 33151"/>
            <p:cNvSpPr txBox="1"/>
            <p:nvPr/>
          </p:nvSpPr>
          <p:spPr>
            <a:xfrm>
              <a:off x="1781" y="1915"/>
              <a:ext cx="352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12</a:t>
              </a:r>
            </a:p>
          </p:txBody>
        </p:sp>
        <p:sp>
          <p:nvSpPr>
            <p:cNvPr id="37248" name="文本框 33152"/>
            <p:cNvSpPr txBox="1"/>
            <p:nvPr/>
          </p:nvSpPr>
          <p:spPr>
            <a:xfrm>
              <a:off x="1873" y="1742"/>
              <a:ext cx="511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13</a:t>
              </a:r>
            </a:p>
          </p:txBody>
        </p:sp>
        <p:sp>
          <p:nvSpPr>
            <p:cNvPr id="37249" name="文本框 33153"/>
            <p:cNvSpPr txBox="1"/>
            <p:nvPr/>
          </p:nvSpPr>
          <p:spPr>
            <a:xfrm>
              <a:off x="2078" y="1589"/>
              <a:ext cx="353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/>
            <a:lstStyle/>
            <a:p>
              <a:pPr algn="just" eaLnBrk="0" hangingPunct="0"/>
              <a:r>
                <a:rPr lang="en-US" altLang="zh-CN" sz="1495" b="1">
                  <a:latin typeface="Times New Roman" panose="02020603050405020304" pitchFamily="18" charset="0"/>
                  <a:ea typeface="宋体" panose="02010600030101010101" pitchFamily="2" charset="-122"/>
                </a:rPr>
                <a:t>14</a:t>
              </a:r>
            </a:p>
          </p:txBody>
        </p:sp>
        <p:sp>
          <p:nvSpPr>
            <p:cNvPr id="37250" name="椭圆 33154"/>
            <p:cNvSpPr>
              <a:spLocks noChangeAspect="1"/>
            </p:cNvSpPr>
            <p:nvPr/>
          </p:nvSpPr>
          <p:spPr>
            <a:xfrm>
              <a:off x="2368" y="2228"/>
              <a:ext cx="67" cy="67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7251" name="组合 33155"/>
          <p:cNvGrpSpPr/>
          <p:nvPr/>
        </p:nvGrpSpPr>
        <p:grpSpPr>
          <a:xfrm rot="1450356">
            <a:off x="3764374" y="3049976"/>
            <a:ext cx="3674698" cy="313549"/>
            <a:chOff x="0" y="0"/>
            <a:chExt cx="4093" cy="8"/>
          </a:xfrm>
        </p:grpSpPr>
        <p:grpSp>
          <p:nvGrpSpPr>
            <p:cNvPr id="37252" name="组合 33156"/>
            <p:cNvGrpSpPr/>
            <p:nvPr/>
          </p:nvGrpSpPr>
          <p:grpSpPr>
            <a:xfrm>
              <a:off x="2055" y="0"/>
              <a:ext cx="2038" cy="0"/>
              <a:chOff x="0" y="0"/>
              <a:chExt cx="2038" cy="0"/>
            </a:xfrm>
          </p:grpSpPr>
          <p:sp>
            <p:nvSpPr>
              <p:cNvPr id="37253" name="直接连接符 33157"/>
              <p:cNvSpPr/>
              <p:nvPr/>
            </p:nvSpPr>
            <p:spPr>
              <a:xfrm>
                <a:off x="0" y="0"/>
                <a:ext cx="1069" cy="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254" name="直接连接符 33158"/>
              <p:cNvSpPr/>
              <p:nvPr/>
            </p:nvSpPr>
            <p:spPr>
              <a:xfrm>
                <a:off x="985" y="0"/>
                <a:ext cx="1053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37255" name="组合 33159"/>
            <p:cNvGrpSpPr/>
            <p:nvPr/>
          </p:nvGrpSpPr>
          <p:grpSpPr>
            <a:xfrm flipH="1">
              <a:off x="0" y="8"/>
              <a:ext cx="2038" cy="0"/>
              <a:chOff x="0" y="0"/>
              <a:chExt cx="2038" cy="0"/>
            </a:xfrm>
          </p:grpSpPr>
          <p:sp>
            <p:nvSpPr>
              <p:cNvPr id="37256" name="直接连接符 33160"/>
              <p:cNvSpPr/>
              <p:nvPr/>
            </p:nvSpPr>
            <p:spPr>
              <a:xfrm>
                <a:off x="0" y="0"/>
                <a:ext cx="1069" cy="0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37257" name="直接连接符 33161"/>
              <p:cNvSpPr/>
              <p:nvPr/>
            </p:nvSpPr>
            <p:spPr>
              <a:xfrm>
                <a:off x="985" y="0"/>
                <a:ext cx="1053" cy="0"/>
              </a:xfrm>
              <a:prstGeom prst="line">
                <a:avLst/>
              </a:prstGeom>
              <a:ln w="9525">
                <a:noFill/>
              </a:ln>
            </p:spPr>
          </p:sp>
        </p:grpSp>
      </p:grpSp>
      <p:grpSp>
        <p:nvGrpSpPr>
          <p:cNvPr id="37258" name="组合 33162"/>
          <p:cNvGrpSpPr/>
          <p:nvPr/>
        </p:nvGrpSpPr>
        <p:grpSpPr>
          <a:xfrm rot="9617412" flipV="1">
            <a:off x="5111209" y="2242350"/>
            <a:ext cx="1081982" cy="114018"/>
            <a:chOff x="0" y="0"/>
            <a:chExt cx="4093" cy="8"/>
          </a:xfrm>
        </p:grpSpPr>
        <p:grpSp>
          <p:nvGrpSpPr>
            <p:cNvPr id="37259" name="组合 33163"/>
            <p:cNvGrpSpPr/>
            <p:nvPr/>
          </p:nvGrpSpPr>
          <p:grpSpPr>
            <a:xfrm>
              <a:off x="2055" y="0"/>
              <a:ext cx="2038" cy="0"/>
              <a:chOff x="0" y="0"/>
              <a:chExt cx="2038" cy="0"/>
            </a:xfrm>
          </p:grpSpPr>
          <p:sp>
            <p:nvSpPr>
              <p:cNvPr id="37260" name="直接连接符 33164"/>
              <p:cNvSpPr/>
              <p:nvPr/>
            </p:nvSpPr>
            <p:spPr>
              <a:xfrm>
                <a:off x="0" y="0"/>
                <a:ext cx="1069" cy="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7261" name="直接连接符 33165"/>
              <p:cNvSpPr/>
              <p:nvPr/>
            </p:nvSpPr>
            <p:spPr>
              <a:xfrm>
                <a:off x="985" y="0"/>
                <a:ext cx="1053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37262" name="组合 33166"/>
            <p:cNvGrpSpPr/>
            <p:nvPr/>
          </p:nvGrpSpPr>
          <p:grpSpPr>
            <a:xfrm flipH="1">
              <a:off x="0" y="8"/>
              <a:ext cx="2038" cy="0"/>
              <a:chOff x="0" y="0"/>
              <a:chExt cx="2038" cy="0"/>
            </a:xfrm>
          </p:grpSpPr>
          <p:sp>
            <p:nvSpPr>
              <p:cNvPr id="37263" name="直接连接符 33167"/>
              <p:cNvSpPr/>
              <p:nvPr/>
            </p:nvSpPr>
            <p:spPr>
              <a:xfrm>
                <a:off x="0" y="0"/>
                <a:ext cx="1069" cy="0"/>
              </a:xfrm>
              <a:prstGeom prst="line">
                <a:avLst/>
              </a:prstGeom>
              <a:ln w="9525">
                <a:noFill/>
              </a:ln>
            </p:spPr>
          </p:sp>
          <p:sp>
            <p:nvSpPr>
              <p:cNvPr id="37264" name="直接连接符 33168"/>
              <p:cNvSpPr/>
              <p:nvPr/>
            </p:nvSpPr>
            <p:spPr>
              <a:xfrm>
                <a:off x="985" y="0"/>
                <a:ext cx="1053" cy="0"/>
              </a:xfrm>
              <a:prstGeom prst="line">
                <a:avLst/>
              </a:prstGeom>
              <a:ln w="9525">
                <a:noFill/>
              </a:ln>
            </p:spPr>
          </p:sp>
        </p:grpSp>
      </p:grpSp>
      <p:sp>
        <p:nvSpPr>
          <p:cNvPr id="37265" name="矩形 33169"/>
          <p:cNvSpPr/>
          <p:nvPr/>
        </p:nvSpPr>
        <p:spPr>
          <a:xfrm>
            <a:off x="1379502" y="613034"/>
            <a:ext cx="3420533" cy="5530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995" b="1">
                <a:latin typeface="Times New Roman" panose="02020603050405020304" pitchFamily="18" charset="0"/>
                <a:ea typeface="黑体" panose="02010609060101010101" pitchFamily="49" charset="-122"/>
              </a:rPr>
              <a:t>停表的示数是</a:t>
            </a:r>
          </a:p>
        </p:txBody>
      </p:sp>
      <p:grpSp>
        <p:nvGrpSpPr>
          <p:cNvPr id="37266" name="组合 33171"/>
          <p:cNvGrpSpPr/>
          <p:nvPr/>
        </p:nvGrpSpPr>
        <p:grpSpPr>
          <a:xfrm>
            <a:off x="7536462" y="4902764"/>
            <a:ext cx="342053" cy="228036"/>
            <a:chOff x="0" y="0"/>
            <a:chExt cx="288" cy="192"/>
          </a:xfrm>
        </p:grpSpPr>
        <p:sp>
          <p:nvSpPr>
            <p:cNvPr id="37267" name="动作按钮: 后退或前一项 33172">
              <a:hlinkClick r:id="" action="ppaction://hlinkshowjump?jump=previousslide"/>
            </p:cNvPr>
            <p:cNvSpPr/>
            <p:nvPr/>
          </p:nvSpPr>
          <p:spPr>
            <a:xfrm>
              <a:off x="0" y="0"/>
              <a:ext cx="144" cy="192"/>
            </a:xfrm>
            <a:prstGeom prst="actionButtonBackPrevious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268" name="动作按钮: 前进或下一项 33173">
              <a:hlinkClick r:id="" action="ppaction://hlinkshowjump?jump=nextslide"/>
            </p:cNvPr>
            <p:cNvSpPr/>
            <p:nvPr/>
          </p:nvSpPr>
          <p:spPr>
            <a:xfrm>
              <a:off x="144" y="0"/>
              <a:ext cx="144" cy="192"/>
            </a:xfrm>
            <a:prstGeom prst="actionButtonForwardNex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7269" name="文本框 29077"/>
          <p:cNvSpPr txBox="1"/>
          <p:nvPr/>
        </p:nvSpPr>
        <p:spPr>
          <a:xfrm>
            <a:off x="1379020" y="1369813"/>
            <a:ext cx="21488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10min9.5s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72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72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754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40" name="04e76611-1d2c-4a70-aec3-eaff099ae7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51923" y="1490307"/>
            <a:ext cx="2784409" cy="2775383"/>
            <a:chOff x="3298825" y="1250950"/>
            <a:chExt cx="5594351" cy="4356101"/>
          </a:xfrm>
        </p:grpSpPr>
        <p:sp>
          <p:nvSpPr>
            <p:cNvPr id="41" name="ïs1îḓê"/>
            <p:cNvSpPr/>
            <p:nvPr/>
          </p:nvSpPr>
          <p:spPr bwMode="auto">
            <a:xfrm>
              <a:off x="3802063" y="3544888"/>
              <a:ext cx="4833938" cy="1447800"/>
            </a:xfrm>
            <a:prstGeom prst="ellipse">
              <a:avLst/>
            </a:prstGeom>
            <a:solidFill>
              <a:srgbClr val="E7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45" name="î$ḻiḋê"/>
            <p:cNvSpPr/>
            <p:nvPr/>
          </p:nvSpPr>
          <p:spPr bwMode="auto">
            <a:xfrm>
              <a:off x="4157663" y="3729038"/>
              <a:ext cx="698500" cy="674688"/>
            </a:xfrm>
            <a:custGeom>
              <a:avLst/>
              <a:gdLst>
                <a:gd name="T0" fmla="*/ 52 w 57"/>
                <a:gd name="T1" fmla="*/ 26 h 55"/>
                <a:gd name="T2" fmla="*/ 24 w 57"/>
                <a:gd name="T3" fmla="*/ 30 h 55"/>
                <a:gd name="T4" fmla="*/ 18 w 57"/>
                <a:gd name="T5" fmla="*/ 13 h 55"/>
                <a:gd name="T6" fmla="*/ 0 w 57"/>
                <a:gd name="T7" fmla="*/ 2 h 55"/>
                <a:gd name="T8" fmla="*/ 0 w 57"/>
                <a:gd name="T9" fmla="*/ 2 h 55"/>
                <a:gd name="T10" fmla="*/ 12 w 57"/>
                <a:gd name="T11" fmla="*/ 55 h 55"/>
                <a:gd name="T12" fmla="*/ 57 w 57"/>
                <a:gd name="T13" fmla="*/ 46 h 55"/>
                <a:gd name="T14" fmla="*/ 52 w 57"/>
                <a:gd name="T15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52" y="26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5"/>
                    <a:pt x="8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57" y="46"/>
                    <a:pt x="57" y="46"/>
                    <a:pt x="57" y="46"/>
                  </a:cubicBezTo>
                  <a:lnTo>
                    <a:pt x="52" y="26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46" name="iŝlïdé"/>
            <p:cNvSpPr/>
            <p:nvPr/>
          </p:nvSpPr>
          <p:spPr bwMode="auto">
            <a:xfrm>
              <a:off x="7531100" y="4146550"/>
              <a:ext cx="773113" cy="588963"/>
            </a:xfrm>
            <a:custGeom>
              <a:avLst/>
              <a:gdLst>
                <a:gd name="T0" fmla="*/ 9 w 63"/>
                <a:gd name="T1" fmla="*/ 9 h 48"/>
                <a:gd name="T2" fmla="*/ 35 w 63"/>
                <a:gd name="T3" fmla="*/ 21 h 48"/>
                <a:gd name="T4" fmla="*/ 43 w 63"/>
                <a:gd name="T5" fmla="*/ 9 h 48"/>
                <a:gd name="T6" fmla="*/ 63 w 63"/>
                <a:gd name="T7" fmla="*/ 4 h 48"/>
                <a:gd name="T8" fmla="*/ 40 w 63"/>
                <a:gd name="T9" fmla="*/ 48 h 48"/>
                <a:gd name="T10" fmla="*/ 0 w 63"/>
                <a:gd name="T11" fmla="*/ 26 h 48"/>
                <a:gd name="T12" fmla="*/ 9 w 63"/>
                <a:gd name="T13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48">
                  <a:moveTo>
                    <a:pt x="9" y="9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7" y="3"/>
                    <a:pt x="56" y="0"/>
                    <a:pt x="63" y="4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9" y="9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48" name="işľïḓe"/>
            <p:cNvSpPr/>
            <p:nvPr/>
          </p:nvSpPr>
          <p:spPr bwMode="auto">
            <a:xfrm>
              <a:off x="4648200" y="2613025"/>
              <a:ext cx="3238500" cy="2000250"/>
            </a:xfrm>
            <a:custGeom>
              <a:avLst/>
              <a:gdLst>
                <a:gd name="T0" fmla="*/ 0 w 2040"/>
                <a:gd name="T1" fmla="*/ 865 h 1260"/>
                <a:gd name="T2" fmla="*/ 618 w 2040"/>
                <a:gd name="T3" fmla="*/ 765 h 1260"/>
                <a:gd name="T4" fmla="*/ 896 w 2040"/>
                <a:gd name="T5" fmla="*/ 46 h 1260"/>
                <a:gd name="T6" fmla="*/ 1337 w 2040"/>
                <a:gd name="T7" fmla="*/ 0 h 1260"/>
                <a:gd name="T8" fmla="*/ 1646 w 2040"/>
                <a:gd name="T9" fmla="*/ 827 h 1260"/>
                <a:gd name="T10" fmla="*/ 2040 w 2040"/>
                <a:gd name="T11" fmla="*/ 1043 h 1260"/>
                <a:gd name="T12" fmla="*/ 1870 w 2040"/>
                <a:gd name="T13" fmla="*/ 1260 h 1260"/>
                <a:gd name="T14" fmla="*/ 1074 w 2040"/>
                <a:gd name="T15" fmla="*/ 912 h 1260"/>
                <a:gd name="T16" fmla="*/ 62 w 2040"/>
                <a:gd name="T17" fmla="*/ 1097 h 1260"/>
                <a:gd name="T18" fmla="*/ 0 w 2040"/>
                <a:gd name="T19" fmla="*/ 865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0" h="1260">
                  <a:moveTo>
                    <a:pt x="0" y="865"/>
                  </a:moveTo>
                  <a:lnTo>
                    <a:pt x="618" y="765"/>
                  </a:lnTo>
                  <a:lnTo>
                    <a:pt x="896" y="46"/>
                  </a:lnTo>
                  <a:lnTo>
                    <a:pt x="1337" y="0"/>
                  </a:lnTo>
                  <a:lnTo>
                    <a:pt x="1646" y="827"/>
                  </a:lnTo>
                  <a:lnTo>
                    <a:pt x="2040" y="1043"/>
                  </a:lnTo>
                  <a:lnTo>
                    <a:pt x="1870" y="1260"/>
                  </a:lnTo>
                  <a:lnTo>
                    <a:pt x="1074" y="912"/>
                  </a:lnTo>
                  <a:lnTo>
                    <a:pt x="62" y="1097"/>
                  </a:lnTo>
                  <a:lnTo>
                    <a:pt x="0" y="865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49" name="îŝļïḓè"/>
            <p:cNvSpPr/>
            <p:nvPr/>
          </p:nvSpPr>
          <p:spPr bwMode="auto">
            <a:xfrm>
              <a:off x="4979988" y="2686050"/>
              <a:ext cx="1128713" cy="723900"/>
            </a:xfrm>
            <a:custGeom>
              <a:avLst/>
              <a:gdLst>
                <a:gd name="T0" fmla="*/ 687 w 711"/>
                <a:gd name="T1" fmla="*/ 0 h 456"/>
                <a:gd name="T2" fmla="*/ 0 w 711"/>
                <a:gd name="T3" fmla="*/ 286 h 456"/>
                <a:gd name="T4" fmla="*/ 15 w 711"/>
                <a:gd name="T5" fmla="*/ 456 h 456"/>
                <a:gd name="T6" fmla="*/ 711 w 711"/>
                <a:gd name="T7" fmla="*/ 247 h 456"/>
                <a:gd name="T8" fmla="*/ 687 w 711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1" h="456">
                  <a:moveTo>
                    <a:pt x="687" y="0"/>
                  </a:moveTo>
                  <a:lnTo>
                    <a:pt x="0" y="286"/>
                  </a:lnTo>
                  <a:lnTo>
                    <a:pt x="15" y="456"/>
                  </a:lnTo>
                  <a:lnTo>
                    <a:pt x="711" y="247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0" name="îṩ1iḑe"/>
            <p:cNvSpPr/>
            <p:nvPr/>
          </p:nvSpPr>
          <p:spPr bwMode="auto">
            <a:xfrm>
              <a:off x="6770688" y="2613025"/>
              <a:ext cx="760413" cy="1103313"/>
            </a:xfrm>
            <a:custGeom>
              <a:avLst/>
              <a:gdLst>
                <a:gd name="T0" fmla="*/ 0 w 479"/>
                <a:gd name="T1" fmla="*/ 0 h 695"/>
                <a:gd name="T2" fmla="*/ 479 w 479"/>
                <a:gd name="T3" fmla="*/ 518 h 695"/>
                <a:gd name="T4" fmla="*/ 464 w 479"/>
                <a:gd name="T5" fmla="*/ 695 h 695"/>
                <a:gd name="T6" fmla="*/ 31 w 479"/>
                <a:gd name="T7" fmla="*/ 317 h 695"/>
                <a:gd name="T8" fmla="*/ 0 w 47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695">
                  <a:moveTo>
                    <a:pt x="0" y="0"/>
                  </a:moveTo>
                  <a:lnTo>
                    <a:pt x="479" y="518"/>
                  </a:lnTo>
                  <a:lnTo>
                    <a:pt x="464" y="695"/>
                  </a:lnTo>
                  <a:lnTo>
                    <a:pt x="31" y="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1" name="î$lïḍé"/>
            <p:cNvSpPr/>
            <p:nvPr/>
          </p:nvSpPr>
          <p:spPr bwMode="auto">
            <a:xfrm>
              <a:off x="5027613" y="2330450"/>
              <a:ext cx="2565400" cy="2049463"/>
            </a:xfrm>
            <a:custGeom>
              <a:avLst/>
              <a:gdLst>
                <a:gd name="T0" fmla="*/ 70 w 1616"/>
                <a:gd name="T1" fmla="*/ 54 h 1291"/>
                <a:gd name="T2" fmla="*/ 881 w 1616"/>
                <a:gd name="T3" fmla="*/ 448 h 1291"/>
                <a:gd name="T4" fmla="*/ 1616 w 1616"/>
                <a:gd name="T5" fmla="*/ 0 h 1291"/>
                <a:gd name="T6" fmla="*/ 1562 w 1616"/>
                <a:gd name="T7" fmla="*/ 1051 h 1291"/>
                <a:gd name="T8" fmla="*/ 851 w 1616"/>
                <a:gd name="T9" fmla="*/ 1291 h 1291"/>
                <a:gd name="T10" fmla="*/ 0 w 1616"/>
                <a:gd name="T11" fmla="*/ 997 h 1291"/>
                <a:gd name="T12" fmla="*/ 70 w 1616"/>
                <a:gd name="T13" fmla="*/ 54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6" h="1291">
                  <a:moveTo>
                    <a:pt x="70" y="54"/>
                  </a:moveTo>
                  <a:lnTo>
                    <a:pt x="881" y="448"/>
                  </a:lnTo>
                  <a:lnTo>
                    <a:pt x="1616" y="0"/>
                  </a:lnTo>
                  <a:lnTo>
                    <a:pt x="1562" y="1051"/>
                  </a:lnTo>
                  <a:lnTo>
                    <a:pt x="851" y="1291"/>
                  </a:lnTo>
                  <a:lnTo>
                    <a:pt x="0" y="997"/>
                  </a:lnTo>
                  <a:lnTo>
                    <a:pt x="70" y="54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2" name="isḷîḋê"/>
            <p:cNvSpPr/>
            <p:nvPr/>
          </p:nvSpPr>
          <p:spPr bwMode="auto">
            <a:xfrm>
              <a:off x="5175250" y="2305050"/>
              <a:ext cx="2392363" cy="736600"/>
            </a:xfrm>
            <a:custGeom>
              <a:avLst/>
              <a:gdLst>
                <a:gd name="T0" fmla="*/ 0 w 1507"/>
                <a:gd name="T1" fmla="*/ 85 h 464"/>
                <a:gd name="T2" fmla="*/ 39 w 1507"/>
                <a:gd name="T3" fmla="*/ 47 h 464"/>
                <a:gd name="T4" fmla="*/ 781 w 1507"/>
                <a:gd name="T5" fmla="*/ 418 h 464"/>
                <a:gd name="T6" fmla="*/ 1453 w 1507"/>
                <a:gd name="T7" fmla="*/ 0 h 464"/>
                <a:gd name="T8" fmla="*/ 1507 w 1507"/>
                <a:gd name="T9" fmla="*/ 24 h 464"/>
                <a:gd name="T10" fmla="*/ 788 w 1507"/>
                <a:gd name="T11" fmla="*/ 464 h 464"/>
                <a:gd name="T12" fmla="*/ 0 w 1507"/>
                <a:gd name="T13" fmla="*/ 8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7" h="464">
                  <a:moveTo>
                    <a:pt x="0" y="85"/>
                  </a:moveTo>
                  <a:lnTo>
                    <a:pt x="39" y="47"/>
                  </a:lnTo>
                  <a:lnTo>
                    <a:pt x="781" y="418"/>
                  </a:lnTo>
                  <a:lnTo>
                    <a:pt x="1453" y="0"/>
                  </a:lnTo>
                  <a:lnTo>
                    <a:pt x="1507" y="24"/>
                  </a:lnTo>
                  <a:lnTo>
                    <a:pt x="788" y="464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3" name="isḻïďé"/>
            <p:cNvSpPr/>
            <p:nvPr/>
          </p:nvSpPr>
          <p:spPr bwMode="auto">
            <a:xfrm>
              <a:off x="5211763" y="2317750"/>
              <a:ext cx="2306638" cy="674688"/>
            </a:xfrm>
            <a:custGeom>
              <a:avLst/>
              <a:gdLst>
                <a:gd name="T0" fmla="*/ 0 w 1453"/>
                <a:gd name="T1" fmla="*/ 54 h 425"/>
                <a:gd name="T2" fmla="*/ 758 w 1453"/>
                <a:gd name="T3" fmla="*/ 425 h 425"/>
                <a:gd name="T4" fmla="*/ 1453 w 1453"/>
                <a:gd name="T5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53" h="425">
                  <a:moveTo>
                    <a:pt x="0" y="54"/>
                  </a:moveTo>
                  <a:lnTo>
                    <a:pt x="758" y="425"/>
                  </a:lnTo>
                  <a:lnTo>
                    <a:pt x="1453" y="0"/>
                  </a:lnTo>
                </a:path>
              </a:pathLst>
            </a:custGeom>
            <a:noFill/>
            <a:ln w="0" cap="flat">
              <a:solidFill>
                <a:srgbClr val="AFA39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4" name="ïṧlïde"/>
            <p:cNvSpPr/>
            <p:nvPr/>
          </p:nvSpPr>
          <p:spPr bwMode="auto">
            <a:xfrm>
              <a:off x="5200650" y="2317750"/>
              <a:ext cx="2366963" cy="700088"/>
            </a:xfrm>
            <a:custGeom>
              <a:avLst/>
              <a:gdLst>
                <a:gd name="T0" fmla="*/ 0 w 1491"/>
                <a:gd name="T1" fmla="*/ 62 h 441"/>
                <a:gd name="T2" fmla="*/ 772 w 1491"/>
                <a:gd name="T3" fmla="*/ 441 h 441"/>
                <a:gd name="T4" fmla="*/ 1491 w 1491"/>
                <a:gd name="T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1" h="441">
                  <a:moveTo>
                    <a:pt x="0" y="62"/>
                  </a:moveTo>
                  <a:lnTo>
                    <a:pt x="772" y="441"/>
                  </a:lnTo>
                  <a:lnTo>
                    <a:pt x="1491" y="0"/>
                  </a:lnTo>
                </a:path>
              </a:pathLst>
            </a:custGeom>
            <a:noFill/>
            <a:ln w="0" cap="flat">
              <a:solidFill>
                <a:srgbClr val="AFA39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5" name="íşľîḑê"/>
            <p:cNvSpPr/>
            <p:nvPr/>
          </p:nvSpPr>
          <p:spPr bwMode="auto">
            <a:xfrm>
              <a:off x="7237413" y="3017838"/>
              <a:ext cx="441325" cy="368300"/>
            </a:xfrm>
            <a:custGeom>
              <a:avLst/>
              <a:gdLst>
                <a:gd name="T0" fmla="*/ 17 w 36"/>
                <a:gd name="T1" fmla="*/ 12 h 30"/>
                <a:gd name="T2" fmla="*/ 9 w 36"/>
                <a:gd name="T3" fmla="*/ 6 h 30"/>
                <a:gd name="T4" fmla="*/ 24 w 36"/>
                <a:gd name="T5" fmla="*/ 10 h 30"/>
                <a:gd name="T6" fmla="*/ 21 w 36"/>
                <a:gd name="T7" fmla="*/ 2 h 30"/>
                <a:gd name="T8" fmla="*/ 33 w 36"/>
                <a:gd name="T9" fmla="*/ 14 h 30"/>
                <a:gd name="T10" fmla="*/ 15 w 36"/>
                <a:gd name="T11" fmla="*/ 30 h 30"/>
                <a:gd name="T12" fmla="*/ 8 w 36"/>
                <a:gd name="T13" fmla="*/ 29 h 30"/>
                <a:gd name="T14" fmla="*/ 19 w 36"/>
                <a:gd name="T15" fmla="*/ 23 h 30"/>
                <a:gd name="T16" fmla="*/ 4 w 36"/>
                <a:gd name="T17" fmla="*/ 23 h 30"/>
                <a:gd name="T18" fmla="*/ 17 w 36"/>
                <a:gd name="T19" fmla="*/ 17 h 30"/>
                <a:gd name="T20" fmla="*/ 2 w 36"/>
                <a:gd name="T21" fmla="*/ 14 h 30"/>
                <a:gd name="T22" fmla="*/ 17 w 36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0">
                  <a:moveTo>
                    <a:pt x="17" y="12"/>
                  </a:moveTo>
                  <a:cubicBezTo>
                    <a:pt x="17" y="12"/>
                    <a:pt x="10" y="9"/>
                    <a:pt x="9" y="6"/>
                  </a:cubicBezTo>
                  <a:cubicBezTo>
                    <a:pt x="7" y="1"/>
                    <a:pt x="24" y="10"/>
                    <a:pt x="24" y="10"/>
                  </a:cubicBezTo>
                  <a:cubicBezTo>
                    <a:pt x="24" y="10"/>
                    <a:pt x="17" y="4"/>
                    <a:pt x="21" y="2"/>
                  </a:cubicBezTo>
                  <a:cubicBezTo>
                    <a:pt x="25" y="0"/>
                    <a:pt x="32" y="8"/>
                    <a:pt x="33" y="14"/>
                  </a:cubicBezTo>
                  <a:cubicBezTo>
                    <a:pt x="36" y="25"/>
                    <a:pt x="25" y="29"/>
                    <a:pt x="15" y="30"/>
                  </a:cubicBezTo>
                  <a:cubicBezTo>
                    <a:pt x="12" y="30"/>
                    <a:pt x="9" y="30"/>
                    <a:pt x="8" y="29"/>
                  </a:cubicBezTo>
                  <a:cubicBezTo>
                    <a:pt x="5" y="28"/>
                    <a:pt x="19" y="23"/>
                    <a:pt x="19" y="23"/>
                  </a:cubicBezTo>
                  <a:cubicBezTo>
                    <a:pt x="19" y="23"/>
                    <a:pt x="6" y="24"/>
                    <a:pt x="4" y="23"/>
                  </a:cubicBezTo>
                  <a:cubicBezTo>
                    <a:pt x="0" y="20"/>
                    <a:pt x="17" y="17"/>
                    <a:pt x="17" y="17"/>
                  </a:cubicBezTo>
                  <a:cubicBezTo>
                    <a:pt x="17" y="17"/>
                    <a:pt x="4" y="16"/>
                    <a:pt x="2" y="14"/>
                  </a:cubicBezTo>
                  <a:cubicBezTo>
                    <a:pt x="0" y="9"/>
                    <a:pt x="17" y="12"/>
                    <a:pt x="17" y="12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6" name="ïS1iḋê"/>
            <p:cNvSpPr/>
            <p:nvPr/>
          </p:nvSpPr>
          <p:spPr bwMode="auto">
            <a:xfrm>
              <a:off x="4856163" y="3054350"/>
              <a:ext cx="479425" cy="417513"/>
            </a:xfrm>
            <a:custGeom>
              <a:avLst/>
              <a:gdLst>
                <a:gd name="T0" fmla="*/ 22 w 39"/>
                <a:gd name="T1" fmla="*/ 19 h 34"/>
                <a:gd name="T2" fmla="*/ 32 w 39"/>
                <a:gd name="T3" fmla="*/ 22 h 34"/>
                <a:gd name="T4" fmla="*/ 16 w 39"/>
                <a:gd name="T5" fmla="*/ 24 h 34"/>
                <a:gd name="T6" fmla="*/ 23 w 39"/>
                <a:gd name="T7" fmla="*/ 30 h 34"/>
                <a:gd name="T8" fmla="*/ 6 w 39"/>
                <a:gd name="T9" fmla="*/ 24 h 34"/>
                <a:gd name="T10" fmla="*/ 17 w 39"/>
                <a:gd name="T11" fmla="*/ 2 h 34"/>
                <a:gd name="T12" fmla="*/ 23 w 39"/>
                <a:gd name="T13" fmla="*/ 0 h 34"/>
                <a:gd name="T14" fmla="*/ 16 w 39"/>
                <a:gd name="T15" fmla="*/ 10 h 34"/>
                <a:gd name="T16" fmla="*/ 30 w 39"/>
                <a:gd name="T17" fmla="*/ 5 h 34"/>
                <a:gd name="T18" fmla="*/ 20 w 39"/>
                <a:gd name="T19" fmla="*/ 14 h 34"/>
                <a:gd name="T20" fmla="*/ 35 w 39"/>
                <a:gd name="T21" fmla="*/ 12 h 34"/>
                <a:gd name="T22" fmla="*/ 22 w 39"/>
                <a:gd name="T23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4">
                  <a:moveTo>
                    <a:pt x="22" y="19"/>
                  </a:moveTo>
                  <a:cubicBezTo>
                    <a:pt x="22" y="19"/>
                    <a:pt x="30" y="20"/>
                    <a:pt x="32" y="22"/>
                  </a:cubicBezTo>
                  <a:cubicBezTo>
                    <a:pt x="36" y="26"/>
                    <a:pt x="16" y="24"/>
                    <a:pt x="16" y="24"/>
                  </a:cubicBezTo>
                  <a:cubicBezTo>
                    <a:pt x="16" y="24"/>
                    <a:pt x="25" y="27"/>
                    <a:pt x="23" y="30"/>
                  </a:cubicBezTo>
                  <a:cubicBezTo>
                    <a:pt x="20" y="34"/>
                    <a:pt x="9" y="29"/>
                    <a:pt x="6" y="24"/>
                  </a:cubicBezTo>
                  <a:cubicBezTo>
                    <a:pt x="0" y="14"/>
                    <a:pt x="8" y="7"/>
                    <a:pt x="17" y="2"/>
                  </a:cubicBezTo>
                  <a:cubicBezTo>
                    <a:pt x="20" y="1"/>
                    <a:pt x="23" y="0"/>
                    <a:pt x="23" y="0"/>
                  </a:cubicBezTo>
                  <a:cubicBezTo>
                    <a:pt x="27" y="1"/>
                    <a:pt x="16" y="10"/>
                    <a:pt x="16" y="10"/>
                  </a:cubicBezTo>
                  <a:cubicBezTo>
                    <a:pt x="16" y="10"/>
                    <a:pt x="28" y="5"/>
                    <a:pt x="30" y="5"/>
                  </a:cubicBezTo>
                  <a:cubicBezTo>
                    <a:pt x="35" y="6"/>
                    <a:pt x="20" y="14"/>
                    <a:pt x="20" y="14"/>
                  </a:cubicBezTo>
                  <a:cubicBezTo>
                    <a:pt x="20" y="14"/>
                    <a:pt x="33" y="11"/>
                    <a:pt x="35" y="12"/>
                  </a:cubicBezTo>
                  <a:cubicBezTo>
                    <a:pt x="39" y="16"/>
                    <a:pt x="22" y="19"/>
                    <a:pt x="22" y="19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7" name="î$ļïďé"/>
            <p:cNvSpPr/>
            <p:nvPr/>
          </p:nvSpPr>
          <p:spPr bwMode="auto">
            <a:xfrm>
              <a:off x="5789613" y="1250950"/>
              <a:ext cx="1373188" cy="858838"/>
            </a:xfrm>
            <a:custGeom>
              <a:avLst/>
              <a:gdLst>
                <a:gd name="T0" fmla="*/ 108 w 112"/>
                <a:gd name="T1" fmla="*/ 70 h 70"/>
                <a:gd name="T2" fmla="*/ 112 w 112"/>
                <a:gd name="T3" fmla="*/ 51 h 70"/>
                <a:gd name="T4" fmla="*/ 56 w 112"/>
                <a:gd name="T5" fmla="*/ 0 h 70"/>
                <a:gd name="T6" fmla="*/ 0 w 112"/>
                <a:gd name="T7" fmla="*/ 51 h 70"/>
                <a:gd name="T8" fmla="*/ 108 w 112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70">
                  <a:moveTo>
                    <a:pt x="108" y="70"/>
                  </a:moveTo>
                  <a:cubicBezTo>
                    <a:pt x="110" y="64"/>
                    <a:pt x="112" y="58"/>
                    <a:pt x="112" y="51"/>
                  </a:cubicBezTo>
                  <a:cubicBezTo>
                    <a:pt x="112" y="23"/>
                    <a:pt x="87" y="0"/>
                    <a:pt x="56" y="0"/>
                  </a:cubicBezTo>
                  <a:cubicBezTo>
                    <a:pt x="25" y="0"/>
                    <a:pt x="0" y="23"/>
                    <a:pt x="0" y="51"/>
                  </a:cubicBezTo>
                  <a:cubicBezTo>
                    <a:pt x="27" y="55"/>
                    <a:pt x="79" y="65"/>
                    <a:pt x="108" y="70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8" name="íšľîḑé"/>
            <p:cNvSpPr/>
            <p:nvPr/>
          </p:nvSpPr>
          <p:spPr bwMode="auto">
            <a:xfrm>
              <a:off x="6291263" y="2416175"/>
              <a:ext cx="269875" cy="404813"/>
            </a:xfrm>
            <a:custGeom>
              <a:avLst/>
              <a:gdLst>
                <a:gd name="T0" fmla="*/ 12 w 22"/>
                <a:gd name="T1" fmla="*/ 33 h 33"/>
                <a:gd name="T2" fmla="*/ 12 w 22"/>
                <a:gd name="T3" fmla="*/ 33 h 33"/>
                <a:gd name="T4" fmla="*/ 22 w 22"/>
                <a:gd name="T5" fmla="*/ 22 h 33"/>
                <a:gd name="T6" fmla="*/ 21 w 22"/>
                <a:gd name="T7" fmla="*/ 0 h 33"/>
                <a:gd name="T8" fmla="*/ 0 w 22"/>
                <a:gd name="T9" fmla="*/ 0 h 33"/>
                <a:gd name="T10" fmla="*/ 1 w 22"/>
                <a:gd name="T11" fmla="*/ 22 h 33"/>
                <a:gd name="T12" fmla="*/ 12 w 22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3"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7" y="33"/>
                    <a:pt x="22" y="28"/>
                    <a:pt x="22" y="2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8"/>
                    <a:pt x="6" y="33"/>
                    <a:pt x="12" y="33"/>
                  </a:cubicBezTo>
                  <a:close/>
                </a:path>
              </a:pathLst>
            </a:custGeom>
            <a:solidFill>
              <a:srgbClr val="EFB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9" name="íṣľíḋê"/>
            <p:cNvSpPr/>
            <p:nvPr/>
          </p:nvSpPr>
          <p:spPr bwMode="auto">
            <a:xfrm>
              <a:off x="5727700" y="1778000"/>
              <a:ext cx="171450" cy="184150"/>
            </a:xfrm>
            <a:custGeom>
              <a:avLst/>
              <a:gdLst>
                <a:gd name="T0" fmla="*/ 2 w 14"/>
                <a:gd name="T1" fmla="*/ 9 h 15"/>
                <a:gd name="T2" fmla="*/ 9 w 14"/>
                <a:gd name="T3" fmla="*/ 14 h 15"/>
                <a:gd name="T4" fmla="*/ 12 w 14"/>
                <a:gd name="T5" fmla="*/ 6 h 15"/>
                <a:gd name="T6" fmla="*/ 5 w 14"/>
                <a:gd name="T7" fmla="*/ 1 h 15"/>
                <a:gd name="T8" fmla="*/ 2 w 14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9"/>
                  </a:moveTo>
                  <a:cubicBezTo>
                    <a:pt x="3" y="13"/>
                    <a:pt x="6" y="15"/>
                    <a:pt x="9" y="14"/>
                  </a:cubicBezTo>
                  <a:cubicBezTo>
                    <a:pt x="12" y="13"/>
                    <a:pt x="14" y="9"/>
                    <a:pt x="12" y="6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6"/>
                    <a:pt x="2" y="9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0" name="ïŝliḑè"/>
            <p:cNvSpPr/>
            <p:nvPr/>
          </p:nvSpPr>
          <p:spPr bwMode="auto">
            <a:xfrm>
              <a:off x="5751513" y="1790700"/>
              <a:ext cx="111125" cy="122238"/>
            </a:xfrm>
            <a:custGeom>
              <a:avLst/>
              <a:gdLst>
                <a:gd name="T0" fmla="*/ 9 w 9"/>
                <a:gd name="T1" fmla="*/ 9 h 10"/>
                <a:gd name="T2" fmla="*/ 3 w 9"/>
                <a:gd name="T3" fmla="*/ 4 h 10"/>
                <a:gd name="T4" fmla="*/ 5 w 9"/>
                <a:gd name="T5" fmla="*/ 7 h 10"/>
                <a:gd name="T6" fmla="*/ 9 w 9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9"/>
                  </a:moveTo>
                  <a:cubicBezTo>
                    <a:pt x="9" y="9"/>
                    <a:pt x="5" y="0"/>
                    <a:pt x="3" y="4"/>
                  </a:cubicBezTo>
                  <a:cubicBezTo>
                    <a:pt x="0" y="10"/>
                    <a:pt x="5" y="7"/>
                    <a:pt x="5" y="7"/>
                  </a:cubicBezTo>
                  <a:cubicBezTo>
                    <a:pt x="5" y="7"/>
                    <a:pt x="6" y="6"/>
                    <a:pt x="9" y="9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1" name="íṡļïḓe"/>
            <p:cNvSpPr/>
            <p:nvPr/>
          </p:nvSpPr>
          <p:spPr bwMode="auto">
            <a:xfrm>
              <a:off x="7027863" y="1998663"/>
              <a:ext cx="147638" cy="171450"/>
            </a:xfrm>
            <a:custGeom>
              <a:avLst/>
              <a:gdLst>
                <a:gd name="T0" fmla="*/ 12 w 12"/>
                <a:gd name="T1" fmla="*/ 6 h 14"/>
                <a:gd name="T2" fmla="*/ 7 w 12"/>
                <a:gd name="T3" fmla="*/ 14 h 14"/>
                <a:gd name="T4" fmla="*/ 1 w 12"/>
                <a:gd name="T5" fmla="*/ 8 h 14"/>
                <a:gd name="T6" fmla="*/ 6 w 12"/>
                <a:gd name="T7" fmla="*/ 0 h 14"/>
                <a:gd name="T8" fmla="*/ 12 w 12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6"/>
                  </a:moveTo>
                  <a:cubicBezTo>
                    <a:pt x="12" y="10"/>
                    <a:pt x="10" y="13"/>
                    <a:pt x="7" y="14"/>
                  </a:cubicBezTo>
                  <a:cubicBezTo>
                    <a:pt x="4" y="14"/>
                    <a:pt x="1" y="11"/>
                    <a:pt x="1" y="8"/>
                  </a:cubicBezTo>
                  <a:cubicBezTo>
                    <a:pt x="0" y="4"/>
                    <a:pt x="2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2" name="ïšḻiḍé"/>
            <p:cNvSpPr/>
            <p:nvPr/>
          </p:nvSpPr>
          <p:spPr bwMode="auto">
            <a:xfrm>
              <a:off x="7077075" y="2011363"/>
              <a:ext cx="98425" cy="122238"/>
            </a:xfrm>
            <a:custGeom>
              <a:avLst/>
              <a:gdLst>
                <a:gd name="T0" fmla="*/ 0 w 8"/>
                <a:gd name="T1" fmla="*/ 10 h 10"/>
                <a:gd name="T2" fmla="*/ 3 w 8"/>
                <a:gd name="T3" fmla="*/ 3 h 10"/>
                <a:gd name="T4" fmla="*/ 2 w 8"/>
                <a:gd name="T5" fmla="*/ 6 h 10"/>
                <a:gd name="T6" fmla="*/ 0 w 8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0" y="10"/>
                  </a:moveTo>
                  <a:cubicBezTo>
                    <a:pt x="0" y="10"/>
                    <a:pt x="0" y="0"/>
                    <a:pt x="3" y="3"/>
                  </a:cubicBezTo>
                  <a:cubicBezTo>
                    <a:pt x="8" y="7"/>
                    <a:pt x="2" y="6"/>
                    <a:pt x="2" y="6"/>
                  </a:cubicBezTo>
                  <a:cubicBezTo>
                    <a:pt x="2" y="6"/>
                    <a:pt x="1" y="6"/>
                    <a:pt x="0" y="10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3" name="ïsḻîḍe"/>
            <p:cNvSpPr/>
            <p:nvPr/>
          </p:nvSpPr>
          <p:spPr bwMode="auto">
            <a:xfrm>
              <a:off x="5764213" y="1298575"/>
              <a:ext cx="1374775" cy="1374775"/>
            </a:xfrm>
            <a:custGeom>
              <a:avLst/>
              <a:gdLst>
                <a:gd name="T0" fmla="*/ 7 w 112"/>
                <a:gd name="T1" fmla="*/ 68 h 112"/>
                <a:gd name="T2" fmla="*/ 68 w 112"/>
                <a:gd name="T3" fmla="*/ 105 h 112"/>
                <a:gd name="T4" fmla="*/ 106 w 112"/>
                <a:gd name="T5" fmla="*/ 45 h 112"/>
                <a:gd name="T6" fmla="*/ 45 w 112"/>
                <a:gd name="T7" fmla="*/ 7 h 112"/>
                <a:gd name="T8" fmla="*/ 7 w 112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7" y="68"/>
                  </a:moveTo>
                  <a:cubicBezTo>
                    <a:pt x="13" y="95"/>
                    <a:pt x="40" y="112"/>
                    <a:pt x="68" y="105"/>
                  </a:cubicBezTo>
                  <a:cubicBezTo>
                    <a:pt x="95" y="99"/>
                    <a:pt x="112" y="72"/>
                    <a:pt x="106" y="45"/>
                  </a:cubicBezTo>
                  <a:cubicBezTo>
                    <a:pt x="99" y="17"/>
                    <a:pt x="72" y="0"/>
                    <a:pt x="45" y="7"/>
                  </a:cubicBezTo>
                  <a:cubicBezTo>
                    <a:pt x="17" y="13"/>
                    <a:pt x="0" y="40"/>
                    <a:pt x="7" y="68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4" name="îṣlîḍe"/>
            <p:cNvSpPr/>
            <p:nvPr/>
          </p:nvSpPr>
          <p:spPr bwMode="auto">
            <a:xfrm>
              <a:off x="5849938" y="1262063"/>
              <a:ext cx="1312863" cy="723900"/>
            </a:xfrm>
            <a:custGeom>
              <a:avLst/>
              <a:gdLst>
                <a:gd name="T0" fmla="*/ 0 w 107"/>
                <a:gd name="T1" fmla="*/ 42 h 59"/>
                <a:gd name="T2" fmla="*/ 42 w 107"/>
                <a:gd name="T3" fmla="*/ 48 h 59"/>
                <a:gd name="T4" fmla="*/ 53 w 107"/>
                <a:gd name="T5" fmla="*/ 31 h 59"/>
                <a:gd name="T6" fmla="*/ 53 w 107"/>
                <a:gd name="T7" fmla="*/ 49 h 59"/>
                <a:gd name="T8" fmla="*/ 68 w 107"/>
                <a:gd name="T9" fmla="*/ 52 h 59"/>
                <a:gd name="T10" fmla="*/ 72 w 107"/>
                <a:gd name="T11" fmla="*/ 34 h 59"/>
                <a:gd name="T12" fmla="*/ 73 w 107"/>
                <a:gd name="T13" fmla="*/ 54 h 59"/>
                <a:gd name="T14" fmla="*/ 102 w 107"/>
                <a:gd name="T15" fmla="*/ 59 h 59"/>
                <a:gd name="T16" fmla="*/ 58 w 107"/>
                <a:gd name="T17" fmla="*/ 7 h 59"/>
                <a:gd name="T18" fmla="*/ 0 w 107"/>
                <a:gd name="T19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59">
                  <a:moveTo>
                    <a:pt x="0" y="4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2" y="59"/>
                    <a:pt x="107" y="13"/>
                    <a:pt x="58" y="7"/>
                  </a:cubicBezTo>
                  <a:cubicBezTo>
                    <a:pt x="10" y="0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5" name="íṩḷiḍé"/>
            <p:cNvSpPr/>
            <p:nvPr/>
          </p:nvSpPr>
          <p:spPr bwMode="auto">
            <a:xfrm>
              <a:off x="5899150" y="1985963"/>
              <a:ext cx="184150" cy="184150"/>
            </a:xfrm>
            <a:prstGeom prst="ellipse">
              <a:avLst/>
            </a:pr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6" name="îṩḷiḑé"/>
            <p:cNvSpPr/>
            <p:nvPr/>
          </p:nvSpPr>
          <p:spPr bwMode="auto">
            <a:xfrm>
              <a:off x="6757988" y="2120900"/>
              <a:ext cx="184150" cy="184150"/>
            </a:xfrm>
            <a:prstGeom prst="ellipse">
              <a:avLst/>
            </a:pr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7" name="iṩ1íďé"/>
            <p:cNvSpPr/>
            <p:nvPr/>
          </p:nvSpPr>
          <p:spPr bwMode="auto">
            <a:xfrm>
              <a:off x="6316663" y="2047875"/>
              <a:ext cx="85725" cy="85725"/>
            </a:xfrm>
            <a:custGeom>
              <a:avLst/>
              <a:gdLst>
                <a:gd name="T0" fmla="*/ 7 w 7"/>
                <a:gd name="T1" fmla="*/ 0 h 7"/>
                <a:gd name="T2" fmla="*/ 6 w 7"/>
                <a:gd name="T3" fmla="*/ 7 h 7"/>
                <a:gd name="T4" fmla="*/ 1 w 7"/>
                <a:gd name="T5" fmla="*/ 5 h 7"/>
                <a:gd name="T6" fmla="*/ 1 w 7"/>
                <a:gd name="T7" fmla="*/ 2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8" name="îślïḍe"/>
            <p:cNvSpPr/>
            <p:nvPr/>
          </p:nvSpPr>
          <p:spPr bwMode="auto">
            <a:xfrm>
              <a:off x="6623050" y="1985963"/>
              <a:ext cx="196850" cy="233363"/>
            </a:xfrm>
            <a:custGeom>
              <a:avLst/>
              <a:gdLst>
                <a:gd name="T0" fmla="*/ 16 w 16"/>
                <a:gd name="T1" fmla="*/ 4 h 19"/>
                <a:gd name="T2" fmla="*/ 0 w 16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16" y="4"/>
                  </a:moveTo>
                  <a:cubicBezTo>
                    <a:pt x="16" y="4"/>
                    <a:pt x="0" y="19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9" name="ïsliḑê"/>
            <p:cNvSpPr/>
            <p:nvPr/>
          </p:nvSpPr>
          <p:spPr bwMode="auto">
            <a:xfrm>
              <a:off x="6059488" y="1889125"/>
              <a:ext cx="158750" cy="220663"/>
            </a:xfrm>
            <a:custGeom>
              <a:avLst/>
              <a:gdLst>
                <a:gd name="T0" fmla="*/ 13 w 13"/>
                <a:gd name="T1" fmla="*/ 3 h 18"/>
                <a:gd name="T2" fmla="*/ 0 w 13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8">
                  <a:moveTo>
                    <a:pt x="13" y="3"/>
                  </a:moveTo>
                  <a:cubicBezTo>
                    <a:pt x="13" y="2"/>
                    <a:pt x="1" y="18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0" name="iṥ1íḓè"/>
            <p:cNvSpPr/>
            <p:nvPr/>
          </p:nvSpPr>
          <p:spPr bwMode="auto">
            <a:xfrm>
              <a:off x="6046788" y="2208213"/>
              <a:ext cx="698500" cy="342900"/>
            </a:xfrm>
            <a:custGeom>
              <a:avLst/>
              <a:gdLst>
                <a:gd name="T0" fmla="*/ 0 w 57"/>
                <a:gd name="T1" fmla="*/ 0 h 28"/>
                <a:gd name="T2" fmla="*/ 57 w 57"/>
                <a:gd name="T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" h="28">
                  <a:moveTo>
                    <a:pt x="0" y="0"/>
                  </a:moveTo>
                  <a:cubicBezTo>
                    <a:pt x="0" y="0"/>
                    <a:pt x="19" y="28"/>
                    <a:pt x="57" y="8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1" name="íŝľíḍê"/>
            <p:cNvSpPr/>
            <p:nvPr/>
          </p:nvSpPr>
          <p:spPr bwMode="auto">
            <a:xfrm>
              <a:off x="4464050" y="4760913"/>
              <a:ext cx="319088" cy="330200"/>
            </a:xfrm>
            <a:custGeom>
              <a:avLst/>
              <a:gdLst>
                <a:gd name="T0" fmla="*/ 25 w 26"/>
                <a:gd name="T1" fmla="*/ 15 h 27"/>
                <a:gd name="T2" fmla="*/ 12 w 26"/>
                <a:gd name="T3" fmla="*/ 26 h 27"/>
                <a:gd name="T4" fmla="*/ 1 w 26"/>
                <a:gd name="T5" fmla="*/ 12 h 27"/>
                <a:gd name="T6" fmla="*/ 15 w 26"/>
                <a:gd name="T7" fmla="*/ 1 h 27"/>
                <a:gd name="T8" fmla="*/ 25 w 26"/>
                <a:gd name="T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5" y="15"/>
                  </a:moveTo>
                  <a:cubicBezTo>
                    <a:pt x="25" y="22"/>
                    <a:pt x="18" y="27"/>
                    <a:pt x="12" y="26"/>
                  </a:cubicBezTo>
                  <a:cubicBezTo>
                    <a:pt x="5" y="25"/>
                    <a:pt x="0" y="19"/>
                    <a:pt x="1" y="12"/>
                  </a:cubicBezTo>
                  <a:cubicBezTo>
                    <a:pt x="2" y="5"/>
                    <a:pt x="8" y="0"/>
                    <a:pt x="15" y="1"/>
                  </a:cubicBezTo>
                  <a:cubicBezTo>
                    <a:pt x="22" y="2"/>
                    <a:pt x="26" y="8"/>
                    <a:pt x="25" y="15"/>
                  </a:cubicBezTo>
                  <a:close/>
                </a:path>
              </a:pathLst>
            </a:custGeom>
            <a:solidFill>
              <a:srgbClr val="D7B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2" name="išļíḍê"/>
            <p:cNvSpPr/>
            <p:nvPr/>
          </p:nvSpPr>
          <p:spPr bwMode="auto">
            <a:xfrm>
              <a:off x="5530850" y="4489450"/>
              <a:ext cx="319088" cy="319088"/>
            </a:xfrm>
            <a:custGeom>
              <a:avLst/>
              <a:gdLst>
                <a:gd name="T0" fmla="*/ 26 w 26"/>
                <a:gd name="T1" fmla="*/ 14 h 26"/>
                <a:gd name="T2" fmla="*/ 12 w 26"/>
                <a:gd name="T3" fmla="*/ 25 h 26"/>
                <a:gd name="T4" fmla="*/ 1 w 26"/>
                <a:gd name="T5" fmla="*/ 11 h 26"/>
                <a:gd name="T6" fmla="*/ 15 w 26"/>
                <a:gd name="T7" fmla="*/ 1 h 26"/>
                <a:gd name="T8" fmla="*/ 26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4"/>
                  </a:moveTo>
                  <a:cubicBezTo>
                    <a:pt x="25" y="21"/>
                    <a:pt x="18" y="26"/>
                    <a:pt x="12" y="25"/>
                  </a:cubicBezTo>
                  <a:cubicBezTo>
                    <a:pt x="5" y="24"/>
                    <a:pt x="0" y="18"/>
                    <a:pt x="1" y="11"/>
                  </a:cubicBezTo>
                  <a:cubicBezTo>
                    <a:pt x="2" y="4"/>
                    <a:pt x="8" y="0"/>
                    <a:pt x="15" y="1"/>
                  </a:cubicBezTo>
                  <a:cubicBezTo>
                    <a:pt x="22" y="1"/>
                    <a:pt x="26" y="8"/>
                    <a:pt x="26" y="14"/>
                  </a:cubicBez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3" name="ïśḷîde"/>
            <p:cNvSpPr/>
            <p:nvPr/>
          </p:nvSpPr>
          <p:spPr bwMode="auto">
            <a:xfrm>
              <a:off x="6500813" y="4699000"/>
              <a:ext cx="319088" cy="319088"/>
            </a:xfrm>
            <a:custGeom>
              <a:avLst/>
              <a:gdLst>
                <a:gd name="T0" fmla="*/ 25 w 26"/>
                <a:gd name="T1" fmla="*/ 15 h 26"/>
                <a:gd name="T2" fmla="*/ 11 w 26"/>
                <a:gd name="T3" fmla="*/ 26 h 26"/>
                <a:gd name="T4" fmla="*/ 0 w 26"/>
                <a:gd name="T5" fmla="*/ 12 h 26"/>
                <a:gd name="T6" fmla="*/ 14 w 26"/>
                <a:gd name="T7" fmla="*/ 1 h 26"/>
                <a:gd name="T8" fmla="*/ 25 w 26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5"/>
                  </a:moveTo>
                  <a:cubicBezTo>
                    <a:pt x="24" y="22"/>
                    <a:pt x="18" y="26"/>
                    <a:pt x="11" y="26"/>
                  </a:cubicBezTo>
                  <a:cubicBezTo>
                    <a:pt x="4" y="25"/>
                    <a:pt x="0" y="18"/>
                    <a:pt x="0" y="12"/>
                  </a:cubicBezTo>
                  <a:cubicBezTo>
                    <a:pt x="1" y="5"/>
                    <a:pt x="8" y="0"/>
                    <a:pt x="14" y="1"/>
                  </a:cubicBezTo>
                  <a:cubicBezTo>
                    <a:pt x="21" y="2"/>
                    <a:pt x="26" y="8"/>
                    <a:pt x="25" y="15"/>
                  </a:cubicBezTo>
                  <a:close/>
                </a:path>
              </a:pathLst>
            </a:custGeom>
            <a:solidFill>
              <a:srgbClr val="FF0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4" name="ïṩ1îḋè"/>
            <p:cNvSpPr/>
            <p:nvPr/>
          </p:nvSpPr>
          <p:spPr bwMode="auto">
            <a:xfrm>
              <a:off x="7593013" y="5140325"/>
              <a:ext cx="330200" cy="331788"/>
            </a:xfrm>
            <a:custGeom>
              <a:avLst/>
              <a:gdLst>
                <a:gd name="T0" fmla="*/ 26 w 27"/>
                <a:gd name="T1" fmla="*/ 15 h 27"/>
                <a:gd name="T2" fmla="*/ 12 w 27"/>
                <a:gd name="T3" fmla="*/ 26 h 27"/>
                <a:gd name="T4" fmla="*/ 1 w 27"/>
                <a:gd name="T5" fmla="*/ 12 h 27"/>
                <a:gd name="T6" fmla="*/ 15 w 27"/>
                <a:gd name="T7" fmla="*/ 1 h 27"/>
                <a:gd name="T8" fmla="*/ 26 w 27"/>
                <a:gd name="T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6" y="15"/>
                  </a:moveTo>
                  <a:cubicBezTo>
                    <a:pt x="25" y="22"/>
                    <a:pt x="19" y="27"/>
                    <a:pt x="12" y="26"/>
                  </a:cubicBezTo>
                  <a:cubicBezTo>
                    <a:pt x="5" y="25"/>
                    <a:pt x="0" y="19"/>
                    <a:pt x="1" y="12"/>
                  </a:cubicBezTo>
                  <a:cubicBezTo>
                    <a:pt x="2" y="5"/>
                    <a:pt x="8" y="0"/>
                    <a:pt x="15" y="1"/>
                  </a:cubicBezTo>
                  <a:cubicBezTo>
                    <a:pt x="22" y="2"/>
                    <a:pt x="27" y="9"/>
                    <a:pt x="26" y="15"/>
                  </a:cubicBezTo>
                  <a:close/>
                </a:path>
              </a:pathLst>
            </a:custGeom>
            <a:solidFill>
              <a:srgbClr val="2B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5" name="íṣḻîďe"/>
            <p:cNvSpPr/>
            <p:nvPr/>
          </p:nvSpPr>
          <p:spPr bwMode="auto">
            <a:xfrm>
              <a:off x="6978650" y="5287963"/>
              <a:ext cx="331788" cy="319088"/>
            </a:xfrm>
            <a:custGeom>
              <a:avLst/>
              <a:gdLst>
                <a:gd name="T0" fmla="*/ 26 w 27"/>
                <a:gd name="T1" fmla="*/ 15 h 26"/>
                <a:gd name="T2" fmla="*/ 12 w 27"/>
                <a:gd name="T3" fmla="*/ 26 h 26"/>
                <a:gd name="T4" fmla="*/ 1 w 27"/>
                <a:gd name="T5" fmla="*/ 12 h 26"/>
                <a:gd name="T6" fmla="*/ 15 w 27"/>
                <a:gd name="T7" fmla="*/ 1 h 26"/>
                <a:gd name="T8" fmla="*/ 26 w 27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6" y="15"/>
                  </a:moveTo>
                  <a:cubicBezTo>
                    <a:pt x="25" y="22"/>
                    <a:pt x="19" y="26"/>
                    <a:pt x="12" y="26"/>
                  </a:cubicBezTo>
                  <a:cubicBezTo>
                    <a:pt x="5" y="25"/>
                    <a:pt x="0" y="18"/>
                    <a:pt x="1" y="12"/>
                  </a:cubicBezTo>
                  <a:cubicBezTo>
                    <a:pt x="2" y="5"/>
                    <a:pt x="9" y="0"/>
                    <a:pt x="15" y="1"/>
                  </a:cubicBezTo>
                  <a:cubicBezTo>
                    <a:pt x="22" y="2"/>
                    <a:pt x="27" y="8"/>
                    <a:pt x="26" y="15"/>
                  </a:cubicBezTo>
                  <a:close/>
                </a:path>
              </a:pathLst>
            </a:cu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6" name="îŝḷïďe"/>
            <p:cNvSpPr/>
            <p:nvPr/>
          </p:nvSpPr>
          <p:spPr bwMode="auto">
            <a:xfrm>
              <a:off x="7899400" y="3484563"/>
              <a:ext cx="514350" cy="415925"/>
            </a:xfrm>
            <a:custGeom>
              <a:avLst/>
              <a:gdLst>
                <a:gd name="T0" fmla="*/ 0 w 324"/>
                <a:gd name="T1" fmla="*/ 247 h 262"/>
                <a:gd name="T2" fmla="*/ 0 w 324"/>
                <a:gd name="T3" fmla="*/ 0 h 262"/>
                <a:gd name="T4" fmla="*/ 324 w 324"/>
                <a:gd name="T5" fmla="*/ 7 h 262"/>
                <a:gd name="T6" fmla="*/ 317 w 324"/>
                <a:gd name="T7" fmla="*/ 262 h 262"/>
                <a:gd name="T8" fmla="*/ 0 w 324"/>
                <a:gd name="T9" fmla="*/ 24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2">
                  <a:moveTo>
                    <a:pt x="0" y="247"/>
                  </a:moveTo>
                  <a:lnTo>
                    <a:pt x="0" y="0"/>
                  </a:lnTo>
                  <a:lnTo>
                    <a:pt x="324" y="7"/>
                  </a:lnTo>
                  <a:lnTo>
                    <a:pt x="317" y="262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879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7" name="íṡḻiḓé"/>
            <p:cNvSpPr/>
            <p:nvPr/>
          </p:nvSpPr>
          <p:spPr bwMode="auto">
            <a:xfrm>
              <a:off x="7912100" y="3127375"/>
              <a:ext cx="490538" cy="307975"/>
            </a:xfrm>
            <a:custGeom>
              <a:avLst/>
              <a:gdLst>
                <a:gd name="T0" fmla="*/ 0 w 309"/>
                <a:gd name="T1" fmla="*/ 194 h 194"/>
                <a:gd name="T2" fmla="*/ 185 w 309"/>
                <a:gd name="T3" fmla="*/ 0 h 194"/>
                <a:gd name="T4" fmla="*/ 309 w 309"/>
                <a:gd name="T5" fmla="*/ 194 h 194"/>
                <a:gd name="T6" fmla="*/ 0 w 309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194">
                  <a:moveTo>
                    <a:pt x="0" y="194"/>
                  </a:moveTo>
                  <a:lnTo>
                    <a:pt x="185" y="0"/>
                  </a:lnTo>
                  <a:lnTo>
                    <a:pt x="309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8" name="îṥḷídè"/>
            <p:cNvSpPr/>
            <p:nvPr/>
          </p:nvSpPr>
          <p:spPr bwMode="auto">
            <a:xfrm>
              <a:off x="8488363" y="3521075"/>
              <a:ext cx="404813" cy="379413"/>
            </a:xfrm>
            <a:custGeom>
              <a:avLst/>
              <a:gdLst>
                <a:gd name="T0" fmla="*/ 0 w 255"/>
                <a:gd name="T1" fmla="*/ 0 h 239"/>
                <a:gd name="T2" fmla="*/ 7 w 255"/>
                <a:gd name="T3" fmla="*/ 239 h 239"/>
                <a:gd name="T4" fmla="*/ 255 w 255"/>
                <a:gd name="T5" fmla="*/ 239 h 239"/>
                <a:gd name="T6" fmla="*/ 255 w 255"/>
                <a:gd name="T7" fmla="*/ 0 h 239"/>
                <a:gd name="T8" fmla="*/ 0 w 255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39">
                  <a:moveTo>
                    <a:pt x="0" y="0"/>
                  </a:moveTo>
                  <a:lnTo>
                    <a:pt x="7" y="239"/>
                  </a:lnTo>
                  <a:lnTo>
                    <a:pt x="255" y="239"/>
                  </a:lnTo>
                  <a:lnTo>
                    <a:pt x="2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9" name="íṣľïḓe"/>
            <p:cNvSpPr/>
            <p:nvPr/>
          </p:nvSpPr>
          <p:spPr bwMode="auto">
            <a:xfrm>
              <a:off x="3298825" y="3225800"/>
              <a:ext cx="404813" cy="381000"/>
            </a:xfrm>
            <a:prstGeom prst="rect">
              <a:avLst/>
            </a:prstGeom>
            <a:solidFill>
              <a:srgbClr val="C7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80" name="iṧľidê"/>
            <p:cNvSpPr/>
            <p:nvPr/>
          </p:nvSpPr>
          <p:spPr bwMode="auto">
            <a:xfrm>
              <a:off x="4256088" y="3213100"/>
              <a:ext cx="404813" cy="381000"/>
            </a:xfrm>
            <a:custGeom>
              <a:avLst/>
              <a:gdLst>
                <a:gd name="T0" fmla="*/ 0 w 255"/>
                <a:gd name="T1" fmla="*/ 0 h 240"/>
                <a:gd name="T2" fmla="*/ 7 w 255"/>
                <a:gd name="T3" fmla="*/ 240 h 240"/>
                <a:gd name="T4" fmla="*/ 255 w 255"/>
                <a:gd name="T5" fmla="*/ 240 h 240"/>
                <a:gd name="T6" fmla="*/ 255 w 255"/>
                <a:gd name="T7" fmla="*/ 0 h 240"/>
                <a:gd name="T8" fmla="*/ 0 w 255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40">
                  <a:moveTo>
                    <a:pt x="0" y="0"/>
                  </a:moveTo>
                  <a:lnTo>
                    <a:pt x="7" y="240"/>
                  </a:lnTo>
                  <a:lnTo>
                    <a:pt x="255" y="240"/>
                  </a:lnTo>
                  <a:lnTo>
                    <a:pt x="2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81" name="iṡḻîďé"/>
            <p:cNvSpPr/>
            <p:nvPr/>
          </p:nvSpPr>
          <p:spPr bwMode="auto">
            <a:xfrm>
              <a:off x="3298825" y="2771775"/>
              <a:ext cx="404813" cy="381000"/>
            </a:xfrm>
            <a:prstGeom prst="rect">
              <a:avLst/>
            </a:pr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82" name="isľíḋé"/>
            <p:cNvSpPr/>
            <p:nvPr/>
          </p:nvSpPr>
          <p:spPr bwMode="auto">
            <a:xfrm>
              <a:off x="3727450" y="3067050"/>
              <a:ext cx="528638" cy="539750"/>
            </a:xfrm>
            <a:custGeom>
              <a:avLst/>
              <a:gdLst>
                <a:gd name="T0" fmla="*/ 116 w 333"/>
                <a:gd name="T1" fmla="*/ 0 h 340"/>
                <a:gd name="T2" fmla="*/ 0 w 333"/>
                <a:gd name="T3" fmla="*/ 216 h 340"/>
                <a:gd name="T4" fmla="*/ 209 w 333"/>
                <a:gd name="T5" fmla="*/ 340 h 340"/>
                <a:gd name="T6" fmla="*/ 333 w 333"/>
                <a:gd name="T7" fmla="*/ 131 h 340"/>
                <a:gd name="T8" fmla="*/ 116 w 333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340">
                  <a:moveTo>
                    <a:pt x="116" y="0"/>
                  </a:moveTo>
                  <a:lnTo>
                    <a:pt x="0" y="216"/>
                  </a:lnTo>
                  <a:lnTo>
                    <a:pt x="209" y="340"/>
                  </a:lnTo>
                  <a:lnTo>
                    <a:pt x="333" y="1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</p:grpSp>
      <p:sp>
        <p:nvSpPr>
          <p:cNvPr id="19480" name="Text Box 4"/>
          <p:cNvSpPr txBox="1"/>
          <p:nvPr/>
        </p:nvSpPr>
        <p:spPr>
          <a:xfrm>
            <a:off x="3682365" y="1205865"/>
            <a:ext cx="40290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一、长度的单位及换算：</a:t>
            </a:r>
          </a:p>
          <a:p>
            <a:r>
              <a:rPr lang="en-US" altLang="zh-CN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单位：</a:t>
            </a:r>
          </a:p>
          <a:p>
            <a:r>
              <a:rPr lang="en-US" altLang="zh-CN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单位换算：</a:t>
            </a:r>
          </a:p>
        </p:txBody>
      </p:sp>
      <p:sp>
        <p:nvSpPr>
          <p:cNvPr id="19483" name="Text Box 4"/>
          <p:cNvSpPr txBox="1"/>
          <p:nvPr/>
        </p:nvSpPr>
        <p:spPr>
          <a:xfrm>
            <a:off x="3682365" y="2490153"/>
            <a:ext cx="553212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二、长度的测量：</a:t>
            </a:r>
          </a:p>
          <a:p>
            <a:r>
              <a:rPr lang="en-US" altLang="zh-CN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刻度尺是测量长度的基本工具。 </a:t>
            </a:r>
          </a:p>
          <a:p>
            <a:r>
              <a:rPr lang="en-US" altLang="zh-CN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正确使用刻度尺：  </a:t>
            </a:r>
          </a:p>
          <a:p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使用前：看零刻度线、量程、分度值。</a:t>
            </a:r>
          </a:p>
          <a:p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使用时：放、读、记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0" grpId="0"/>
      <p:bldP spid="194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754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40" name="04e76611-1d2c-4a70-aec3-eaff099ae7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51923" y="1490307"/>
            <a:ext cx="2784409" cy="2775383"/>
            <a:chOff x="3298825" y="1250950"/>
            <a:chExt cx="5594351" cy="4356101"/>
          </a:xfrm>
        </p:grpSpPr>
        <p:sp>
          <p:nvSpPr>
            <p:cNvPr id="41" name="ïs1îḓê"/>
            <p:cNvSpPr/>
            <p:nvPr/>
          </p:nvSpPr>
          <p:spPr bwMode="auto">
            <a:xfrm>
              <a:off x="3802063" y="3544888"/>
              <a:ext cx="4833938" cy="1447800"/>
            </a:xfrm>
            <a:prstGeom prst="ellipse">
              <a:avLst/>
            </a:prstGeom>
            <a:solidFill>
              <a:srgbClr val="E7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45" name="î$ḻiḋê"/>
            <p:cNvSpPr/>
            <p:nvPr/>
          </p:nvSpPr>
          <p:spPr bwMode="auto">
            <a:xfrm>
              <a:off x="4157663" y="3729038"/>
              <a:ext cx="698500" cy="674688"/>
            </a:xfrm>
            <a:custGeom>
              <a:avLst/>
              <a:gdLst>
                <a:gd name="T0" fmla="*/ 52 w 57"/>
                <a:gd name="T1" fmla="*/ 26 h 55"/>
                <a:gd name="T2" fmla="*/ 24 w 57"/>
                <a:gd name="T3" fmla="*/ 30 h 55"/>
                <a:gd name="T4" fmla="*/ 18 w 57"/>
                <a:gd name="T5" fmla="*/ 13 h 55"/>
                <a:gd name="T6" fmla="*/ 0 w 57"/>
                <a:gd name="T7" fmla="*/ 2 h 55"/>
                <a:gd name="T8" fmla="*/ 0 w 57"/>
                <a:gd name="T9" fmla="*/ 2 h 55"/>
                <a:gd name="T10" fmla="*/ 12 w 57"/>
                <a:gd name="T11" fmla="*/ 55 h 55"/>
                <a:gd name="T12" fmla="*/ 57 w 57"/>
                <a:gd name="T13" fmla="*/ 46 h 55"/>
                <a:gd name="T14" fmla="*/ 52 w 57"/>
                <a:gd name="T15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52" y="26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5"/>
                    <a:pt x="8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57" y="46"/>
                    <a:pt x="57" y="46"/>
                    <a:pt x="57" y="46"/>
                  </a:cubicBezTo>
                  <a:lnTo>
                    <a:pt x="52" y="26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46" name="iŝlïdé"/>
            <p:cNvSpPr/>
            <p:nvPr/>
          </p:nvSpPr>
          <p:spPr bwMode="auto">
            <a:xfrm>
              <a:off x="7531100" y="4146550"/>
              <a:ext cx="773113" cy="588963"/>
            </a:xfrm>
            <a:custGeom>
              <a:avLst/>
              <a:gdLst>
                <a:gd name="T0" fmla="*/ 9 w 63"/>
                <a:gd name="T1" fmla="*/ 9 h 48"/>
                <a:gd name="T2" fmla="*/ 35 w 63"/>
                <a:gd name="T3" fmla="*/ 21 h 48"/>
                <a:gd name="T4" fmla="*/ 43 w 63"/>
                <a:gd name="T5" fmla="*/ 9 h 48"/>
                <a:gd name="T6" fmla="*/ 63 w 63"/>
                <a:gd name="T7" fmla="*/ 4 h 48"/>
                <a:gd name="T8" fmla="*/ 40 w 63"/>
                <a:gd name="T9" fmla="*/ 48 h 48"/>
                <a:gd name="T10" fmla="*/ 0 w 63"/>
                <a:gd name="T11" fmla="*/ 26 h 48"/>
                <a:gd name="T12" fmla="*/ 9 w 63"/>
                <a:gd name="T13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48">
                  <a:moveTo>
                    <a:pt x="9" y="9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7" y="3"/>
                    <a:pt x="56" y="0"/>
                    <a:pt x="63" y="4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9" y="9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48" name="işľïḓe"/>
            <p:cNvSpPr/>
            <p:nvPr/>
          </p:nvSpPr>
          <p:spPr bwMode="auto">
            <a:xfrm>
              <a:off x="4648200" y="2613025"/>
              <a:ext cx="3238500" cy="2000250"/>
            </a:xfrm>
            <a:custGeom>
              <a:avLst/>
              <a:gdLst>
                <a:gd name="T0" fmla="*/ 0 w 2040"/>
                <a:gd name="T1" fmla="*/ 865 h 1260"/>
                <a:gd name="T2" fmla="*/ 618 w 2040"/>
                <a:gd name="T3" fmla="*/ 765 h 1260"/>
                <a:gd name="T4" fmla="*/ 896 w 2040"/>
                <a:gd name="T5" fmla="*/ 46 h 1260"/>
                <a:gd name="T6" fmla="*/ 1337 w 2040"/>
                <a:gd name="T7" fmla="*/ 0 h 1260"/>
                <a:gd name="T8" fmla="*/ 1646 w 2040"/>
                <a:gd name="T9" fmla="*/ 827 h 1260"/>
                <a:gd name="T10" fmla="*/ 2040 w 2040"/>
                <a:gd name="T11" fmla="*/ 1043 h 1260"/>
                <a:gd name="T12" fmla="*/ 1870 w 2040"/>
                <a:gd name="T13" fmla="*/ 1260 h 1260"/>
                <a:gd name="T14" fmla="*/ 1074 w 2040"/>
                <a:gd name="T15" fmla="*/ 912 h 1260"/>
                <a:gd name="T16" fmla="*/ 62 w 2040"/>
                <a:gd name="T17" fmla="*/ 1097 h 1260"/>
                <a:gd name="T18" fmla="*/ 0 w 2040"/>
                <a:gd name="T19" fmla="*/ 865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0" h="1260">
                  <a:moveTo>
                    <a:pt x="0" y="865"/>
                  </a:moveTo>
                  <a:lnTo>
                    <a:pt x="618" y="765"/>
                  </a:lnTo>
                  <a:lnTo>
                    <a:pt x="896" y="46"/>
                  </a:lnTo>
                  <a:lnTo>
                    <a:pt x="1337" y="0"/>
                  </a:lnTo>
                  <a:lnTo>
                    <a:pt x="1646" y="827"/>
                  </a:lnTo>
                  <a:lnTo>
                    <a:pt x="2040" y="1043"/>
                  </a:lnTo>
                  <a:lnTo>
                    <a:pt x="1870" y="1260"/>
                  </a:lnTo>
                  <a:lnTo>
                    <a:pt x="1074" y="912"/>
                  </a:lnTo>
                  <a:lnTo>
                    <a:pt x="62" y="1097"/>
                  </a:lnTo>
                  <a:lnTo>
                    <a:pt x="0" y="865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49" name="îŝļïḓè"/>
            <p:cNvSpPr/>
            <p:nvPr/>
          </p:nvSpPr>
          <p:spPr bwMode="auto">
            <a:xfrm>
              <a:off x="4979988" y="2686050"/>
              <a:ext cx="1128713" cy="723900"/>
            </a:xfrm>
            <a:custGeom>
              <a:avLst/>
              <a:gdLst>
                <a:gd name="T0" fmla="*/ 687 w 711"/>
                <a:gd name="T1" fmla="*/ 0 h 456"/>
                <a:gd name="T2" fmla="*/ 0 w 711"/>
                <a:gd name="T3" fmla="*/ 286 h 456"/>
                <a:gd name="T4" fmla="*/ 15 w 711"/>
                <a:gd name="T5" fmla="*/ 456 h 456"/>
                <a:gd name="T6" fmla="*/ 711 w 711"/>
                <a:gd name="T7" fmla="*/ 247 h 456"/>
                <a:gd name="T8" fmla="*/ 687 w 711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1" h="456">
                  <a:moveTo>
                    <a:pt x="687" y="0"/>
                  </a:moveTo>
                  <a:lnTo>
                    <a:pt x="0" y="286"/>
                  </a:lnTo>
                  <a:lnTo>
                    <a:pt x="15" y="456"/>
                  </a:lnTo>
                  <a:lnTo>
                    <a:pt x="711" y="247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0" name="îṩ1iḑe"/>
            <p:cNvSpPr/>
            <p:nvPr/>
          </p:nvSpPr>
          <p:spPr bwMode="auto">
            <a:xfrm>
              <a:off x="6770688" y="2613025"/>
              <a:ext cx="760413" cy="1103313"/>
            </a:xfrm>
            <a:custGeom>
              <a:avLst/>
              <a:gdLst>
                <a:gd name="T0" fmla="*/ 0 w 479"/>
                <a:gd name="T1" fmla="*/ 0 h 695"/>
                <a:gd name="T2" fmla="*/ 479 w 479"/>
                <a:gd name="T3" fmla="*/ 518 h 695"/>
                <a:gd name="T4" fmla="*/ 464 w 479"/>
                <a:gd name="T5" fmla="*/ 695 h 695"/>
                <a:gd name="T6" fmla="*/ 31 w 479"/>
                <a:gd name="T7" fmla="*/ 317 h 695"/>
                <a:gd name="T8" fmla="*/ 0 w 47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695">
                  <a:moveTo>
                    <a:pt x="0" y="0"/>
                  </a:moveTo>
                  <a:lnTo>
                    <a:pt x="479" y="518"/>
                  </a:lnTo>
                  <a:lnTo>
                    <a:pt x="464" y="695"/>
                  </a:lnTo>
                  <a:lnTo>
                    <a:pt x="31" y="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1" name="î$lïḍé"/>
            <p:cNvSpPr/>
            <p:nvPr/>
          </p:nvSpPr>
          <p:spPr bwMode="auto">
            <a:xfrm>
              <a:off x="5027613" y="2330450"/>
              <a:ext cx="2565400" cy="2049463"/>
            </a:xfrm>
            <a:custGeom>
              <a:avLst/>
              <a:gdLst>
                <a:gd name="T0" fmla="*/ 70 w 1616"/>
                <a:gd name="T1" fmla="*/ 54 h 1291"/>
                <a:gd name="T2" fmla="*/ 881 w 1616"/>
                <a:gd name="T3" fmla="*/ 448 h 1291"/>
                <a:gd name="T4" fmla="*/ 1616 w 1616"/>
                <a:gd name="T5" fmla="*/ 0 h 1291"/>
                <a:gd name="T6" fmla="*/ 1562 w 1616"/>
                <a:gd name="T7" fmla="*/ 1051 h 1291"/>
                <a:gd name="T8" fmla="*/ 851 w 1616"/>
                <a:gd name="T9" fmla="*/ 1291 h 1291"/>
                <a:gd name="T10" fmla="*/ 0 w 1616"/>
                <a:gd name="T11" fmla="*/ 997 h 1291"/>
                <a:gd name="T12" fmla="*/ 70 w 1616"/>
                <a:gd name="T13" fmla="*/ 54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6" h="1291">
                  <a:moveTo>
                    <a:pt x="70" y="54"/>
                  </a:moveTo>
                  <a:lnTo>
                    <a:pt x="881" y="448"/>
                  </a:lnTo>
                  <a:lnTo>
                    <a:pt x="1616" y="0"/>
                  </a:lnTo>
                  <a:lnTo>
                    <a:pt x="1562" y="1051"/>
                  </a:lnTo>
                  <a:lnTo>
                    <a:pt x="851" y="1291"/>
                  </a:lnTo>
                  <a:lnTo>
                    <a:pt x="0" y="997"/>
                  </a:lnTo>
                  <a:lnTo>
                    <a:pt x="70" y="54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2" name="isḷîḋê"/>
            <p:cNvSpPr/>
            <p:nvPr/>
          </p:nvSpPr>
          <p:spPr bwMode="auto">
            <a:xfrm>
              <a:off x="5175250" y="2305050"/>
              <a:ext cx="2392363" cy="736600"/>
            </a:xfrm>
            <a:custGeom>
              <a:avLst/>
              <a:gdLst>
                <a:gd name="T0" fmla="*/ 0 w 1507"/>
                <a:gd name="T1" fmla="*/ 85 h 464"/>
                <a:gd name="T2" fmla="*/ 39 w 1507"/>
                <a:gd name="T3" fmla="*/ 47 h 464"/>
                <a:gd name="T4" fmla="*/ 781 w 1507"/>
                <a:gd name="T5" fmla="*/ 418 h 464"/>
                <a:gd name="T6" fmla="*/ 1453 w 1507"/>
                <a:gd name="T7" fmla="*/ 0 h 464"/>
                <a:gd name="T8" fmla="*/ 1507 w 1507"/>
                <a:gd name="T9" fmla="*/ 24 h 464"/>
                <a:gd name="T10" fmla="*/ 788 w 1507"/>
                <a:gd name="T11" fmla="*/ 464 h 464"/>
                <a:gd name="T12" fmla="*/ 0 w 1507"/>
                <a:gd name="T13" fmla="*/ 8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7" h="464">
                  <a:moveTo>
                    <a:pt x="0" y="85"/>
                  </a:moveTo>
                  <a:lnTo>
                    <a:pt x="39" y="47"/>
                  </a:lnTo>
                  <a:lnTo>
                    <a:pt x="781" y="418"/>
                  </a:lnTo>
                  <a:lnTo>
                    <a:pt x="1453" y="0"/>
                  </a:lnTo>
                  <a:lnTo>
                    <a:pt x="1507" y="24"/>
                  </a:lnTo>
                  <a:lnTo>
                    <a:pt x="788" y="464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3" name="isḻïďé"/>
            <p:cNvSpPr/>
            <p:nvPr/>
          </p:nvSpPr>
          <p:spPr bwMode="auto">
            <a:xfrm>
              <a:off x="5211763" y="2317750"/>
              <a:ext cx="2306638" cy="674688"/>
            </a:xfrm>
            <a:custGeom>
              <a:avLst/>
              <a:gdLst>
                <a:gd name="T0" fmla="*/ 0 w 1453"/>
                <a:gd name="T1" fmla="*/ 54 h 425"/>
                <a:gd name="T2" fmla="*/ 758 w 1453"/>
                <a:gd name="T3" fmla="*/ 425 h 425"/>
                <a:gd name="T4" fmla="*/ 1453 w 1453"/>
                <a:gd name="T5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53" h="425">
                  <a:moveTo>
                    <a:pt x="0" y="54"/>
                  </a:moveTo>
                  <a:lnTo>
                    <a:pt x="758" y="425"/>
                  </a:lnTo>
                  <a:lnTo>
                    <a:pt x="1453" y="0"/>
                  </a:lnTo>
                </a:path>
              </a:pathLst>
            </a:custGeom>
            <a:noFill/>
            <a:ln w="0" cap="flat">
              <a:solidFill>
                <a:srgbClr val="AFA39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4" name="ïṧlïde"/>
            <p:cNvSpPr/>
            <p:nvPr/>
          </p:nvSpPr>
          <p:spPr bwMode="auto">
            <a:xfrm>
              <a:off x="5200650" y="2317750"/>
              <a:ext cx="2366963" cy="700088"/>
            </a:xfrm>
            <a:custGeom>
              <a:avLst/>
              <a:gdLst>
                <a:gd name="T0" fmla="*/ 0 w 1491"/>
                <a:gd name="T1" fmla="*/ 62 h 441"/>
                <a:gd name="T2" fmla="*/ 772 w 1491"/>
                <a:gd name="T3" fmla="*/ 441 h 441"/>
                <a:gd name="T4" fmla="*/ 1491 w 1491"/>
                <a:gd name="T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1" h="441">
                  <a:moveTo>
                    <a:pt x="0" y="62"/>
                  </a:moveTo>
                  <a:lnTo>
                    <a:pt x="772" y="441"/>
                  </a:lnTo>
                  <a:lnTo>
                    <a:pt x="1491" y="0"/>
                  </a:lnTo>
                </a:path>
              </a:pathLst>
            </a:custGeom>
            <a:noFill/>
            <a:ln w="0" cap="flat">
              <a:solidFill>
                <a:srgbClr val="AFA39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5" name="íşľîḑê"/>
            <p:cNvSpPr/>
            <p:nvPr/>
          </p:nvSpPr>
          <p:spPr bwMode="auto">
            <a:xfrm>
              <a:off x="7237413" y="3017838"/>
              <a:ext cx="441325" cy="368300"/>
            </a:xfrm>
            <a:custGeom>
              <a:avLst/>
              <a:gdLst>
                <a:gd name="T0" fmla="*/ 17 w 36"/>
                <a:gd name="T1" fmla="*/ 12 h 30"/>
                <a:gd name="T2" fmla="*/ 9 w 36"/>
                <a:gd name="T3" fmla="*/ 6 h 30"/>
                <a:gd name="T4" fmla="*/ 24 w 36"/>
                <a:gd name="T5" fmla="*/ 10 h 30"/>
                <a:gd name="T6" fmla="*/ 21 w 36"/>
                <a:gd name="T7" fmla="*/ 2 h 30"/>
                <a:gd name="T8" fmla="*/ 33 w 36"/>
                <a:gd name="T9" fmla="*/ 14 h 30"/>
                <a:gd name="T10" fmla="*/ 15 w 36"/>
                <a:gd name="T11" fmla="*/ 30 h 30"/>
                <a:gd name="T12" fmla="*/ 8 w 36"/>
                <a:gd name="T13" fmla="*/ 29 h 30"/>
                <a:gd name="T14" fmla="*/ 19 w 36"/>
                <a:gd name="T15" fmla="*/ 23 h 30"/>
                <a:gd name="T16" fmla="*/ 4 w 36"/>
                <a:gd name="T17" fmla="*/ 23 h 30"/>
                <a:gd name="T18" fmla="*/ 17 w 36"/>
                <a:gd name="T19" fmla="*/ 17 h 30"/>
                <a:gd name="T20" fmla="*/ 2 w 36"/>
                <a:gd name="T21" fmla="*/ 14 h 30"/>
                <a:gd name="T22" fmla="*/ 17 w 36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0">
                  <a:moveTo>
                    <a:pt x="17" y="12"/>
                  </a:moveTo>
                  <a:cubicBezTo>
                    <a:pt x="17" y="12"/>
                    <a:pt x="10" y="9"/>
                    <a:pt x="9" y="6"/>
                  </a:cubicBezTo>
                  <a:cubicBezTo>
                    <a:pt x="7" y="1"/>
                    <a:pt x="24" y="10"/>
                    <a:pt x="24" y="10"/>
                  </a:cubicBezTo>
                  <a:cubicBezTo>
                    <a:pt x="24" y="10"/>
                    <a:pt x="17" y="4"/>
                    <a:pt x="21" y="2"/>
                  </a:cubicBezTo>
                  <a:cubicBezTo>
                    <a:pt x="25" y="0"/>
                    <a:pt x="32" y="8"/>
                    <a:pt x="33" y="14"/>
                  </a:cubicBezTo>
                  <a:cubicBezTo>
                    <a:pt x="36" y="25"/>
                    <a:pt x="25" y="29"/>
                    <a:pt x="15" y="30"/>
                  </a:cubicBezTo>
                  <a:cubicBezTo>
                    <a:pt x="12" y="30"/>
                    <a:pt x="9" y="30"/>
                    <a:pt x="8" y="29"/>
                  </a:cubicBezTo>
                  <a:cubicBezTo>
                    <a:pt x="5" y="28"/>
                    <a:pt x="19" y="23"/>
                    <a:pt x="19" y="23"/>
                  </a:cubicBezTo>
                  <a:cubicBezTo>
                    <a:pt x="19" y="23"/>
                    <a:pt x="6" y="24"/>
                    <a:pt x="4" y="23"/>
                  </a:cubicBezTo>
                  <a:cubicBezTo>
                    <a:pt x="0" y="20"/>
                    <a:pt x="17" y="17"/>
                    <a:pt x="17" y="17"/>
                  </a:cubicBezTo>
                  <a:cubicBezTo>
                    <a:pt x="17" y="17"/>
                    <a:pt x="4" y="16"/>
                    <a:pt x="2" y="14"/>
                  </a:cubicBezTo>
                  <a:cubicBezTo>
                    <a:pt x="0" y="9"/>
                    <a:pt x="17" y="12"/>
                    <a:pt x="17" y="12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6" name="ïS1iḋê"/>
            <p:cNvSpPr/>
            <p:nvPr/>
          </p:nvSpPr>
          <p:spPr bwMode="auto">
            <a:xfrm>
              <a:off x="4856163" y="3054350"/>
              <a:ext cx="479425" cy="417513"/>
            </a:xfrm>
            <a:custGeom>
              <a:avLst/>
              <a:gdLst>
                <a:gd name="T0" fmla="*/ 22 w 39"/>
                <a:gd name="T1" fmla="*/ 19 h 34"/>
                <a:gd name="T2" fmla="*/ 32 w 39"/>
                <a:gd name="T3" fmla="*/ 22 h 34"/>
                <a:gd name="T4" fmla="*/ 16 w 39"/>
                <a:gd name="T5" fmla="*/ 24 h 34"/>
                <a:gd name="T6" fmla="*/ 23 w 39"/>
                <a:gd name="T7" fmla="*/ 30 h 34"/>
                <a:gd name="T8" fmla="*/ 6 w 39"/>
                <a:gd name="T9" fmla="*/ 24 h 34"/>
                <a:gd name="T10" fmla="*/ 17 w 39"/>
                <a:gd name="T11" fmla="*/ 2 h 34"/>
                <a:gd name="T12" fmla="*/ 23 w 39"/>
                <a:gd name="T13" fmla="*/ 0 h 34"/>
                <a:gd name="T14" fmla="*/ 16 w 39"/>
                <a:gd name="T15" fmla="*/ 10 h 34"/>
                <a:gd name="T16" fmla="*/ 30 w 39"/>
                <a:gd name="T17" fmla="*/ 5 h 34"/>
                <a:gd name="T18" fmla="*/ 20 w 39"/>
                <a:gd name="T19" fmla="*/ 14 h 34"/>
                <a:gd name="T20" fmla="*/ 35 w 39"/>
                <a:gd name="T21" fmla="*/ 12 h 34"/>
                <a:gd name="T22" fmla="*/ 22 w 39"/>
                <a:gd name="T23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4">
                  <a:moveTo>
                    <a:pt x="22" y="19"/>
                  </a:moveTo>
                  <a:cubicBezTo>
                    <a:pt x="22" y="19"/>
                    <a:pt x="30" y="20"/>
                    <a:pt x="32" y="22"/>
                  </a:cubicBezTo>
                  <a:cubicBezTo>
                    <a:pt x="36" y="26"/>
                    <a:pt x="16" y="24"/>
                    <a:pt x="16" y="24"/>
                  </a:cubicBezTo>
                  <a:cubicBezTo>
                    <a:pt x="16" y="24"/>
                    <a:pt x="25" y="27"/>
                    <a:pt x="23" y="30"/>
                  </a:cubicBezTo>
                  <a:cubicBezTo>
                    <a:pt x="20" y="34"/>
                    <a:pt x="9" y="29"/>
                    <a:pt x="6" y="24"/>
                  </a:cubicBezTo>
                  <a:cubicBezTo>
                    <a:pt x="0" y="14"/>
                    <a:pt x="8" y="7"/>
                    <a:pt x="17" y="2"/>
                  </a:cubicBezTo>
                  <a:cubicBezTo>
                    <a:pt x="20" y="1"/>
                    <a:pt x="23" y="0"/>
                    <a:pt x="23" y="0"/>
                  </a:cubicBezTo>
                  <a:cubicBezTo>
                    <a:pt x="27" y="1"/>
                    <a:pt x="16" y="10"/>
                    <a:pt x="16" y="10"/>
                  </a:cubicBezTo>
                  <a:cubicBezTo>
                    <a:pt x="16" y="10"/>
                    <a:pt x="28" y="5"/>
                    <a:pt x="30" y="5"/>
                  </a:cubicBezTo>
                  <a:cubicBezTo>
                    <a:pt x="35" y="6"/>
                    <a:pt x="20" y="14"/>
                    <a:pt x="20" y="14"/>
                  </a:cubicBezTo>
                  <a:cubicBezTo>
                    <a:pt x="20" y="14"/>
                    <a:pt x="33" y="11"/>
                    <a:pt x="35" y="12"/>
                  </a:cubicBezTo>
                  <a:cubicBezTo>
                    <a:pt x="39" y="16"/>
                    <a:pt x="22" y="19"/>
                    <a:pt x="22" y="19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7" name="î$ļïďé"/>
            <p:cNvSpPr/>
            <p:nvPr/>
          </p:nvSpPr>
          <p:spPr bwMode="auto">
            <a:xfrm>
              <a:off x="5789613" y="1250950"/>
              <a:ext cx="1373188" cy="858838"/>
            </a:xfrm>
            <a:custGeom>
              <a:avLst/>
              <a:gdLst>
                <a:gd name="T0" fmla="*/ 108 w 112"/>
                <a:gd name="T1" fmla="*/ 70 h 70"/>
                <a:gd name="T2" fmla="*/ 112 w 112"/>
                <a:gd name="T3" fmla="*/ 51 h 70"/>
                <a:gd name="T4" fmla="*/ 56 w 112"/>
                <a:gd name="T5" fmla="*/ 0 h 70"/>
                <a:gd name="T6" fmla="*/ 0 w 112"/>
                <a:gd name="T7" fmla="*/ 51 h 70"/>
                <a:gd name="T8" fmla="*/ 108 w 112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70">
                  <a:moveTo>
                    <a:pt x="108" y="70"/>
                  </a:moveTo>
                  <a:cubicBezTo>
                    <a:pt x="110" y="64"/>
                    <a:pt x="112" y="58"/>
                    <a:pt x="112" y="51"/>
                  </a:cubicBezTo>
                  <a:cubicBezTo>
                    <a:pt x="112" y="23"/>
                    <a:pt x="87" y="0"/>
                    <a:pt x="56" y="0"/>
                  </a:cubicBezTo>
                  <a:cubicBezTo>
                    <a:pt x="25" y="0"/>
                    <a:pt x="0" y="23"/>
                    <a:pt x="0" y="51"/>
                  </a:cubicBezTo>
                  <a:cubicBezTo>
                    <a:pt x="27" y="55"/>
                    <a:pt x="79" y="65"/>
                    <a:pt x="108" y="70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8" name="íšľîḑé"/>
            <p:cNvSpPr/>
            <p:nvPr/>
          </p:nvSpPr>
          <p:spPr bwMode="auto">
            <a:xfrm>
              <a:off x="6291263" y="2416175"/>
              <a:ext cx="269875" cy="404813"/>
            </a:xfrm>
            <a:custGeom>
              <a:avLst/>
              <a:gdLst>
                <a:gd name="T0" fmla="*/ 12 w 22"/>
                <a:gd name="T1" fmla="*/ 33 h 33"/>
                <a:gd name="T2" fmla="*/ 12 w 22"/>
                <a:gd name="T3" fmla="*/ 33 h 33"/>
                <a:gd name="T4" fmla="*/ 22 w 22"/>
                <a:gd name="T5" fmla="*/ 22 h 33"/>
                <a:gd name="T6" fmla="*/ 21 w 22"/>
                <a:gd name="T7" fmla="*/ 0 h 33"/>
                <a:gd name="T8" fmla="*/ 0 w 22"/>
                <a:gd name="T9" fmla="*/ 0 h 33"/>
                <a:gd name="T10" fmla="*/ 1 w 22"/>
                <a:gd name="T11" fmla="*/ 22 h 33"/>
                <a:gd name="T12" fmla="*/ 12 w 22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3"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7" y="33"/>
                    <a:pt x="22" y="28"/>
                    <a:pt x="22" y="2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8"/>
                    <a:pt x="6" y="33"/>
                    <a:pt x="12" y="33"/>
                  </a:cubicBezTo>
                  <a:close/>
                </a:path>
              </a:pathLst>
            </a:custGeom>
            <a:solidFill>
              <a:srgbClr val="EFB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59" name="íṣľíḋê"/>
            <p:cNvSpPr/>
            <p:nvPr/>
          </p:nvSpPr>
          <p:spPr bwMode="auto">
            <a:xfrm>
              <a:off x="5727700" y="1778000"/>
              <a:ext cx="171450" cy="184150"/>
            </a:xfrm>
            <a:custGeom>
              <a:avLst/>
              <a:gdLst>
                <a:gd name="T0" fmla="*/ 2 w 14"/>
                <a:gd name="T1" fmla="*/ 9 h 15"/>
                <a:gd name="T2" fmla="*/ 9 w 14"/>
                <a:gd name="T3" fmla="*/ 14 h 15"/>
                <a:gd name="T4" fmla="*/ 12 w 14"/>
                <a:gd name="T5" fmla="*/ 6 h 15"/>
                <a:gd name="T6" fmla="*/ 5 w 14"/>
                <a:gd name="T7" fmla="*/ 1 h 15"/>
                <a:gd name="T8" fmla="*/ 2 w 14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9"/>
                  </a:moveTo>
                  <a:cubicBezTo>
                    <a:pt x="3" y="13"/>
                    <a:pt x="6" y="15"/>
                    <a:pt x="9" y="14"/>
                  </a:cubicBezTo>
                  <a:cubicBezTo>
                    <a:pt x="12" y="13"/>
                    <a:pt x="14" y="9"/>
                    <a:pt x="12" y="6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6"/>
                    <a:pt x="2" y="9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0" name="ïŝliḑè"/>
            <p:cNvSpPr/>
            <p:nvPr/>
          </p:nvSpPr>
          <p:spPr bwMode="auto">
            <a:xfrm>
              <a:off x="5751513" y="1790700"/>
              <a:ext cx="111125" cy="122238"/>
            </a:xfrm>
            <a:custGeom>
              <a:avLst/>
              <a:gdLst>
                <a:gd name="T0" fmla="*/ 9 w 9"/>
                <a:gd name="T1" fmla="*/ 9 h 10"/>
                <a:gd name="T2" fmla="*/ 3 w 9"/>
                <a:gd name="T3" fmla="*/ 4 h 10"/>
                <a:gd name="T4" fmla="*/ 5 w 9"/>
                <a:gd name="T5" fmla="*/ 7 h 10"/>
                <a:gd name="T6" fmla="*/ 9 w 9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9"/>
                  </a:moveTo>
                  <a:cubicBezTo>
                    <a:pt x="9" y="9"/>
                    <a:pt x="5" y="0"/>
                    <a:pt x="3" y="4"/>
                  </a:cubicBezTo>
                  <a:cubicBezTo>
                    <a:pt x="0" y="10"/>
                    <a:pt x="5" y="7"/>
                    <a:pt x="5" y="7"/>
                  </a:cubicBezTo>
                  <a:cubicBezTo>
                    <a:pt x="5" y="7"/>
                    <a:pt x="6" y="6"/>
                    <a:pt x="9" y="9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1" name="íṡļïḓe"/>
            <p:cNvSpPr/>
            <p:nvPr/>
          </p:nvSpPr>
          <p:spPr bwMode="auto">
            <a:xfrm>
              <a:off x="7027863" y="1998663"/>
              <a:ext cx="147638" cy="171450"/>
            </a:xfrm>
            <a:custGeom>
              <a:avLst/>
              <a:gdLst>
                <a:gd name="T0" fmla="*/ 12 w 12"/>
                <a:gd name="T1" fmla="*/ 6 h 14"/>
                <a:gd name="T2" fmla="*/ 7 w 12"/>
                <a:gd name="T3" fmla="*/ 14 h 14"/>
                <a:gd name="T4" fmla="*/ 1 w 12"/>
                <a:gd name="T5" fmla="*/ 8 h 14"/>
                <a:gd name="T6" fmla="*/ 6 w 12"/>
                <a:gd name="T7" fmla="*/ 0 h 14"/>
                <a:gd name="T8" fmla="*/ 12 w 12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6"/>
                  </a:moveTo>
                  <a:cubicBezTo>
                    <a:pt x="12" y="10"/>
                    <a:pt x="10" y="13"/>
                    <a:pt x="7" y="14"/>
                  </a:cubicBezTo>
                  <a:cubicBezTo>
                    <a:pt x="4" y="14"/>
                    <a:pt x="1" y="11"/>
                    <a:pt x="1" y="8"/>
                  </a:cubicBezTo>
                  <a:cubicBezTo>
                    <a:pt x="0" y="4"/>
                    <a:pt x="2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2" name="ïšḻiḍé"/>
            <p:cNvSpPr/>
            <p:nvPr/>
          </p:nvSpPr>
          <p:spPr bwMode="auto">
            <a:xfrm>
              <a:off x="7077075" y="2011363"/>
              <a:ext cx="98425" cy="122238"/>
            </a:xfrm>
            <a:custGeom>
              <a:avLst/>
              <a:gdLst>
                <a:gd name="T0" fmla="*/ 0 w 8"/>
                <a:gd name="T1" fmla="*/ 10 h 10"/>
                <a:gd name="T2" fmla="*/ 3 w 8"/>
                <a:gd name="T3" fmla="*/ 3 h 10"/>
                <a:gd name="T4" fmla="*/ 2 w 8"/>
                <a:gd name="T5" fmla="*/ 6 h 10"/>
                <a:gd name="T6" fmla="*/ 0 w 8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0" y="10"/>
                  </a:moveTo>
                  <a:cubicBezTo>
                    <a:pt x="0" y="10"/>
                    <a:pt x="0" y="0"/>
                    <a:pt x="3" y="3"/>
                  </a:cubicBezTo>
                  <a:cubicBezTo>
                    <a:pt x="8" y="7"/>
                    <a:pt x="2" y="6"/>
                    <a:pt x="2" y="6"/>
                  </a:cubicBezTo>
                  <a:cubicBezTo>
                    <a:pt x="2" y="6"/>
                    <a:pt x="1" y="6"/>
                    <a:pt x="0" y="10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3" name="ïsḻîḍe"/>
            <p:cNvSpPr/>
            <p:nvPr/>
          </p:nvSpPr>
          <p:spPr bwMode="auto">
            <a:xfrm>
              <a:off x="5764213" y="1298575"/>
              <a:ext cx="1374775" cy="1374775"/>
            </a:xfrm>
            <a:custGeom>
              <a:avLst/>
              <a:gdLst>
                <a:gd name="T0" fmla="*/ 7 w 112"/>
                <a:gd name="T1" fmla="*/ 68 h 112"/>
                <a:gd name="T2" fmla="*/ 68 w 112"/>
                <a:gd name="T3" fmla="*/ 105 h 112"/>
                <a:gd name="T4" fmla="*/ 106 w 112"/>
                <a:gd name="T5" fmla="*/ 45 h 112"/>
                <a:gd name="T6" fmla="*/ 45 w 112"/>
                <a:gd name="T7" fmla="*/ 7 h 112"/>
                <a:gd name="T8" fmla="*/ 7 w 112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7" y="68"/>
                  </a:moveTo>
                  <a:cubicBezTo>
                    <a:pt x="13" y="95"/>
                    <a:pt x="40" y="112"/>
                    <a:pt x="68" y="105"/>
                  </a:cubicBezTo>
                  <a:cubicBezTo>
                    <a:pt x="95" y="99"/>
                    <a:pt x="112" y="72"/>
                    <a:pt x="106" y="45"/>
                  </a:cubicBezTo>
                  <a:cubicBezTo>
                    <a:pt x="99" y="17"/>
                    <a:pt x="72" y="0"/>
                    <a:pt x="45" y="7"/>
                  </a:cubicBezTo>
                  <a:cubicBezTo>
                    <a:pt x="17" y="13"/>
                    <a:pt x="0" y="40"/>
                    <a:pt x="7" y="68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4" name="îṣlîḍe"/>
            <p:cNvSpPr/>
            <p:nvPr/>
          </p:nvSpPr>
          <p:spPr bwMode="auto">
            <a:xfrm>
              <a:off x="5849938" y="1262063"/>
              <a:ext cx="1312863" cy="723900"/>
            </a:xfrm>
            <a:custGeom>
              <a:avLst/>
              <a:gdLst>
                <a:gd name="T0" fmla="*/ 0 w 107"/>
                <a:gd name="T1" fmla="*/ 42 h 59"/>
                <a:gd name="T2" fmla="*/ 42 w 107"/>
                <a:gd name="T3" fmla="*/ 48 h 59"/>
                <a:gd name="T4" fmla="*/ 53 w 107"/>
                <a:gd name="T5" fmla="*/ 31 h 59"/>
                <a:gd name="T6" fmla="*/ 53 w 107"/>
                <a:gd name="T7" fmla="*/ 49 h 59"/>
                <a:gd name="T8" fmla="*/ 68 w 107"/>
                <a:gd name="T9" fmla="*/ 52 h 59"/>
                <a:gd name="T10" fmla="*/ 72 w 107"/>
                <a:gd name="T11" fmla="*/ 34 h 59"/>
                <a:gd name="T12" fmla="*/ 73 w 107"/>
                <a:gd name="T13" fmla="*/ 54 h 59"/>
                <a:gd name="T14" fmla="*/ 102 w 107"/>
                <a:gd name="T15" fmla="*/ 59 h 59"/>
                <a:gd name="T16" fmla="*/ 58 w 107"/>
                <a:gd name="T17" fmla="*/ 7 h 59"/>
                <a:gd name="T18" fmla="*/ 0 w 107"/>
                <a:gd name="T19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59">
                  <a:moveTo>
                    <a:pt x="0" y="4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2" y="59"/>
                    <a:pt x="107" y="13"/>
                    <a:pt x="58" y="7"/>
                  </a:cubicBezTo>
                  <a:cubicBezTo>
                    <a:pt x="10" y="0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5" name="íṩḷiḍé"/>
            <p:cNvSpPr/>
            <p:nvPr/>
          </p:nvSpPr>
          <p:spPr bwMode="auto">
            <a:xfrm>
              <a:off x="5899150" y="1985963"/>
              <a:ext cx="184150" cy="184150"/>
            </a:xfrm>
            <a:prstGeom prst="ellipse">
              <a:avLst/>
            </a:pr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6" name="îṩḷiḑé"/>
            <p:cNvSpPr/>
            <p:nvPr/>
          </p:nvSpPr>
          <p:spPr bwMode="auto">
            <a:xfrm>
              <a:off x="6757988" y="2120900"/>
              <a:ext cx="184150" cy="184150"/>
            </a:xfrm>
            <a:prstGeom prst="ellipse">
              <a:avLst/>
            </a:pr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7" name="iṩ1íďé"/>
            <p:cNvSpPr/>
            <p:nvPr/>
          </p:nvSpPr>
          <p:spPr bwMode="auto">
            <a:xfrm>
              <a:off x="6316663" y="2047875"/>
              <a:ext cx="85725" cy="85725"/>
            </a:xfrm>
            <a:custGeom>
              <a:avLst/>
              <a:gdLst>
                <a:gd name="T0" fmla="*/ 7 w 7"/>
                <a:gd name="T1" fmla="*/ 0 h 7"/>
                <a:gd name="T2" fmla="*/ 6 w 7"/>
                <a:gd name="T3" fmla="*/ 7 h 7"/>
                <a:gd name="T4" fmla="*/ 1 w 7"/>
                <a:gd name="T5" fmla="*/ 5 h 7"/>
                <a:gd name="T6" fmla="*/ 1 w 7"/>
                <a:gd name="T7" fmla="*/ 2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8" name="îślïḍe"/>
            <p:cNvSpPr/>
            <p:nvPr/>
          </p:nvSpPr>
          <p:spPr bwMode="auto">
            <a:xfrm>
              <a:off x="6623050" y="1985963"/>
              <a:ext cx="196850" cy="233363"/>
            </a:xfrm>
            <a:custGeom>
              <a:avLst/>
              <a:gdLst>
                <a:gd name="T0" fmla="*/ 16 w 16"/>
                <a:gd name="T1" fmla="*/ 4 h 19"/>
                <a:gd name="T2" fmla="*/ 0 w 16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16" y="4"/>
                  </a:moveTo>
                  <a:cubicBezTo>
                    <a:pt x="16" y="4"/>
                    <a:pt x="0" y="19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69" name="ïsliḑê"/>
            <p:cNvSpPr/>
            <p:nvPr/>
          </p:nvSpPr>
          <p:spPr bwMode="auto">
            <a:xfrm>
              <a:off x="6059488" y="1889125"/>
              <a:ext cx="158750" cy="220663"/>
            </a:xfrm>
            <a:custGeom>
              <a:avLst/>
              <a:gdLst>
                <a:gd name="T0" fmla="*/ 13 w 13"/>
                <a:gd name="T1" fmla="*/ 3 h 18"/>
                <a:gd name="T2" fmla="*/ 0 w 13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8">
                  <a:moveTo>
                    <a:pt x="13" y="3"/>
                  </a:moveTo>
                  <a:cubicBezTo>
                    <a:pt x="13" y="2"/>
                    <a:pt x="1" y="18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0" name="iṥ1íḓè"/>
            <p:cNvSpPr/>
            <p:nvPr/>
          </p:nvSpPr>
          <p:spPr bwMode="auto">
            <a:xfrm>
              <a:off x="6046788" y="2208213"/>
              <a:ext cx="698500" cy="342900"/>
            </a:xfrm>
            <a:custGeom>
              <a:avLst/>
              <a:gdLst>
                <a:gd name="T0" fmla="*/ 0 w 57"/>
                <a:gd name="T1" fmla="*/ 0 h 28"/>
                <a:gd name="T2" fmla="*/ 57 w 57"/>
                <a:gd name="T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" h="28">
                  <a:moveTo>
                    <a:pt x="0" y="0"/>
                  </a:moveTo>
                  <a:cubicBezTo>
                    <a:pt x="0" y="0"/>
                    <a:pt x="19" y="28"/>
                    <a:pt x="57" y="8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1" name="íŝľíḍê"/>
            <p:cNvSpPr/>
            <p:nvPr/>
          </p:nvSpPr>
          <p:spPr bwMode="auto">
            <a:xfrm>
              <a:off x="4464050" y="4760913"/>
              <a:ext cx="319088" cy="330200"/>
            </a:xfrm>
            <a:custGeom>
              <a:avLst/>
              <a:gdLst>
                <a:gd name="T0" fmla="*/ 25 w 26"/>
                <a:gd name="T1" fmla="*/ 15 h 27"/>
                <a:gd name="T2" fmla="*/ 12 w 26"/>
                <a:gd name="T3" fmla="*/ 26 h 27"/>
                <a:gd name="T4" fmla="*/ 1 w 26"/>
                <a:gd name="T5" fmla="*/ 12 h 27"/>
                <a:gd name="T6" fmla="*/ 15 w 26"/>
                <a:gd name="T7" fmla="*/ 1 h 27"/>
                <a:gd name="T8" fmla="*/ 25 w 26"/>
                <a:gd name="T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5" y="15"/>
                  </a:moveTo>
                  <a:cubicBezTo>
                    <a:pt x="25" y="22"/>
                    <a:pt x="18" y="27"/>
                    <a:pt x="12" y="26"/>
                  </a:cubicBezTo>
                  <a:cubicBezTo>
                    <a:pt x="5" y="25"/>
                    <a:pt x="0" y="19"/>
                    <a:pt x="1" y="12"/>
                  </a:cubicBezTo>
                  <a:cubicBezTo>
                    <a:pt x="2" y="5"/>
                    <a:pt x="8" y="0"/>
                    <a:pt x="15" y="1"/>
                  </a:cubicBezTo>
                  <a:cubicBezTo>
                    <a:pt x="22" y="2"/>
                    <a:pt x="26" y="8"/>
                    <a:pt x="25" y="15"/>
                  </a:cubicBezTo>
                  <a:close/>
                </a:path>
              </a:pathLst>
            </a:custGeom>
            <a:solidFill>
              <a:srgbClr val="D7B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2" name="išļíḍê"/>
            <p:cNvSpPr/>
            <p:nvPr/>
          </p:nvSpPr>
          <p:spPr bwMode="auto">
            <a:xfrm>
              <a:off x="5530850" y="4489450"/>
              <a:ext cx="319088" cy="319088"/>
            </a:xfrm>
            <a:custGeom>
              <a:avLst/>
              <a:gdLst>
                <a:gd name="T0" fmla="*/ 26 w 26"/>
                <a:gd name="T1" fmla="*/ 14 h 26"/>
                <a:gd name="T2" fmla="*/ 12 w 26"/>
                <a:gd name="T3" fmla="*/ 25 h 26"/>
                <a:gd name="T4" fmla="*/ 1 w 26"/>
                <a:gd name="T5" fmla="*/ 11 h 26"/>
                <a:gd name="T6" fmla="*/ 15 w 26"/>
                <a:gd name="T7" fmla="*/ 1 h 26"/>
                <a:gd name="T8" fmla="*/ 26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4"/>
                  </a:moveTo>
                  <a:cubicBezTo>
                    <a:pt x="25" y="21"/>
                    <a:pt x="18" y="26"/>
                    <a:pt x="12" y="25"/>
                  </a:cubicBezTo>
                  <a:cubicBezTo>
                    <a:pt x="5" y="24"/>
                    <a:pt x="0" y="18"/>
                    <a:pt x="1" y="11"/>
                  </a:cubicBezTo>
                  <a:cubicBezTo>
                    <a:pt x="2" y="4"/>
                    <a:pt x="8" y="0"/>
                    <a:pt x="15" y="1"/>
                  </a:cubicBezTo>
                  <a:cubicBezTo>
                    <a:pt x="22" y="1"/>
                    <a:pt x="26" y="8"/>
                    <a:pt x="26" y="14"/>
                  </a:cubicBez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3" name="ïśḷîde"/>
            <p:cNvSpPr/>
            <p:nvPr/>
          </p:nvSpPr>
          <p:spPr bwMode="auto">
            <a:xfrm>
              <a:off x="6500813" y="4699000"/>
              <a:ext cx="319088" cy="319088"/>
            </a:xfrm>
            <a:custGeom>
              <a:avLst/>
              <a:gdLst>
                <a:gd name="T0" fmla="*/ 25 w 26"/>
                <a:gd name="T1" fmla="*/ 15 h 26"/>
                <a:gd name="T2" fmla="*/ 11 w 26"/>
                <a:gd name="T3" fmla="*/ 26 h 26"/>
                <a:gd name="T4" fmla="*/ 0 w 26"/>
                <a:gd name="T5" fmla="*/ 12 h 26"/>
                <a:gd name="T6" fmla="*/ 14 w 26"/>
                <a:gd name="T7" fmla="*/ 1 h 26"/>
                <a:gd name="T8" fmla="*/ 25 w 26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5"/>
                  </a:moveTo>
                  <a:cubicBezTo>
                    <a:pt x="24" y="22"/>
                    <a:pt x="18" y="26"/>
                    <a:pt x="11" y="26"/>
                  </a:cubicBezTo>
                  <a:cubicBezTo>
                    <a:pt x="4" y="25"/>
                    <a:pt x="0" y="18"/>
                    <a:pt x="0" y="12"/>
                  </a:cubicBezTo>
                  <a:cubicBezTo>
                    <a:pt x="1" y="5"/>
                    <a:pt x="8" y="0"/>
                    <a:pt x="14" y="1"/>
                  </a:cubicBezTo>
                  <a:cubicBezTo>
                    <a:pt x="21" y="2"/>
                    <a:pt x="26" y="8"/>
                    <a:pt x="25" y="15"/>
                  </a:cubicBezTo>
                  <a:close/>
                </a:path>
              </a:pathLst>
            </a:custGeom>
            <a:solidFill>
              <a:srgbClr val="FF0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4" name="ïṩ1îḋè"/>
            <p:cNvSpPr/>
            <p:nvPr/>
          </p:nvSpPr>
          <p:spPr bwMode="auto">
            <a:xfrm>
              <a:off x="7593013" y="5140325"/>
              <a:ext cx="330200" cy="331788"/>
            </a:xfrm>
            <a:custGeom>
              <a:avLst/>
              <a:gdLst>
                <a:gd name="T0" fmla="*/ 26 w 27"/>
                <a:gd name="T1" fmla="*/ 15 h 27"/>
                <a:gd name="T2" fmla="*/ 12 w 27"/>
                <a:gd name="T3" fmla="*/ 26 h 27"/>
                <a:gd name="T4" fmla="*/ 1 w 27"/>
                <a:gd name="T5" fmla="*/ 12 h 27"/>
                <a:gd name="T6" fmla="*/ 15 w 27"/>
                <a:gd name="T7" fmla="*/ 1 h 27"/>
                <a:gd name="T8" fmla="*/ 26 w 27"/>
                <a:gd name="T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6" y="15"/>
                  </a:moveTo>
                  <a:cubicBezTo>
                    <a:pt x="25" y="22"/>
                    <a:pt x="19" y="27"/>
                    <a:pt x="12" y="26"/>
                  </a:cubicBezTo>
                  <a:cubicBezTo>
                    <a:pt x="5" y="25"/>
                    <a:pt x="0" y="19"/>
                    <a:pt x="1" y="12"/>
                  </a:cubicBezTo>
                  <a:cubicBezTo>
                    <a:pt x="2" y="5"/>
                    <a:pt x="8" y="0"/>
                    <a:pt x="15" y="1"/>
                  </a:cubicBezTo>
                  <a:cubicBezTo>
                    <a:pt x="22" y="2"/>
                    <a:pt x="27" y="9"/>
                    <a:pt x="26" y="15"/>
                  </a:cubicBezTo>
                  <a:close/>
                </a:path>
              </a:pathLst>
            </a:custGeom>
            <a:solidFill>
              <a:srgbClr val="2B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5" name="íṣḻîďe"/>
            <p:cNvSpPr/>
            <p:nvPr/>
          </p:nvSpPr>
          <p:spPr bwMode="auto">
            <a:xfrm>
              <a:off x="6978650" y="5287963"/>
              <a:ext cx="331788" cy="319088"/>
            </a:xfrm>
            <a:custGeom>
              <a:avLst/>
              <a:gdLst>
                <a:gd name="T0" fmla="*/ 26 w 27"/>
                <a:gd name="T1" fmla="*/ 15 h 26"/>
                <a:gd name="T2" fmla="*/ 12 w 27"/>
                <a:gd name="T3" fmla="*/ 26 h 26"/>
                <a:gd name="T4" fmla="*/ 1 w 27"/>
                <a:gd name="T5" fmla="*/ 12 h 26"/>
                <a:gd name="T6" fmla="*/ 15 w 27"/>
                <a:gd name="T7" fmla="*/ 1 h 26"/>
                <a:gd name="T8" fmla="*/ 26 w 27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6" y="15"/>
                  </a:moveTo>
                  <a:cubicBezTo>
                    <a:pt x="25" y="22"/>
                    <a:pt x="19" y="26"/>
                    <a:pt x="12" y="26"/>
                  </a:cubicBezTo>
                  <a:cubicBezTo>
                    <a:pt x="5" y="25"/>
                    <a:pt x="0" y="18"/>
                    <a:pt x="1" y="12"/>
                  </a:cubicBezTo>
                  <a:cubicBezTo>
                    <a:pt x="2" y="5"/>
                    <a:pt x="9" y="0"/>
                    <a:pt x="15" y="1"/>
                  </a:cubicBezTo>
                  <a:cubicBezTo>
                    <a:pt x="22" y="2"/>
                    <a:pt x="27" y="8"/>
                    <a:pt x="26" y="15"/>
                  </a:cubicBezTo>
                  <a:close/>
                </a:path>
              </a:pathLst>
            </a:cu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6" name="îŝḷïďe"/>
            <p:cNvSpPr/>
            <p:nvPr/>
          </p:nvSpPr>
          <p:spPr bwMode="auto">
            <a:xfrm>
              <a:off x="7899400" y="3484563"/>
              <a:ext cx="514350" cy="415925"/>
            </a:xfrm>
            <a:custGeom>
              <a:avLst/>
              <a:gdLst>
                <a:gd name="T0" fmla="*/ 0 w 324"/>
                <a:gd name="T1" fmla="*/ 247 h 262"/>
                <a:gd name="T2" fmla="*/ 0 w 324"/>
                <a:gd name="T3" fmla="*/ 0 h 262"/>
                <a:gd name="T4" fmla="*/ 324 w 324"/>
                <a:gd name="T5" fmla="*/ 7 h 262"/>
                <a:gd name="T6" fmla="*/ 317 w 324"/>
                <a:gd name="T7" fmla="*/ 262 h 262"/>
                <a:gd name="T8" fmla="*/ 0 w 324"/>
                <a:gd name="T9" fmla="*/ 24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2">
                  <a:moveTo>
                    <a:pt x="0" y="247"/>
                  </a:moveTo>
                  <a:lnTo>
                    <a:pt x="0" y="0"/>
                  </a:lnTo>
                  <a:lnTo>
                    <a:pt x="324" y="7"/>
                  </a:lnTo>
                  <a:lnTo>
                    <a:pt x="317" y="262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879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7" name="íṡḻiḓé"/>
            <p:cNvSpPr/>
            <p:nvPr/>
          </p:nvSpPr>
          <p:spPr bwMode="auto">
            <a:xfrm>
              <a:off x="7912100" y="3127375"/>
              <a:ext cx="490538" cy="307975"/>
            </a:xfrm>
            <a:custGeom>
              <a:avLst/>
              <a:gdLst>
                <a:gd name="T0" fmla="*/ 0 w 309"/>
                <a:gd name="T1" fmla="*/ 194 h 194"/>
                <a:gd name="T2" fmla="*/ 185 w 309"/>
                <a:gd name="T3" fmla="*/ 0 h 194"/>
                <a:gd name="T4" fmla="*/ 309 w 309"/>
                <a:gd name="T5" fmla="*/ 194 h 194"/>
                <a:gd name="T6" fmla="*/ 0 w 309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194">
                  <a:moveTo>
                    <a:pt x="0" y="194"/>
                  </a:moveTo>
                  <a:lnTo>
                    <a:pt x="185" y="0"/>
                  </a:lnTo>
                  <a:lnTo>
                    <a:pt x="309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8" name="îṥḷídè"/>
            <p:cNvSpPr/>
            <p:nvPr/>
          </p:nvSpPr>
          <p:spPr bwMode="auto">
            <a:xfrm>
              <a:off x="8488363" y="3521075"/>
              <a:ext cx="404813" cy="379413"/>
            </a:xfrm>
            <a:custGeom>
              <a:avLst/>
              <a:gdLst>
                <a:gd name="T0" fmla="*/ 0 w 255"/>
                <a:gd name="T1" fmla="*/ 0 h 239"/>
                <a:gd name="T2" fmla="*/ 7 w 255"/>
                <a:gd name="T3" fmla="*/ 239 h 239"/>
                <a:gd name="T4" fmla="*/ 255 w 255"/>
                <a:gd name="T5" fmla="*/ 239 h 239"/>
                <a:gd name="T6" fmla="*/ 255 w 255"/>
                <a:gd name="T7" fmla="*/ 0 h 239"/>
                <a:gd name="T8" fmla="*/ 0 w 255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39">
                  <a:moveTo>
                    <a:pt x="0" y="0"/>
                  </a:moveTo>
                  <a:lnTo>
                    <a:pt x="7" y="239"/>
                  </a:lnTo>
                  <a:lnTo>
                    <a:pt x="255" y="239"/>
                  </a:lnTo>
                  <a:lnTo>
                    <a:pt x="2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79" name="íṣľïḓe"/>
            <p:cNvSpPr/>
            <p:nvPr/>
          </p:nvSpPr>
          <p:spPr bwMode="auto">
            <a:xfrm>
              <a:off x="3298825" y="3225800"/>
              <a:ext cx="404813" cy="381000"/>
            </a:xfrm>
            <a:prstGeom prst="rect">
              <a:avLst/>
            </a:prstGeom>
            <a:solidFill>
              <a:srgbClr val="C7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80" name="iṧľidê"/>
            <p:cNvSpPr/>
            <p:nvPr/>
          </p:nvSpPr>
          <p:spPr bwMode="auto">
            <a:xfrm>
              <a:off x="4256088" y="3213100"/>
              <a:ext cx="404813" cy="381000"/>
            </a:xfrm>
            <a:custGeom>
              <a:avLst/>
              <a:gdLst>
                <a:gd name="T0" fmla="*/ 0 w 255"/>
                <a:gd name="T1" fmla="*/ 0 h 240"/>
                <a:gd name="T2" fmla="*/ 7 w 255"/>
                <a:gd name="T3" fmla="*/ 240 h 240"/>
                <a:gd name="T4" fmla="*/ 255 w 255"/>
                <a:gd name="T5" fmla="*/ 240 h 240"/>
                <a:gd name="T6" fmla="*/ 255 w 255"/>
                <a:gd name="T7" fmla="*/ 0 h 240"/>
                <a:gd name="T8" fmla="*/ 0 w 255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40">
                  <a:moveTo>
                    <a:pt x="0" y="0"/>
                  </a:moveTo>
                  <a:lnTo>
                    <a:pt x="7" y="240"/>
                  </a:lnTo>
                  <a:lnTo>
                    <a:pt x="255" y="240"/>
                  </a:lnTo>
                  <a:lnTo>
                    <a:pt x="2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81" name="iṡḻîďé"/>
            <p:cNvSpPr/>
            <p:nvPr/>
          </p:nvSpPr>
          <p:spPr bwMode="auto">
            <a:xfrm>
              <a:off x="3298825" y="2771775"/>
              <a:ext cx="404813" cy="381000"/>
            </a:xfrm>
            <a:prstGeom prst="rect">
              <a:avLst/>
            </a:pr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  <p:sp>
          <p:nvSpPr>
            <p:cNvPr id="82" name="isľíḋé"/>
            <p:cNvSpPr/>
            <p:nvPr/>
          </p:nvSpPr>
          <p:spPr bwMode="auto">
            <a:xfrm>
              <a:off x="3727450" y="3067050"/>
              <a:ext cx="528638" cy="539750"/>
            </a:xfrm>
            <a:custGeom>
              <a:avLst/>
              <a:gdLst>
                <a:gd name="T0" fmla="*/ 116 w 333"/>
                <a:gd name="T1" fmla="*/ 0 h 340"/>
                <a:gd name="T2" fmla="*/ 0 w 333"/>
                <a:gd name="T3" fmla="*/ 216 h 340"/>
                <a:gd name="T4" fmla="*/ 209 w 333"/>
                <a:gd name="T5" fmla="*/ 340 h 340"/>
                <a:gd name="T6" fmla="*/ 333 w 333"/>
                <a:gd name="T7" fmla="*/ 131 h 340"/>
                <a:gd name="T8" fmla="*/ 116 w 333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340">
                  <a:moveTo>
                    <a:pt x="116" y="0"/>
                  </a:moveTo>
                  <a:lnTo>
                    <a:pt x="0" y="216"/>
                  </a:lnTo>
                  <a:lnTo>
                    <a:pt x="209" y="340"/>
                  </a:lnTo>
                  <a:lnTo>
                    <a:pt x="333" y="1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00"/>
            </a:p>
          </p:txBody>
        </p:sp>
      </p:grpSp>
      <p:sp>
        <p:nvSpPr>
          <p:cNvPr id="19485" name="Text Box 4"/>
          <p:cNvSpPr txBox="1"/>
          <p:nvPr/>
        </p:nvSpPr>
        <p:spPr>
          <a:xfrm>
            <a:off x="3571240" y="501333"/>
            <a:ext cx="54667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三、误差：</a:t>
            </a:r>
          </a:p>
          <a:p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误差：测量值和真实值之间的差异。</a:t>
            </a:r>
          </a:p>
          <a:p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误差的来源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测量工具、测量方法、测量者。</a:t>
            </a:r>
          </a:p>
          <a:p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减小误差的办法：</a:t>
            </a:r>
          </a:p>
          <a:p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多次测量取平均值，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改进测量方法，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选用精度高的测量工具。</a:t>
            </a:r>
          </a:p>
        </p:txBody>
      </p:sp>
      <p:sp>
        <p:nvSpPr>
          <p:cNvPr id="19484" name="Text Box 4"/>
          <p:cNvSpPr txBox="1"/>
          <p:nvPr/>
        </p:nvSpPr>
        <p:spPr>
          <a:xfrm>
            <a:off x="3906830" y="3335326"/>
            <a:ext cx="4483274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四、时间的测量：</a:t>
            </a:r>
          </a:p>
          <a:p>
            <a:r>
              <a:rPr lang="en-US" altLang="zh-CN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时间的单位：秒（</a:t>
            </a:r>
            <a:r>
              <a:rPr lang="en-US" altLang="zh-CN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、时（</a:t>
            </a:r>
            <a:r>
              <a:rPr lang="en-US" altLang="zh-CN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）、分（</a:t>
            </a:r>
            <a:r>
              <a:rPr lang="en-US" altLang="zh-CN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min</a:t>
            </a:r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）等</a:t>
            </a:r>
          </a:p>
          <a:p>
            <a:r>
              <a:rPr lang="en-US" altLang="zh-CN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395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正确使用停表：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5" grpId="0"/>
      <p:bldP spid="194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6" name="泪滴形 55"/>
          <p:cNvSpPr/>
          <p:nvPr/>
        </p:nvSpPr>
        <p:spPr>
          <a:xfrm rot="18900000">
            <a:off x="1263109" y="382435"/>
            <a:ext cx="960838" cy="69954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557065" name="右箭头 6"/>
          <p:cNvSpPr/>
          <p:nvPr/>
        </p:nvSpPr>
        <p:spPr>
          <a:xfrm>
            <a:off x="1274986" y="901453"/>
            <a:ext cx="6557210" cy="193592"/>
          </a:xfrm>
          <a:prstGeom prst="rightArrow">
            <a:avLst>
              <a:gd name="adj1" fmla="val 50000"/>
              <a:gd name="adj2" fmla="val 65076"/>
            </a:avLst>
          </a:prstGeom>
          <a:noFill/>
          <a:ln w="12700">
            <a:noFill/>
          </a:ln>
        </p:spPr>
        <p:txBody>
          <a:bodyPr anchor="ctr"/>
          <a:lstStyle/>
          <a:p>
            <a:pPr algn="ctr"/>
            <a:endParaRPr sz="100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文本框 3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31064" y="1319733"/>
            <a:ext cx="6882765" cy="20288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Arial" panose="020B0604020202020204"/>
              </a:rPr>
              <a:t>测量同一个物体的长度你的读数和其他同学</a:t>
            </a:r>
          </a:p>
          <a:p>
            <a:pPr marL="0" marR="0" lvl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Arial" panose="020B0604020202020204"/>
              </a:rPr>
              <a:t>的是否都是一样的吗？为什么会出现这样的</a:t>
            </a:r>
          </a:p>
          <a:p>
            <a:pPr marL="0" marR="0" lvl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  <a:sym typeface="Arial" panose="020B0604020202020204"/>
              </a:rPr>
              <a:t>情况呢？</a:t>
            </a:r>
          </a:p>
        </p:txBody>
      </p:sp>
      <p:grpSp>
        <p:nvGrpSpPr>
          <p:cNvPr id="40" name="04e76611-1d2c-4a70-aec3-eaff099ae7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950585" y="3030855"/>
            <a:ext cx="2519680" cy="1919605"/>
            <a:chOff x="3298825" y="1250950"/>
            <a:chExt cx="5594351" cy="4356101"/>
          </a:xfrm>
        </p:grpSpPr>
        <p:sp>
          <p:nvSpPr>
            <p:cNvPr id="41" name="ïs1îḓê"/>
            <p:cNvSpPr/>
            <p:nvPr/>
          </p:nvSpPr>
          <p:spPr bwMode="auto">
            <a:xfrm>
              <a:off x="3802063" y="3544888"/>
              <a:ext cx="4833938" cy="1447800"/>
            </a:xfrm>
            <a:prstGeom prst="ellipse">
              <a:avLst/>
            </a:prstGeom>
            <a:solidFill>
              <a:srgbClr val="E7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$ḻiḋê"/>
            <p:cNvSpPr/>
            <p:nvPr/>
          </p:nvSpPr>
          <p:spPr bwMode="auto">
            <a:xfrm>
              <a:off x="4157663" y="3729038"/>
              <a:ext cx="698500" cy="674688"/>
            </a:xfrm>
            <a:custGeom>
              <a:avLst/>
              <a:gdLst>
                <a:gd name="T0" fmla="*/ 52 w 57"/>
                <a:gd name="T1" fmla="*/ 26 h 55"/>
                <a:gd name="T2" fmla="*/ 24 w 57"/>
                <a:gd name="T3" fmla="*/ 30 h 55"/>
                <a:gd name="T4" fmla="*/ 18 w 57"/>
                <a:gd name="T5" fmla="*/ 13 h 55"/>
                <a:gd name="T6" fmla="*/ 0 w 57"/>
                <a:gd name="T7" fmla="*/ 2 h 55"/>
                <a:gd name="T8" fmla="*/ 0 w 57"/>
                <a:gd name="T9" fmla="*/ 2 h 55"/>
                <a:gd name="T10" fmla="*/ 12 w 57"/>
                <a:gd name="T11" fmla="*/ 55 h 55"/>
                <a:gd name="T12" fmla="*/ 57 w 57"/>
                <a:gd name="T13" fmla="*/ 46 h 55"/>
                <a:gd name="T14" fmla="*/ 52 w 57"/>
                <a:gd name="T15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5">
                  <a:moveTo>
                    <a:pt x="52" y="26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5"/>
                    <a:pt x="8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57" y="46"/>
                    <a:pt x="57" y="46"/>
                    <a:pt x="57" y="46"/>
                  </a:cubicBezTo>
                  <a:lnTo>
                    <a:pt x="52" y="26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ŝlïdé"/>
            <p:cNvSpPr/>
            <p:nvPr/>
          </p:nvSpPr>
          <p:spPr bwMode="auto">
            <a:xfrm>
              <a:off x="7531100" y="4146550"/>
              <a:ext cx="773113" cy="588963"/>
            </a:xfrm>
            <a:custGeom>
              <a:avLst/>
              <a:gdLst>
                <a:gd name="T0" fmla="*/ 9 w 63"/>
                <a:gd name="T1" fmla="*/ 9 h 48"/>
                <a:gd name="T2" fmla="*/ 35 w 63"/>
                <a:gd name="T3" fmla="*/ 21 h 48"/>
                <a:gd name="T4" fmla="*/ 43 w 63"/>
                <a:gd name="T5" fmla="*/ 9 h 48"/>
                <a:gd name="T6" fmla="*/ 63 w 63"/>
                <a:gd name="T7" fmla="*/ 4 h 48"/>
                <a:gd name="T8" fmla="*/ 40 w 63"/>
                <a:gd name="T9" fmla="*/ 48 h 48"/>
                <a:gd name="T10" fmla="*/ 0 w 63"/>
                <a:gd name="T11" fmla="*/ 26 h 48"/>
                <a:gd name="T12" fmla="*/ 9 w 63"/>
                <a:gd name="T13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48">
                  <a:moveTo>
                    <a:pt x="9" y="9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7" y="3"/>
                    <a:pt x="56" y="0"/>
                    <a:pt x="63" y="4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9" y="9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şľïḓe"/>
            <p:cNvSpPr/>
            <p:nvPr/>
          </p:nvSpPr>
          <p:spPr bwMode="auto">
            <a:xfrm>
              <a:off x="4648200" y="2613025"/>
              <a:ext cx="3238500" cy="2000250"/>
            </a:xfrm>
            <a:custGeom>
              <a:avLst/>
              <a:gdLst>
                <a:gd name="T0" fmla="*/ 0 w 2040"/>
                <a:gd name="T1" fmla="*/ 865 h 1260"/>
                <a:gd name="T2" fmla="*/ 618 w 2040"/>
                <a:gd name="T3" fmla="*/ 765 h 1260"/>
                <a:gd name="T4" fmla="*/ 896 w 2040"/>
                <a:gd name="T5" fmla="*/ 46 h 1260"/>
                <a:gd name="T6" fmla="*/ 1337 w 2040"/>
                <a:gd name="T7" fmla="*/ 0 h 1260"/>
                <a:gd name="T8" fmla="*/ 1646 w 2040"/>
                <a:gd name="T9" fmla="*/ 827 h 1260"/>
                <a:gd name="T10" fmla="*/ 2040 w 2040"/>
                <a:gd name="T11" fmla="*/ 1043 h 1260"/>
                <a:gd name="T12" fmla="*/ 1870 w 2040"/>
                <a:gd name="T13" fmla="*/ 1260 h 1260"/>
                <a:gd name="T14" fmla="*/ 1074 w 2040"/>
                <a:gd name="T15" fmla="*/ 912 h 1260"/>
                <a:gd name="T16" fmla="*/ 62 w 2040"/>
                <a:gd name="T17" fmla="*/ 1097 h 1260"/>
                <a:gd name="T18" fmla="*/ 0 w 2040"/>
                <a:gd name="T19" fmla="*/ 865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0" h="1260">
                  <a:moveTo>
                    <a:pt x="0" y="865"/>
                  </a:moveTo>
                  <a:lnTo>
                    <a:pt x="618" y="765"/>
                  </a:lnTo>
                  <a:lnTo>
                    <a:pt x="896" y="46"/>
                  </a:lnTo>
                  <a:lnTo>
                    <a:pt x="1337" y="0"/>
                  </a:lnTo>
                  <a:lnTo>
                    <a:pt x="1646" y="827"/>
                  </a:lnTo>
                  <a:lnTo>
                    <a:pt x="2040" y="1043"/>
                  </a:lnTo>
                  <a:lnTo>
                    <a:pt x="1870" y="1260"/>
                  </a:lnTo>
                  <a:lnTo>
                    <a:pt x="1074" y="912"/>
                  </a:lnTo>
                  <a:lnTo>
                    <a:pt x="62" y="1097"/>
                  </a:lnTo>
                  <a:lnTo>
                    <a:pt x="0" y="865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ŝļïḓè"/>
            <p:cNvSpPr/>
            <p:nvPr/>
          </p:nvSpPr>
          <p:spPr bwMode="auto">
            <a:xfrm>
              <a:off x="4979988" y="2686050"/>
              <a:ext cx="1128713" cy="723900"/>
            </a:xfrm>
            <a:custGeom>
              <a:avLst/>
              <a:gdLst>
                <a:gd name="T0" fmla="*/ 687 w 711"/>
                <a:gd name="T1" fmla="*/ 0 h 456"/>
                <a:gd name="T2" fmla="*/ 0 w 711"/>
                <a:gd name="T3" fmla="*/ 286 h 456"/>
                <a:gd name="T4" fmla="*/ 15 w 711"/>
                <a:gd name="T5" fmla="*/ 456 h 456"/>
                <a:gd name="T6" fmla="*/ 711 w 711"/>
                <a:gd name="T7" fmla="*/ 247 h 456"/>
                <a:gd name="T8" fmla="*/ 687 w 711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1" h="456">
                  <a:moveTo>
                    <a:pt x="687" y="0"/>
                  </a:moveTo>
                  <a:lnTo>
                    <a:pt x="0" y="286"/>
                  </a:lnTo>
                  <a:lnTo>
                    <a:pt x="15" y="456"/>
                  </a:lnTo>
                  <a:lnTo>
                    <a:pt x="711" y="247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ṩ1iḑe"/>
            <p:cNvSpPr/>
            <p:nvPr/>
          </p:nvSpPr>
          <p:spPr bwMode="auto">
            <a:xfrm>
              <a:off x="6770688" y="2613025"/>
              <a:ext cx="760413" cy="1103313"/>
            </a:xfrm>
            <a:custGeom>
              <a:avLst/>
              <a:gdLst>
                <a:gd name="T0" fmla="*/ 0 w 479"/>
                <a:gd name="T1" fmla="*/ 0 h 695"/>
                <a:gd name="T2" fmla="*/ 479 w 479"/>
                <a:gd name="T3" fmla="*/ 518 h 695"/>
                <a:gd name="T4" fmla="*/ 464 w 479"/>
                <a:gd name="T5" fmla="*/ 695 h 695"/>
                <a:gd name="T6" fmla="*/ 31 w 479"/>
                <a:gd name="T7" fmla="*/ 317 h 695"/>
                <a:gd name="T8" fmla="*/ 0 w 479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695">
                  <a:moveTo>
                    <a:pt x="0" y="0"/>
                  </a:moveTo>
                  <a:lnTo>
                    <a:pt x="479" y="518"/>
                  </a:lnTo>
                  <a:lnTo>
                    <a:pt x="464" y="695"/>
                  </a:lnTo>
                  <a:lnTo>
                    <a:pt x="31" y="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2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$lïḍé"/>
            <p:cNvSpPr/>
            <p:nvPr/>
          </p:nvSpPr>
          <p:spPr bwMode="auto">
            <a:xfrm>
              <a:off x="5027613" y="2330450"/>
              <a:ext cx="2565400" cy="2049463"/>
            </a:xfrm>
            <a:custGeom>
              <a:avLst/>
              <a:gdLst>
                <a:gd name="T0" fmla="*/ 70 w 1616"/>
                <a:gd name="T1" fmla="*/ 54 h 1291"/>
                <a:gd name="T2" fmla="*/ 881 w 1616"/>
                <a:gd name="T3" fmla="*/ 448 h 1291"/>
                <a:gd name="T4" fmla="*/ 1616 w 1616"/>
                <a:gd name="T5" fmla="*/ 0 h 1291"/>
                <a:gd name="T6" fmla="*/ 1562 w 1616"/>
                <a:gd name="T7" fmla="*/ 1051 h 1291"/>
                <a:gd name="T8" fmla="*/ 851 w 1616"/>
                <a:gd name="T9" fmla="*/ 1291 h 1291"/>
                <a:gd name="T10" fmla="*/ 0 w 1616"/>
                <a:gd name="T11" fmla="*/ 997 h 1291"/>
                <a:gd name="T12" fmla="*/ 70 w 1616"/>
                <a:gd name="T13" fmla="*/ 54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6" h="1291">
                  <a:moveTo>
                    <a:pt x="70" y="54"/>
                  </a:moveTo>
                  <a:lnTo>
                    <a:pt x="881" y="448"/>
                  </a:lnTo>
                  <a:lnTo>
                    <a:pt x="1616" y="0"/>
                  </a:lnTo>
                  <a:lnTo>
                    <a:pt x="1562" y="1051"/>
                  </a:lnTo>
                  <a:lnTo>
                    <a:pt x="851" y="1291"/>
                  </a:lnTo>
                  <a:lnTo>
                    <a:pt x="0" y="997"/>
                  </a:lnTo>
                  <a:lnTo>
                    <a:pt x="70" y="54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sḷîḋê"/>
            <p:cNvSpPr/>
            <p:nvPr/>
          </p:nvSpPr>
          <p:spPr bwMode="auto">
            <a:xfrm>
              <a:off x="5175250" y="2305050"/>
              <a:ext cx="2392363" cy="736600"/>
            </a:xfrm>
            <a:custGeom>
              <a:avLst/>
              <a:gdLst>
                <a:gd name="T0" fmla="*/ 0 w 1507"/>
                <a:gd name="T1" fmla="*/ 85 h 464"/>
                <a:gd name="T2" fmla="*/ 39 w 1507"/>
                <a:gd name="T3" fmla="*/ 47 h 464"/>
                <a:gd name="T4" fmla="*/ 781 w 1507"/>
                <a:gd name="T5" fmla="*/ 418 h 464"/>
                <a:gd name="T6" fmla="*/ 1453 w 1507"/>
                <a:gd name="T7" fmla="*/ 0 h 464"/>
                <a:gd name="T8" fmla="*/ 1507 w 1507"/>
                <a:gd name="T9" fmla="*/ 24 h 464"/>
                <a:gd name="T10" fmla="*/ 788 w 1507"/>
                <a:gd name="T11" fmla="*/ 464 h 464"/>
                <a:gd name="T12" fmla="*/ 0 w 1507"/>
                <a:gd name="T13" fmla="*/ 8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7" h="464">
                  <a:moveTo>
                    <a:pt x="0" y="85"/>
                  </a:moveTo>
                  <a:lnTo>
                    <a:pt x="39" y="47"/>
                  </a:lnTo>
                  <a:lnTo>
                    <a:pt x="781" y="418"/>
                  </a:lnTo>
                  <a:lnTo>
                    <a:pt x="1453" y="0"/>
                  </a:lnTo>
                  <a:lnTo>
                    <a:pt x="1507" y="24"/>
                  </a:lnTo>
                  <a:lnTo>
                    <a:pt x="788" y="464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ḻïďé"/>
            <p:cNvSpPr/>
            <p:nvPr/>
          </p:nvSpPr>
          <p:spPr bwMode="auto">
            <a:xfrm>
              <a:off x="5211763" y="2317750"/>
              <a:ext cx="2306638" cy="674688"/>
            </a:xfrm>
            <a:custGeom>
              <a:avLst/>
              <a:gdLst>
                <a:gd name="T0" fmla="*/ 0 w 1453"/>
                <a:gd name="T1" fmla="*/ 54 h 425"/>
                <a:gd name="T2" fmla="*/ 758 w 1453"/>
                <a:gd name="T3" fmla="*/ 425 h 425"/>
                <a:gd name="T4" fmla="*/ 1453 w 1453"/>
                <a:gd name="T5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53" h="425">
                  <a:moveTo>
                    <a:pt x="0" y="54"/>
                  </a:moveTo>
                  <a:lnTo>
                    <a:pt x="758" y="425"/>
                  </a:lnTo>
                  <a:lnTo>
                    <a:pt x="1453" y="0"/>
                  </a:lnTo>
                </a:path>
              </a:pathLst>
            </a:custGeom>
            <a:noFill/>
            <a:ln w="0" cap="flat">
              <a:solidFill>
                <a:srgbClr val="AFA39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ṧlïde"/>
            <p:cNvSpPr/>
            <p:nvPr/>
          </p:nvSpPr>
          <p:spPr bwMode="auto">
            <a:xfrm>
              <a:off x="5200650" y="2317750"/>
              <a:ext cx="2366963" cy="700088"/>
            </a:xfrm>
            <a:custGeom>
              <a:avLst/>
              <a:gdLst>
                <a:gd name="T0" fmla="*/ 0 w 1491"/>
                <a:gd name="T1" fmla="*/ 62 h 441"/>
                <a:gd name="T2" fmla="*/ 772 w 1491"/>
                <a:gd name="T3" fmla="*/ 441 h 441"/>
                <a:gd name="T4" fmla="*/ 1491 w 1491"/>
                <a:gd name="T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1" h="441">
                  <a:moveTo>
                    <a:pt x="0" y="62"/>
                  </a:moveTo>
                  <a:lnTo>
                    <a:pt x="772" y="441"/>
                  </a:lnTo>
                  <a:lnTo>
                    <a:pt x="1491" y="0"/>
                  </a:lnTo>
                </a:path>
              </a:pathLst>
            </a:custGeom>
            <a:noFill/>
            <a:ln w="0" cap="flat">
              <a:solidFill>
                <a:srgbClr val="AFA39E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şľîḑê"/>
            <p:cNvSpPr/>
            <p:nvPr/>
          </p:nvSpPr>
          <p:spPr bwMode="auto">
            <a:xfrm>
              <a:off x="7237413" y="3017838"/>
              <a:ext cx="441325" cy="368300"/>
            </a:xfrm>
            <a:custGeom>
              <a:avLst/>
              <a:gdLst>
                <a:gd name="T0" fmla="*/ 17 w 36"/>
                <a:gd name="T1" fmla="*/ 12 h 30"/>
                <a:gd name="T2" fmla="*/ 9 w 36"/>
                <a:gd name="T3" fmla="*/ 6 h 30"/>
                <a:gd name="T4" fmla="*/ 24 w 36"/>
                <a:gd name="T5" fmla="*/ 10 h 30"/>
                <a:gd name="T6" fmla="*/ 21 w 36"/>
                <a:gd name="T7" fmla="*/ 2 h 30"/>
                <a:gd name="T8" fmla="*/ 33 w 36"/>
                <a:gd name="T9" fmla="*/ 14 h 30"/>
                <a:gd name="T10" fmla="*/ 15 w 36"/>
                <a:gd name="T11" fmla="*/ 30 h 30"/>
                <a:gd name="T12" fmla="*/ 8 w 36"/>
                <a:gd name="T13" fmla="*/ 29 h 30"/>
                <a:gd name="T14" fmla="*/ 19 w 36"/>
                <a:gd name="T15" fmla="*/ 23 h 30"/>
                <a:gd name="T16" fmla="*/ 4 w 36"/>
                <a:gd name="T17" fmla="*/ 23 h 30"/>
                <a:gd name="T18" fmla="*/ 17 w 36"/>
                <a:gd name="T19" fmla="*/ 17 h 30"/>
                <a:gd name="T20" fmla="*/ 2 w 36"/>
                <a:gd name="T21" fmla="*/ 14 h 30"/>
                <a:gd name="T22" fmla="*/ 17 w 36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0">
                  <a:moveTo>
                    <a:pt x="17" y="12"/>
                  </a:moveTo>
                  <a:cubicBezTo>
                    <a:pt x="17" y="12"/>
                    <a:pt x="10" y="9"/>
                    <a:pt x="9" y="6"/>
                  </a:cubicBezTo>
                  <a:cubicBezTo>
                    <a:pt x="7" y="1"/>
                    <a:pt x="24" y="10"/>
                    <a:pt x="24" y="10"/>
                  </a:cubicBezTo>
                  <a:cubicBezTo>
                    <a:pt x="24" y="10"/>
                    <a:pt x="17" y="4"/>
                    <a:pt x="21" y="2"/>
                  </a:cubicBezTo>
                  <a:cubicBezTo>
                    <a:pt x="25" y="0"/>
                    <a:pt x="32" y="8"/>
                    <a:pt x="33" y="14"/>
                  </a:cubicBezTo>
                  <a:cubicBezTo>
                    <a:pt x="36" y="25"/>
                    <a:pt x="25" y="29"/>
                    <a:pt x="15" y="30"/>
                  </a:cubicBezTo>
                  <a:cubicBezTo>
                    <a:pt x="12" y="30"/>
                    <a:pt x="9" y="30"/>
                    <a:pt x="8" y="29"/>
                  </a:cubicBezTo>
                  <a:cubicBezTo>
                    <a:pt x="5" y="28"/>
                    <a:pt x="19" y="23"/>
                    <a:pt x="19" y="23"/>
                  </a:cubicBezTo>
                  <a:cubicBezTo>
                    <a:pt x="19" y="23"/>
                    <a:pt x="6" y="24"/>
                    <a:pt x="4" y="23"/>
                  </a:cubicBezTo>
                  <a:cubicBezTo>
                    <a:pt x="0" y="20"/>
                    <a:pt x="17" y="17"/>
                    <a:pt x="17" y="17"/>
                  </a:cubicBezTo>
                  <a:cubicBezTo>
                    <a:pt x="17" y="17"/>
                    <a:pt x="4" y="16"/>
                    <a:pt x="2" y="14"/>
                  </a:cubicBezTo>
                  <a:cubicBezTo>
                    <a:pt x="0" y="9"/>
                    <a:pt x="17" y="12"/>
                    <a:pt x="17" y="12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1iḋê"/>
            <p:cNvSpPr/>
            <p:nvPr/>
          </p:nvSpPr>
          <p:spPr bwMode="auto">
            <a:xfrm>
              <a:off x="4856163" y="3054350"/>
              <a:ext cx="479425" cy="417513"/>
            </a:xfrm>
            <a:custGeom>
              <a:avLst/>
              <a:gdLst>
                <a:gd name="T0" fmla="*/ 22 w 39"/>
                <a:gd name="T1" fmla="*/ 19 h 34"/>
                <a:gd name="T2" fmla="*/ 32 w 39"/>
                <a:gd name="T3" fmla="*/ 22 h 34"/>
                <a:gd name="T4" fmla="*/ 16 w 39"/>
                <a:gd name="T5" fmla="*/ 24 h 34"/>
                <a:gd name="T6" fmla="*/ 23 w 39"/>
                <a:gd name="T7" fmla="*/ 30 h 34"/>
                <a:gd name="T8" fmla="*/ 6 w 39"/>
                <a:gd name="T9" fmla="*/ 24 h 34"/>
                <a:gd name="T10" fmla="*/ 17 w 39"/>
                <a:gd name="T11" fmla="*/ 2 h 34"/>
                <a:gd name="T12" fmla="*/ 23 w 39"/>
                <a:gd name="T13" fmla="*/ 0 h 34"/>
                <a:gd name="T14" fmla="*/ 16 w 39"/>
                <a:gd name="T15" fmla="*/ 10 h 34"/>
                <a:gd name="T16" fmla="*/ 30 w 39"/>
                <a:gd name="T17" fmla="*/ 5 h 34"/>
                <a:gd name="T18" fmla="*/ 20 w 39"/>
                <a:gd name="T19" fmla="*/ 14 h 34"/>
                <a:gd name="T20" fmla="*/ 35 w 39"/>
                <a:gd name="T21" fmla="*/ 12 h 34"/>
                <a:gd name="T22" fmla="*/ 22 w 39"/>
                <a:gd name="T23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4">
                  <a:moveTo>
                    <a:pt x="22" y="19"/>
                  </a:moveTo>
                  <a:cubicBezTo>
                    <a:pt x="22" y="19"/>
                    <a:pt x="30" y="20"/>
                    <a:pt x="32" y="22"/>
                  </a:cubicBezTo>
                  <a:cubicBezTo>
                    <a:pt x="36" y="26"/>
                    <a:pt x="16" y="24"/>
                    <a:pt x="16" y="24"/>
                  </a:cubicBezTo>
                  <a:cubicBezTo>
                    <a:pt x="16" y="24"/>
                    <a:pt x="25" y="27"/>
                    <a:pt x="23" y="30"/>
                  </a:cubicBezTo>
                  <a:cubicBezTo>
                    <a:pt x="20" y="34"/>
                    <a:pt x="9" y="29"/>
                    <a:pt x="6" y="24"/>
                  </a:cubicBezTo>
                  <a:cubicBezTo>
                    <a:pt x="0" y="14"/>
                    <a:pt x="8" y="7"/>
                    <a:pt x="17" y="2"/>
                  </a:cubicBezTo>
                  <a:cubicBezTo>
                    <a:pt x="20" y="1"/>
                    <a:pt x="23" y="0"/>
                    <a:pt x="23" y="0"/>
                  </a:cubicBezTo>
                  <a:cubicBezTo>
                    <a:pt x="27" y="1"/>
                    <a:pt x="16" y="10"/>
                    <a:pt x="16" y="10"/>
                  </a:cubicBezTo>
                  <a:cubicBezTo>
                    <a:pt x="16" y="10"/>
                    <a:pt x="28" y="5"/>
                    <a:pt x="30" y="5"/>
                  </a:cubicBezTo>
                  <a:cubicBezTo>
                    <a:pt x="35" y="6"/>
                    <a:pt x="20" y="14"/>
                    <a:pt x="20" y="14"/>
                  </a:cubicBezTo>
                  <a:cubicBezTo>
                    <a:pt x="20" y="14"/>
                    <a:pt x="33" y="11"/>
                    <a:pt x="35" y="12"/>
                  </a:cubicBezTo>
                  <a:cubicBezTo>
                    <a:pt x="39" y="16"/>
                    <a:pt x="22" y="19"/>
                    <a:pt x="22" y="19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$ļïďé"/>
            <p:cNvSpPr/>
            <p:nvPr/>
          </p:nvSpPr>
          <p:spPr bwMode="auto">
            <a:xfrm>
              <a:off x="5789613" y="1250950"/>
              <a:ext cx="1373188" cy="858838"/>
            </a:xfrm>
            <a:custGeom>
              <a:avLst/>
              <a:gdLst>
                <a:gd name="T0" fmla="*/ 108 w 112"/>
                <a:gd name="T1" fmla="*/ 70 h 70"/>
                <a:gd name="T2" fmla="*/ 112 w 112"/>
                <a:gd name="T3" fmla="*/ 51 h 70"/>
                <a:gd name="T4" fmla="*/ 56 w 112"/>
                <a:gd name="T5" fmla="*/ 0 h 70"/>
                <a:gd name="T6" fmla="*/ 0 w 112"/>
                <a:gd name="T7" fmla="*/ 51 h 70"/>
                <a:gd name="T8" fmla="*/ 108 w 112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70">
                  <a:moveTo>
                    <a:pt x="108" y="70"/>
                  </a:moveTo>
                  <a:cubicBezTo>
                    <a:pt x="110" y="64"/>
                    <a:pt x="112" y="58"/>
                    <a:pt x="112" y="51"/>
                  </a:cubicBezTo>
                  <a:cubicBezTo>
                    <a:pt x="112" y="23"/>
                    <a:pt x="87" y="0"/>
                    <a:pt x="56" y="0"/>
                  </a:cubicBezTo>
                  <a:cubicBezTo>
                    <a:pt x="25" y="0"/>
                    <a:pt x="0" y="23"/>
                    <a:pt x="0" y="51"/>
                  </a:cubicBezTo>
                  <a:cubicBezTo>
                    <a:pt x="27" y="55"/>
                    <a:pt x="79" y="65"/>
                    <a:pt x="108" y="70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šľîḑé"/>
            <p:cNvSpPr/>
            <p:nvPr/>
          </p:nvSpPr>
          <p:spPr bwMode="auto">
            <a:xfrm>
              <a:off x="6291263" y="2416175"/>
              <a:ext cx="269875" cy="404813"/>
            </a:xfrm>
            <a:custGeom>
              <a:avLst/>
              <a:gdLst>
                <a:gd name="T0" fmla="*/ 12 w 22"/>
                <a:gd name="T1" fmla="*/ 33 h 33"/>
                <a:gd name="T2" fmla="*/ 12 w 22"/>
                <a:gd name="T3" fmla="*/ 33 h 33"/>
                <a:gd name="T4" fmla="*/ 22 w 22"/>
                <a:gd name="T5" fmla="*/ 22 h 33"/>
                <a:gd name="T6" fmla="*/ 21 w 22"/>
                <a:gd name="T7" fmla="*/ 0 h 33"/>
                <a:gd name="T8" fmla="*/ 0 w 22"/>
                <a:gd name="T9" fmla="*/ 0 h 33"/>
                <a:gd name="T10" fmla="*/ 1 w 22"/>
                <a:gd name="T11" fmla="*/ 22 h 33"/>
                <a:gd name="T12" fmla="*/ 12 w 22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3"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7" y="33"/>
                    <a:pt x="22" y="28"/>
                    <a:pt x="22" y="2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8"/>
                    <a:pt x="6" y="33"/>
                    <a:pt x="12" y="33"/>
                  </a:cubicBezTo>
                  <a:close/>
                </a:path>
              </a:pathLst>
            </a:custGeom>
            <a:solidFill>
              <a:srgbClr val="EFB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ṣľíḋê"/>
            <p:cNvSpPr/>
            <p:nvPr/>
          </p:nvSpPr>
          <p:spPr bwMode="auto">
            <a:xfrm>
              <a:off x="5727700" y="1778000"/>
              <a:ext cx="171450" cy="184150"/>
            </a:xfrm>
            <a:custGeom>
              <a:avLst/>
              <a:gdLst>
                <a:gd name="T0" fmla="*/ 2 w 14"/>
                <a:gd name="T1" fmla="*/ 9 h 15"/>
                <a:gd name="T2" fmla="*/ 9 w 14"/>
                <a:gd name="T3" fmla="*/ 14 h 15"/>
                <a:gd name="T4" fmla="*/ 12 w 14"/>
                <a:gd name="T5" fmla="*/ 6 h 15"/>
                <a:gd name="T6" fmla="*/ 5 w 14"/>
                <a:gd name="T7" fmla="*/ 1 h 15"/>
                <a:gd name="T8" fmla="*/ 2 w 14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2" y="9"/>
                  </a:moveTo>
                  <a:cubicBezTo>
                    <a:pt x="3" y="13"/>
                    <a:pt x="6" y="15"/>
                    <a:pt x="9" y="14"/>
                  </a:cubicBezTo>
                  <a:cubicBezTo>
                    <a:pt x="12" y="13"/>
                    <a:pt x="14" y="9"/>
                    <a:pt x="12" y="6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6"/>
                    <a:pt x="2" y="9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ŝliḑè"/>
            <p:cNvSpPr/>
            <p:nvPr/>
          </p:nvSpPr>
          <p:spPr bwMode="auto">
            <a:xfrm>
              <a:off x="5751513" y="1790700"/>
              <a:ext cx="111125" cy="122238"/>
            </a:xfrm>
            <a:custGeom>
              <a:avLst/>
              <a:gdLst>
                <a:gd name="T0" fmla="*/ 9 w 9"/>
                <a:gd name="T1" fmla="*/ 9 h 10"/>
                <a:gd name="T2" fmla="*/ 3 w 9"/>
                <a:gd name="T3" fmla="*/ 4 h 10"/>
                <a:gd name="T4" fmla="*/ 5 w 9"/>
                <a:gd name="T5" fmla="*/ 7 h 10"/>
                <a:gd name="T6" fmla="*/ 9 w 9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9"/>
                  </a:moveTo>
                  <a:cubicBezTo>
                    <a:pt x="9" y="9"/>
                    <a:pt x="5" y="0"/>
                    <a:pt x="3" y="4"/>
                  </a:cubicBezTo>
                  <a:cubicBezTo>
                    <a:pt x="0" y="10"/>
                    <a:pt x="5" y="7"/>
                    <a:pt x="5" y="7"/>
                  </a:cubicBezTo>
                  <a:cubicBezTo>
                    <a:pt x="5" y="7"/>
                    <a:pt x="6" y="6"/>
                    <a:pt x="9" y="9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ṡļïḓe"/>
            <p:cNvSpPr/>
            <p:nvPr/>
          </p:nvSpPr>
          <p:spPr bwMode="auto">
            <a:xfrm>
              <a:off x="7027863" y="1998663"/>
              <a:ext cx="147638" cy="171450"/>
            </a:xfrm>
            <a:custGeom>
              <a:avLst/>
              <a:gdLst>
                <a:gd name="T0" fmla="*/ 12 w 12"/>
                <a:gd name="T1" fmla="*/ 6 h 14"/>
                <a:gd name="T2" fmla="*/ 7 w 12"/>
                <a:gd name="T3" fmla="*/ 14 h 14"/>
                <a:gd name="T4" fmla="*/ 1 w 12"/>
                <a:gd name="T5" fmla="*/ 8 h 14"/>
                <a:gd name="T6" fmla="*/ 6 w 12"/>
                <a:gd name="T7" fmla="*/ 0 h 14"/>
                <a:gd name="T8" fmla="*/ 12 w 12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6"/>
                  </a:moveTo>
                  <a:cubicBezTo>
                    <a:pt x="12" y="10"/>
                    <a:pt x="10" y="13"/>
                    <a:pt x="7" y="14"/>
                  </a:cubicBezTo>
                  <a:cubicBezTo>
                    <a:pt x="4" y="14"/>
                    <a:pt x="1" y="11"/>
                    <a:pt x="1" y="8"/>
                  </a:cubicBezTo>
                  <a:cubicBezTo>
                    <a:pt x="0" y="4"/>
                    <a:pt x="2" y="0"/>
                    <a:pt x="6" y="0"/>
                  </a:cubicBezTo>
                  <a:cubicBezTo>
                    <a:pt x="9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šḻiḍé"/>
            <p:cNvSpPr/>
            <p:nvPr/>
          </p:nvSpPr>
          <p:spPr bwMode="auto">
            <a:xfrm>
              <a:off x="7077075" y="2011363"/>
              <a:ext cx="98425" cy="122238"/>
            </a:xfrm>
            <a:custGeom>
              <a:avLst/>
              <a:gdLst>
                <a:gd name="T0" fmla="*/ 0 w 8"/>
                <a:gd name="T1" fmla="*/ 10 h 10"/>
                <a:gd name="T2" fmla="*/ 3 w 8"/>
                <a:gd name="T3" fmla="*/ 3 h 10"/>
                <a:gd name="T4" fmla="*/ 2 w 8"/>
                <a:gd name="T5" fmla="*/ 6 h 10"/>
                <a:gd name="T6" fmla="*/ 0 w 8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0" y="10"/>
                  </a:moveTo>
                  <a:cubicBezTo>
                    <a:pt x="0" y="10"/>
                    <a:pt x="0" y="0"/>
                    <a:pt x="3" y="3"/>
                  </a:cubicBezTo>
                  <a:cubicBezTo>
                    <a:pt x="8" y="7"/>
                    <a:pt x="2" y="6"/>
                    <a:pt x="2" y="6"/>
                  </a:cubicBezTo>
                  <a:cubicBezTo>
                    <a:pt x="2" y="6"/>
                    <a:pt x="1" y="6"/>
                    <a:pt x="0" y="10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sḻîḍe"/>
            <p:cNvSpPr/>
            <p:nvPr/>
          </p:nvSpPr>
          <p:spPr bwMode="auto">
            <a:xfrm>
              <a:off x="5764213" y="1298575"/>
              <a:ext cx="1374775" cy="1374775"/>
            </a:xfrm>
            <a:custGeom>
              <a:avLst/>
              <a:gdLst>
                <a:gd name="T0" fmla="*/ 7 w 112"/>
                <a:gd name="T1" fmla="*/ 68 h 112"/>
                <a:gd name="T2" fmla="*/ 68 w 112"/>
                <a:gd name="T3" fmla="*/ 105 h 112"/>
                <a:gd name="T4" fmla="*/ 106 w 112"/>
                <a:gd name="T5" fmla="*/ 45 h 112"/>
                <a:gd name="T6" fmla="*/ 45 w 112"/>
                <a:gd name="T7" fmla="*/ 7 h 112"/>
                <a:gd name="T8" fmla="*/ 7 w 112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7" y="68"/>
                  </a:moveTo>
                  <a:cubicBezTo>
                    <a:pt x="13" y="95"/>
                    <a:pt x="40" y="112"/>
                    <a:pt x="68" y="105"/>
                  </a:cubicBezTo>
                  <a:cubicBezTo>
                    <a:pt x="95" y="99"/>
                    <a:pt x="112" y="72"/>
                    <a:pt x="106" y="45"/>
                  </a:cubicBezTo>
                  <a:cubicBezTo>
                    <a:pt x="99" y="17"/>
                    <a:pt x="72" y="0"/>
                    <a:pt x="45" y="7"/>
                  </a:cubicBezTo>
                  <a:cubicBezTo>
                    <a:pt x="17" y="13"/>
                    <a:pt x="0" y="40"/>
                    <a:pt x="7" y="68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ṣlîḍe"/>
            <p:cNvSpPr/>
            <p:nvPr/>
          </p:nvSpPr>
          <p:spPr bwMode="auto">
            <a:xfrm>
              <a:off x="5849938" y="1262063"/>
              <a:ext cx="1312863" cy="723900"/>
            </a:xfrm>
            <a:custGeom>
              <a:avLst/>
              <a:gdLst>
                <a:gd name="T0" fmla="*/ 0 w 107"/>
                <a:gd name="T1" fmla="*/ 42 h 59"/>
                <a:gd name="T2" fmla="*/ 42 w 107"/>
                <a:gd name="T3" fmla="*/ 48 h 59"/>
                <a:gd name="T4" fmla="*/ 53 w 107"/>
                <a:gd name="T5" fmla="*/ 31 h 59"/>
                <a:gd name="T6" fmla="*/ 53 w 107"/>
                <a:gd name="T7" fmla="*/ 49 h 59"/>
                <a:gd name="T8" fmla="*/ 68 w 107"/>
                <a:gd name="T9" fmla="*/ 52 h 59"/>
                <a:gd name="T10" fmla="*/ 72 w 107"/>
                <a:gd name="T11" fmla="*/ 34 h 59"/>
                <a:gd name="T12" fmla="*/ 73 w 107"/>
                <a:gd name="T13" fmla="*/ 54 h 59"/>
                <a:gd name="T14" fmla="*/ 102 w 107"/>
                <a:gd name="T15" fmla="*/ 59 h 59"/>
                <a:gd name="T16" fmla="*/ 58 w 107"/>
                <a:gd name="T17" fmla="*/ 7 h 59"/>
                <a:gd name="T18" fmla="*/ 0 w 107"/>
                <a:gd name="T19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59">
                  <a:moveTo>
                    <a:pt x="0" y="4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102" y="59"/>
                    <a:pt x="102" y="59"/>
                    <a:pt x="102" y="59"/>
                  </a:cubicBezTo>
                  <a:cubicBezTo>
                    <a:pt x="102" y="59"/>
                    <a:pt x="107" y="13"/>
                    <a:pt x="58" y="7"/>
                  </a:cubicBezTo>
                  <a:cubicBezTo>
                    <a:pt x="10" y="0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ṩḷiḍé"/>
            <p:cNvSpPr/>
            <p:nvPr/>
          </p:nvSpPr>
          <p:spPr bwMode="auto">
            <a:xfrm>
              <a:off x="5899150" y="1985963"/>
              <a:ext cx="184150" cy="184150"/>
            </a:xfrm>
            <a:prstGeom prst="ellipse">
              <a:avLst/>
            </a:pr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ṩḷiḑé"/>
            <p:cNvSpPr/>
            <p:nvPr/>
          </p:nvSpPr>
          <p:spPr bwMode="auto">
            <a:xfrm>
              <a:off x="6757988" y="2120900"/>
              <a:ext cx="184150" cy="184150"/>
            </a:xfrm>
            <a:prstGeom prst="ellipse">
              <a:avLst/>
            </a:pr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ṩ1íďé"/>
            <p:cNvSpPr/>
            <p:nvPr/>
          </p:nvSpPr>
          <p:spPr bwMode="auto">
            <a:xfrm>
              <a:off x="6316663" y="2047875"/>
              <a:ext cx="85725" cy="85725"/>
            </a:xfrm>
            <a:custGeom>
              <a:avLst/>
              <a:gdLst>
                <a:gd name="T0" fmla="*/ 7 w 7"/>
                <a:gd name="T1" fmla="*/ 0 h 7"/>
                <a:gd name="T2" fmla="*/ 6 w 7"/>
                <a:gd name="T3" fmla="*/ 7 h 7"/>
                <a:gd name="T4" fmla="*/ 1 w 7"/>
                <a:gd name="T5" fmla="*/ 5 h 7"/>
                <a:gd name="T6" fmla="*/ 1 w 7"/>
                <a:gd name="T7" fmla="*/ 2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ślïḍe"/>
            <p:cNvSpPr/>
            <p:nvPr/>
          </p:nvSpPr>
          <p:spPr bwMode="auto">
            <a:xfrm>
              <a:off x="6623050" y="1985963"/>
              <a:ext cx="196850" cy="233363"/>
            </a:xfrm>
            <a:custGeom>
              <a:avLst/>
              <a:gdLst>
                <a:gd name="T0" fmla="*/ 16 w 16"/>
                <a:gd name="T1" fmla="*/ 4 h 19"/>
                <a:gd name="T2" fmla="*/ 0 w 16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9">
                  <a:moveTo>
                    <a:pt x="16" y="4"/>
                  </a:moveTo>
                  <a:cubicBezTo>
                    <a:pt x="16" y="4"/>
                    <a:pt x="0" y="19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sliḑê"/>
            <p:cNvSpPr/>
            <p:nvPr/>
          </p:nvSpPr>
          <p:spPr bwMode="auto">
            <a:xfrm>
              <a:off x="6059488" y="1889125"/>
              <a:ext cx="158750" cy="220663"/>
            </a:xfrm>
            <a:custGeom>
              <a:avLst/>
              <a:gdLst>
                <a:gd name="T0" fmla="*/ 13 w 13"/>
                <a:gd name="T1" fmla="*/ 3 h 18"/>
                <a:gd name="T2" fmla="*/ 0 w 13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8">
                  <a:moveTo>
                    <a:pt x="13" y="3"/>
                  </a:moveTo>
                  <a:cubicBezTo>
                    <a:pt x="13" y="2"/>
                    <a:pt x="1" y="18"/>
                    <a:pt x="0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ṥ1íḓè"/>
            <p:cNvSpPr/>
            <p:nvPr/>
          </p:nvSpPr>
          <p:spPr bwMode="auto">
            <a:xfrm>
              <a:off x="6046788" y="2208213"/>
              <a:ext cx="698500" cy="342900"/>
            </a:xfrm>
            <a:custGeom>
              <a:avLst/>
              <a:gdLst>
                <a:gd name="T0" fmla="*/ 0 w 57"/>
                <a:gd name="T1" fmla="*/ 0 h 28"/>
                <a:gd name="T2" fmla="*/ 57 w 57"/>
                <a:gd name="T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" h="28">
                  <a:moveTo>
                    <a:pt x="0" y="0"/>
                  </a:moveTo>
                  <a:cubicBezTo>
                    <a:pt x="0" y="0"/>
                    <a:pt x="19" y="28"/>
                    <a:pt x="57" y="8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ŝľíḍê"/>
            <p:cNvSpPr/>
            <p:nvPr/>
          </p:nvSpPr>
          <p:spPr bwMode="auto">
            <a:xfrm>
              <a:off x="4464050" y="4760913"/>
              <a:ext cx="319088" cy="330200"/>
            </a:xfrm>
            <a:custGeom>
              <a:avLst/>
              <a:gdLst>
                <a:gd name="T0" fmla="*/ 25 w 26"/>
                <a:gd name="T1" fmla="*/ 15 h 27"/>
                <a:gd name="T2" fmla="*/ 12 w 26"/>
                <a:gd name="T3" fmla="*/ 26 h 27"/>
                <a:gd name="T4" fmla="*/ 1 w 26"/>
                <a:gd name="T5" fmla="*/ 12 h 27"/>
                <a:gd name="T6" fmla="*/ 15 w 26"/>
                <a:gd name="T7" fmla="*/ 1 h 27"/>
                <a:gd name="T8" fmla="*/ 25 w 26"/>
                <a:gd name="T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5" y="15"/>
                  </a:moveTo>
                  <a:cubicBezTo>
                    <a:pt x="25" y="22"/>
                    <a:pt x="18" y="27"/>
                    <a:pt x="12" y="26"/>
                  </a:cubicBezTo>
                  <a:cubicBezTo>
                    <a:pt x="5" y="25"/>
                    <a:pt x="0" y="19"/>
                    <a:pt x="1" y="12"/>
                  </a:cubicBezTo>
                  <a:cubicBezTo>
                    <a:pt x="2" y="5"/>
                    <a:pt x="8" y="0"/>
                    <a:pt x="15" y="1"/>
                  </a:cubicBezTo>
                  <a:cubicBezTo>
                    <a:pt x="22" y="2"/>
                    <a:pt x="26" y="8"/>
                    <a:pt x="25" y="15"/>
                  </a:cubicBezTo>
                  <a:close/>
                </a:path>
              </a:pathLst>
            </a:custGeom>
            <a:solidFill>
              <a:srgbClr val="D7B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šļíḍê"/>
            <p:cNvSpPr/>
            <p:nvPr/>
          </p:nvSpPr>
          <p:spPr bwMode="auto">
            <a:xfrm>
              <a:off x="5530850" y="4489450"/>
              <a:ext cx="319088" cy="319088"/>
            </a:xfrm>
            <a:custGeom>
              <a:avLst/>
              <a:gdLst>
                <a:gd name="T0" fmla="*/ 26 w 26"/>
                <a:gd name="T1" fmla="*/ 14 h 26"/>
                <a:gd name="T2" fmla="*/ 12 w 26"/>
                <a:gd name="T3" fmla="*/ 25 h 26"/>
                <a:gd name="T4" fmla="*/ 1 w 26"/>
                <a:gd name="T5" fmla="*/ 11 h 26"/>
                <a:gd name="T6" fmla="*/ 15 w 26"/>
                <a:gd name="T7" fmla="*/ 1 h 26"/>
                <a:gd name="T8" fmla="*/ 26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6" y="14"/>
                  </a:moveTo>
                  <a:cubicBezTo>
                    <a:pt x="25" y="21"/>
                    <a:pt x="18" y="26"/>
                    <a:pt x="12" y="25"/>
                  </a:cubicBezTo>
                  <a:cubicBezTo>
                    <a:pt x="5" y="24"/>
                    <a:pt x="0" y="18"/>
                    <a:pt x="1" y="11"/>
                  </a:cubicBezTo>
                  <a:cubicBezTo>
                    <a:pt x="2" y="4"/>
                    <a:pt x="8" y="0"/>
                    <a:pt x="15" y="1"/>
                  </a:cubicBezTo>
                  <a:cubicBezTo>
                    <a:pt x="22" y="1"/>
                    <a:pt x="26" y="8"/>
                    <a:pt x="26" y="14"/>
                  </a:cubicBez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śḷîde"/>
            <p:cNvSpPr/>
            <p:nvPr/>
          </p:nvSpPr>
          <p:spPr bwMode="auto">
            <a:xfrm>
              <a:off x="6500813" y="4699000"/>
              <a:ext cx="319088" cy="319088"/>
            </a:xfrm>
            <a:custGeom>
              <a:avLst/>
              <a:gdLst>
                <a:gd name="T0" fmla="*/ 25 w 26"/>
                <a:gd name="T1" fmla="*/ 15 h 26"/>
                <a:gd name="T2" fmla="*/ 11 w 26"/>
                <a:gd name="T3" fmla="*/ 26 h 26"/>
                <a:gd name="T4" fmla="*/ 0 w 26"/>
                <a:gd name="T5" fmla="*/ 12 h 26"/>
                <a:gd name="T6" fmla="*/ 14 w 26"/>
                <a:gd name="T7" fmla="*/ 1 h 26"/>
                <a:gd name="T8" fmla="*/ 25 w 26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5"/>
                  </a:moveTo>
                  <a:cubicBezTo>
                    <a:pt x="24" y="22"/>
                    <a:pt x="18" y="26"/>
                    <a:pt x="11" y="26"/>
                  </a:cubicBezTo>
                  <a:cubicBezTo>
                    <a:pt x="4" y="25"/>
                    <a:pt x="0" y="18"/>
                    <a:pt x="0" y="12"/>
                  </a:cubicBezTo>
                  <a:cubicBezTo>
                    <a:pt x="1" y="5"/>
                    <a:pt x="8" y="0"/>
                    <a:pt x="14" y="1"/>
                  </a:cubicBezTo>
                  <a:cubicBezTo>
                    <a:pt x="21" y="2"/>
                    <a:pt x="26" y="8"/>
                    <a:pt x="25" y="15"/>
                  </a:cubicBezTo>
                  <a:close/>
                </a:path>
              </a:pathLst>
            </a:custGeom>
            <a:solidFill>
              <a:srgbClr val="FF0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ṩ1îḋè"/>
            <p:cNvSpPr/>
            <p:nvPr/>
          </p:nvSpPr>
          <p:spPr bwMode="auto">
            <a:xfrm>
              <a:off x="7593013" y="5140325"/>
              <a:ext cx="330200" cy="331788"/>
            </a:xfrm>
            <a:custGeom>
              <a:avLst/>
              <a:gdLst>
                <a:gd name="T0" fmla="*/ 26 w 27"/>
                <a:gd name="T1" fmla="*/ 15 h 27"/>
                <a:gd name="T2" fmla="*/ 12 w 27"/>
                <a:gd name="T3" fmla="*/ 26 h 27"/>
                <a:gd name="T4" fmla="*/ 1 w 27"/>
                <a:gd name="T5" fmla="*/ 12 h 27"/>
                <a:gd name="T6" fmla="*/ 15 w 27"/>
                <a:gd name="T7" fmla="*/ 1 h 27"/>
                <a:gd name="T8" fmla="*/ 26 w 27"/>
                <a:gd name="T9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6" y="15"/>
                  </a:moveTo>
                  <a:cubicBezTo>
                    <a:pt x="25" y="22"/>
                    <a:pt x="19" y="27"/>
                    <a:pt x="12" y="26"/>
                  </a:cubicBezTo>
                  <a:cubicBezTo>
                    <a:pt x="5" y="25"/>
                    <a:pt x="0" y="19"/>
                    <a:pt x="1" y="12"/>
                  </a:cubicBezTo>
                  <a:cubicBezTo>
                    <a:pt x="2" y="5"/>
                    <a:pt x="8" y="0"/>
                    <a:pt x="15" y="1"/>
                  </a:cubicBezTo>
                  <a:cubicBezTo>
                    <a:pt x="22" y="2"/>
                    <a:pt x="27" y="9"/>
                    <a:pt x="26" y="15"/>
                  </a:cubicBezTo>
                  <a:close/>
                </a:path>
              </a:pathLst>
            </a:custGeom>
            <a:solidFill>
              <a:srgbClr val="2BC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ṣḻîďe"/>
            <p:cNvSpPr/>
            <p:nvPr/>
          </p:nvSpPr>
          <p:spPr bwMode="auto">
            <a:xfrm>
              <a:off x="6978650" y="5287963"/>
              <a:ext cx="331788" cy="319088"/>
            </a:xfrm>
            <a:custGeom>
              <a:avLst/>
              <a:gdLst>
                <a:gd name="T0" fmla="*/ 26 w 27"/>
                <a:gd name="T1" fmla="*/ 15 h 26"/>
                <a:gd name="T2" fmla="*/ 12 w 27"/>
                <a:gd name="T3" fmla="*/ 26 h 26"/>
                <a:gd name="T4" fmla="*/ 1 w 27"/>
                <a:gd name="T5" fmla="*/ 12 h 26"/>
                <a:gd name="T6" fmla="*/ 15 w 27"/>
                <a:gd name="T7" fmla="*/ 1 h 26"/>
                <a:gd name="T8" fmla="*/ 26 w 27"/>
                <a:gd name="T9" fmla="*/ 1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6" y="15"/>
                  </a:moveTo>
                  <a:cubicBezTo>
                    <a:pt x="25" y="22"/>
                    <a:pt x="19" y="26"/>
                    <a:pt x="12" y="26"/>
                  </a:cubicBezTo>
                  <a:cubicBezTo>
                    <a:pt x="5" y="25"/>
                    <a:pt x="0" y="18"/>
                    <a:pt x="1" y="12"/>
                  </a:cubicBezTo>
                  <a:cubicBezTo>
                    <a:pt x="2" y="5"/>
                    <a:pt x="9" y="0"/>
                    <a:pt x="15" y="1"/>
                  </a:cubicBezTo>
                  <a:cubicBezTo>
                    <a:pt x="22" y="2"/>
                    <a:pt x="27" y="8"/>
                    <a:pt x="26" y="15"/>
                  </a:cubicBezTo>
                  <a:close/>
                </a:path>
              </a:pathLst>
            </a:cu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ŝḷïďe"/>
            <p:cNvSpPr/>
            <p:nvPr/>
          </p:nvSpPr>
          <p:spPr bwMode="auto">
            <a:xfrm>
              <a:off x="7899400" y="3484563"/>
              <a:ext cx="514350" cy="415925"/>
            </a:xfrm>
            <a:custGeom>
              <a:avLst/>
              <a:gdLst>
                <a:gd name="T0" fmla="*/ 0 w 324"/>
                <a:gd name="T1" fmla="*/ 247 h 262"/>
                <a:gd name="T2" fmla="*/ 0 w 324"/>
                <a:gd name="T3" fmla="*/ 0 h 262"/>
                <a:gd name="T4" fmla="*/ 324 w 324"/>
                <a:gd name="T5" fmla="*/ 7 h 262"/>
                <a:gd name="T6" fmla="*/ 317 w 324"/>
                <a:gd name="T7" fmla="*/ 262 h 262"/>
                <a:gd name="T8" fmla="*/ 0 w 324"/>
                <a:gd name="T9" fmla="*/ 24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2">
                  <a:moveTo>
                    <a:pt x="0" y="247"/>
                  </a:moveTo>
                  <a:lnTo>
                    <a:pt x="0" y="0"/>
                  </a:lnTo>
                  <a:lnTo>
                    <a:pt x="324" y="7"/>
                  </a:lnTo>
                  <a:lnTo>
                    <a:pt x="317" y="262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879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ṡḻiḓé"/>
            <p:cNvSpPr/>
            <p:nvPr/>
          </p:nvSpPr>
          <p:spPr bwMode="auto">
            <a:xfrm>
              <a:off x="7912100" y="3127375"/>
              <a:ext cx="490538" cy="307975"/>
            </a:xfrm>
            <a:custGeom>
              <a:avLst/>
              <a:gdLst>
                <a:gd name="T0" fmla="*/ 0 w 309"/>
                <a:gd name="T1" fmla="*/ 194 h 194"/>
                <a:gd name="T2" fmla="*/ 185 w 309"/>
                <a:gd name="T3" fmla="*/ 0 h 194"/>
                <a:gd name="T4" fmla="*/ 309 w 309"/>
                <a:gd name="T5" fmla="*/ 194 h 194"/>
                <a:gd name="T6" fmla="*/ 0 w 309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194">
                  <a:moveTo>
                    <a:pt x="0" y="194"/>
                  </a:moveTo>
                  <a:lnTo>
                    <a:pt x="185" y="0"/>
                  </a:lnTo>
                  <a:lnTo>
                    <a:pt x="309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ṥḷídè"/>
            <p:cNvSpPr/>
            <p:nvPr/>
          </p:nvSpPr>
          <p:spPr bwMode="auto">
            <a:xfrm>
              <a:off x="8488363" y="3521075"/>
              <a:ext cx="404813" cy="379413"/>
            </a:xfrm>
            <a:custGeom>
              <a:avLst/>
              <a:gdLst>
                <a:gd name="T0" fmla="*/ 0 w 255"/>
                <a:gd name="T1" fmla="*/ 0 h 239"/>
                <a:gd name="T2" fmla="*/ 7 w 255"/>
                <a:gd name="T3" fmla="*/ 239 h 239"/>
                <a:gd name="T4" fmla="*/ 255 w 255"/>
                <a:gd name="T5" fmla="*/ 239 h 239"/>
                <a:gd name="T6" fmla="*/ 255 w 255"/>
                <a:gd name="T7" fmla="*/ 0 h 239"/>
                <a:gd name="T8" fmla="*/ 0 w 255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39">
                  <a:moveTo>
                    <a:pt x="0" y="0"/>
                  </a:moveTo>
                  <a:lnTo>
                    <a:pt x="7" y="239"/>
                  </a:lnTo>
                  <a:lnTo>
                    <a:pt x="255" y="239"/>
                  </a:lnTo>
                  <a:lnTo>
                    <a:pt x="2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ṣľïḓe"/>
            <p:cNvSpPr/>
            <p:nvPr/>
          </p:nvSpPr>
          <p:spPr bwMode="auto">
            <a:xfrm>
              <a:off x="3298825" y="3225800"/>
              <a:ext cx="404813" cy="381000"/>
            </a:xfrm>
            <a:prstGeom prst="rect">
              <a:avLst/>
            </a:prstGeom>
            <a:solidFill>
              <a:srgbClr val="C7C6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ṧľidê"/>
            <p:cNvSpPr/>
            <p:nvPr/>
          </p:nvSpPr>
          <p:spPr bwMode="auto">
            <a:xfrm>
              <a:off x="4256088" y="3213100"/>
              <a:ext cx="404813" cy="381000"/>
            </a:xfrm>
            <a:custGeom>
              <a:avLst/>
              <a:gdLst>
                <a:gd name="T0" fmla="*/ 0 w 255"/>
                <a:gd name="T1" fmla="*/ 0 h 240"/>
                <a:gd name="T2" fmla="*/ 7 w 255"/>
                <a:gd name="T3" fmla="*/ 240 h 240"/>
                <a:gd name="T4" fmla="*/ 255 w 255"/>
                <a:gd name="T5" fmla="*/ 240 h 240"/>
                <a:gd name="T6" fmla="*/ 255 w 255"/>
                <a:gd name="T7" fmla="*/ 0 h 240"/>
                <a:gd name="T8" fmla="*/ 0 w 255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40">
                  <a:moveTo>
                    <a:pt x="0" y="0"/>
                  </a:moveTo>
                  <a:lnTo>
                    <a:pt x="7" y="240"/>
                  </a:lnTo>
                  <a:lnTo>
                    <a:pt x="255" y="240"/>
                  </a:lnTo>
                  <a:lnTo>
                    <a:pt x="2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ṡḻîďé"/>
            <p:cNvSpPr/>
            <p:nvPr/>
          </p:nvSpPr>
          <p:spPr bwMode="auto">
            <a:xfrm>
              <a:off x="3298825" y="2771775"/>
              <a:ext cx="404813" cy="381000"/>
            </a:xfrm>
            <a:prstGeom prst="rect">
              <a:avLst/>
            </a:prstGeom>
            <a:solidFill>
              <a:srgbClr val="F59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sľíḋé"/>
            <p:cNvSpPr/>
            <p:nvPr/>
          </p:nvSpPr>
          <p:spPr bwMode="auto">
            <a:xfrm>
              <a:off x="3727450" y="3067050"/>
              <a:ext cx="528638" cy="539750"/>
            </a:xfrm>
            <a:custGeom>
              <a:avLst/>
              <a:gdLst>
                <a:gd name="T0" fmla="*/ 116 w 333"/>
                <a:gd name="T1" fmla="*/ 0 h 340"/>
                <a:gd name="T2" fmla="*/ 0 w 333"/>
                <a:gd name="T3" fmla="*/ 216 h 340"/>
                <a:gd name="T4" fmla="*/ 209 w 333"/>
                <a:gd name="T5" fmla="*/ 340 h 340"/>
                <a:gd name="T6" fmla="*/ 333 w 333"/>
                <a:gd name="T7" fmla="*/ 131 h 340"/>
                <a:gd name="T8" fmla="*/ 116 w 333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340">
                  <a:moveTo>
                    <a:pt x="116" y="0"/>
                  </a:moveTo>
                  <a:lnTo>
                    <a:pt x="0" y="216"/>
                  </a:lnTo>
                  <a:lnTo>
                    <a:pt x="209" y="340"/>
                  </a:lnTo>
                  <a:lnTo>
                    <a:pt x="333" y="1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EC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2952" y="1116123"/>
            <a:ext cx="517177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95" dirty="0" smtClean="0">
                <a:latin typeface="华文新魏" pitchFamily="2" charset="-122"/>
                <a:ea typeface="华文新魏" pitchFamily="2" charset="-122"/>
              </a:rPr>
              <a:t>物体的真实长度只有一个，由于测量中估读值有时偏大，有时偏小，这样就会产生</a:t>
            </a:r>
            <a:r>
              <a:rPr lang="zh-CN" altLang="en-US" sz="2695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误差</a:t>
            </a:r>
            <a:r>
              <a:rPr lang="zh-CN" altLang="en-US" sz="2695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2695" dirty="0" smtClean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2695" dirty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2695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695" dirty="0" smtClean="0">
                <a:latin typeface="华文新魏" pitchFamily="2" charset="-122"/>
                <a:ea typeface="华文新魏" pitchFamily="2" charset="-122"/>
              </a:rPr>
              <a:t>误差：测量值与真实值之间的差别。</a:t>
            </a:r>
            <a:endParaRPr lang="zh-CN" altLang="en-US" sz="2695" dirty="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6" name="f417e7ac-b4b6-4874-bca8-927c0d60902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4466" y="220945"/>
            <a:ext cx="2514600" cy="4610101"/>
            <a:chOff x="4827588" y="1128713"/>
            <a:chExt cx="2514600" cy="4610101"/>
          </a:xfrm>
        </p:grpSpPr>
        <p:sp>
          <p:nvSpPr>
            <p:cNvPr id="7" name="íṡḻiḑè"/>
            <p:cNvSpPr/>
            <p:nvPr/>
          </p:nvSpPr>
          <p:spPr bwMode="auto">
            <a:xfrm>
              <a:off x="5508625" y="5416551"/>
              <a:ext cx="357188" cy="290513"/>
            </a:xfrm>
            <a:custGeom>
              <a:avLst/>
              <a:gdLst>
                <a:gd name="T0" fmla="*/ 17 w 34"/>
                <a:gd name="T1" fmla="*/ 2 h 28"/>
                <a:gd name="T2" fmla="*/ 17 w 34"/>
                <a:gd name="T3" fmla="*/ 17 h 28"/>
                <a:gd name="T4" fmla="*/ 8 w 34"/>
                <a:gd name="T5" fmla="*/ 18 h 28"/>
                <a:gd name="T6" fmla="*/ 0 w 34"/>
                <a:gd name="T7" fmla="*/ 28 h 28"/>
                <a:gd name="T8" fmla="*/ 34 w 34"/>
                <a:gd name="T9" fmla="*/ 28 h 28"/>
                <a:gd name="T10" fmla="*/ 34 w 34"/>
                <a:gd name="T11" fmla="*/ 0 h 28"/>
                <a:gd name="T12" fmla="*/ 17 w 34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8">
                  <a:moveTo>
                    <a:pt x="17" y="2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22"/>
                    <a:pt x="0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ṣḻiḓe"/>
            <p:cNvSpPr/>
            <p:nvPr/>
          </p:nvSpPr>
          <p:spPr bwMode="auto">
            <a:xfrm>
              <a:off x="5508625" y="5592763"/>
              <a:ext cx="366713" cy="125413"/>
            </a:xfrm>
            <a:custGeom>
              <a:avLst/>
              <a:gdLst>
                <a:gd name="T0" fmla="*/ 19 w 35"/>
                <a:gd name="T1" fmla="*/ 0 h 12"/>
                <a:gd name="T2" fmla="*/ 35 w 35"/>
                <a:gd name="T3" fmla="*/ 0 h 12"/>
                <a:gd name="T4" fmla="*/ 35 w 35"/>
                <a:gd name="T5" fmla="*/ 12 h 12"/>
                <a:gd name="T6" fmla="*/ 0 w 35"/>
                <a:gd name="T7" fmla="*/ 11 h 12"/>
                <a:gd name="T8" fmla="*/ 0 w 35"/>
                <a:gd name="T9" fmla="*/ 11 h 12"/>
                <a:gd name="T10" fmla="*/ 10 w 35"/>
                <a:gd name="T11" fmla="*/ 0 h 12"/>
                <a:gd name="T12" fmla="*/ 19 w 3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2">
                  <a:moveTo>
                    <a:pt x="1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14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ïďe"/>
            <p:cNvSpPr/>
            <p:nvPr/>
          </p:nvSpPr>
          <p:spPr bwMode="auto">
            <a:xfrm>
              <a:off x="6264275" y="5426076"/>
              <a:ext cx="344488" cy="301625"/>
            </a:xfrm>
            <a:custGeom>
              <a:avLst/>
              <a:gdLst>
                <a:gd name="T0" fmla="*/ 18 w 33"/>
                <a:gd name="T1" fmla="*/ 3 h 29"/>
                <a:gd name="T2" fmla="*/ 17 w 33"/>
                <a:gd name="T3" fmla="*/ 18 h 29"/>
                <a:gd name="T4" fmla="*/ 26 w 33"/>
                <a:gd name="T5" fmla="*/ 19 h 29"/>
                <a:gd name="T6" fmla="*/ 33 w 33"/>
                <a:gd name="T7" fmla="*/ 29 h 29"/>
                <a:gd name="T8" fmla="*/ 0 w 33"/>
                <a:gd name="T9" fmla="*/ 28 h 29"/>
                <a:gd name="T10" fmla="*/ 0 w 33"/>
                <a:gd name="T11" fmla="*/ 0 h 29"/>
                <a:gd name="T12" fmla="*/ 18 w 33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9">
                  <a:moveTo>
                    <a:pt x="18" y="3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9"/>
                    <a:pt x="33" y="24"/>
                    <a:pt x="33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" y="3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ŝľîdé"/>
            <p:cNvSpPr/>
            <p:nvPr/>
          </p:nvSpPr>
          <p:spPr bwMode="auto">
            <a:xfrm>
              <a:off x="6253163" y="5603876"/>
              <a:ext cx="366713" cy="134938"/>
            </a:xfrm>
            <a:custGeom>
              <a:avLst/>
              <a:gdLst>
                <a:gd name="T0" fmla="*/ 16 w 35"/>
                <a:gd name="T1" fmla="*/ 1 h 13"/>
                <a:gd name="T2" fmla="*/ 0 w 35"/>
                <a:gd name="T3" fmla="*/ 0 h 13"/>
                <a:gd name="T4" fmla="*/ 0 w 35"/>
                <a:gd name="T5" fmla="*/ 12 h 13"/>
                <a:gd name="T6" fmla="*/ 35 w 35"/>
                <a:gd name="T7" fmla="*/ 13 h 13"/>
                <a:gd name="T8" fmla="*/ 35 w 35"/>
                <a:gd name="T9" fmla="*/ 13 h 13"/>
                <a:gd name="T10" fmla="*/ 25 w 35"/>
                <a:gd name="T11" fmla="*/ 1 h 13"/>
                <a:gd name="T12" fmla="*/ 16 w 35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1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7"/>
                    <a:pt x="31" y="2"/>
                    <a:pt x="25" y="1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141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ṧliḓé"/>
            <p:cNvSpPr/>
            <p:nvPr/>
          </p:nvSpPr>
          <p:spPr bwMode="auto">
            <a:xfrm>
              <a:off x="5645150" y="3938588"/>
              <a:ext cx="942975" cy="1539875"/>
            </a:xfrm>
            <a:custGeom>
              <a:avLst/>
              <a:gdLst>
                <a:gd name="T0" fmla="*/ 90 w 90"/>
                <a:gd name="T1" fmla="*/ 0 h 148"/>
                <a:gd name="T2" fmla="*/ 79 w 90"/>
                <a:gd name="T3" fmla="*/ 148 h 148"/>
                <a:gd name="T4" fmla="*/ 54 w 90"/>
                <a:gd name="T5" fmla="*/ 147 h 148"/>
                <a:gd name="T6" fmla="*/ 49 w 90"/>
                <a:gd name="T7" fmla="*/ 39 h 148"/>
                <a:gd name="T8" fmla="*/ 40 w 90"/>
                <a:gd name="T9" fmla="*/ 40 h 148"/>
                <a:gd name="T10" fmla="*/ 24 w 90"/>
                <a:gd name="T11" fmla="*/ 146 h 148"/>
                <a:gd name="T12" fmla="*/ 0 w 90"/>
                <a:gd name="T13" fmla="*/ 146 h 148"/>
                <a:gd name="T14" fmla="*/ 3 w 90"/>
                <a:gd name="T15" fmla="*/ 5 h 148"/>
                <a:gd name="T16" fmla="*/ 90 w 90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48">
                  <a:moveTo>
                    <a:pt x="90" y="0"/>
                  </a:moveTo>
                  <a:cubicBezTo>
                    <a:pt x="90" y="0"/>
                    <a:pt x="84" y="101"/>
                    <a:pt x="79" y="148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879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1íḑê"/>
            <p:cNvSpPr/>
            <p:nvPr/>
          </p:nvSpPr>
          <p:spPr bwMode="auto">
            <a:xfrm>
              <a:off x="5583238" y="3001963"/>
              <a:ext cx="1100138" cy="1217613"/>
            </a:xfrm>
            <a:custGeom>
              <a:avLst/>
              <a:gdLst>
                <a:gd name="T0" fmla="*/ 22 w 105"/>
                <a:gd name="T1" fmla="*/ 0 h 117"/>
                <a:gd name="T2" fmla="*/ 0 w 105"/>
                <a:gd name="T3" fmla="*/ 117 h 117"/>
                <a:gd name="T4" fmla="*/ 105 w 105"/>
                <a:gd name="T5" fmla="*/ 114 h 117"/>
                <a:gd name="T6" fmla="*/ 84 w 105"/>
                <a:gd name="T7" fmla="*/ 1 h 117"/>
                <a:gd name="T8" fmla="*/ 22 w 105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17">
                  <a:moveTo>
                    <a:pt x="22" y="0"/>
                  </a:moveTo>
                  <a:cubicBezTo>
                    <a:pt x="22" y="0"/>
                    <a:pt x="12" y="43"/>
                    <a:pt x="0" y="117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5" y="114"/>
                    <a:pt x="94" y="32"/>
                    <a:pt x="84" y="1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sľiďè"/>
            <p:cNvSpPr/>
            <p:nvPr/>
          </p:nvSpPr>
          <p:spPr bwMode="auto">
            <a:xfrm>
              <a:off x="4827588" y="2106613"/>
              <a:ext cx="273050" cy="312738"/>
            </a:xfrm>
            <a:custGeom>
              <a:avLst/>
              <a:gdLst>
                <a:gd name="T0" fmla="*/ 15 w 26"/>
                <a:gd name="T1" fmla="*/ 12 h 30"/>
                <a:gd name="T2" fmla="*/ 15 w 26"/>
                <a:gd name="T3" fmla="*/ 4 h 30"/>
                <a:gd name="T4" fmla="*/ 19 w 26"/>
                <a:gd name="T5" fmla="*/ 16 h 30"/>
                <a:gd name="T6" fmla="*/ 23 w 26"/>
                <a:gd name="T7" fmla="*/ 10 h 30"/>
                <a:gd name="T8" fmla="*/ 20 w 26"/>
                <a:gd name="T9" fmla="*/ 23 h 30"/>
                <a:gd name="T10" fmla="*/ 2 w 26"/>
                <a:gd name="T11" fmla="*/ 18 h 30"/>
                <a:gd name="T12" fmla="*/ 0 w 26"/>
                <a:gd name="T13" fmla="*/ 13 h 30"/>
                <a:gd name="T14" fmla="*/ 8 w 26"/>
                <a:gd name="T15" fmla="*/ 17 h 30"/>
                <a:gd name="T16" fmla="*/ 3 w 26"/>
                <a:gd name="T17" fmla="*/ 8 h 30"/>
                <a:gd name="T18" fmla="*/ 11 w 26"/>
                <a:gd name="T19" fmla="*/ 14 h 30"/>
                <a:gd name="T20" fmla="*/ 8 w 26"/>
                <a:gd name="T21" fmla="*/ 3 h 30"/>
                <a:gd name="T22" fmla="*/ 15 w 26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15" y="12"/>
                  </a:moveTo>
                  <a:cubicBezTo>
                    <a:pt x="15" y="12"/>
                    <a:pt x="14" y="6"/>
                    <a:pt x="15" y="4"/>
                  </a:cubicBezTo>
                  <a:cubicBezTo>
                    <a:pt x="18" y="0"/>
                    <a:pt x="19" y="16"/>
                    <a:pt x="19" y="16"/>
                  </a:cubicBezTo>
                  <a:cubicBezTo>
                    <a:pt x="19" y="16"/>
                    <a:pt x="20" y="9"/>
                    <a:pt x="23" y="10"/>
                  </a:cubicBezTo>
                  <a:cubicBezTo>
                    <a:pt x="26" y="12"/>
                    <a:pt x="23" y="20"/>
                    <a:pt x="20" y="23"/>
                  </a:cubicBezTo>
                  <a:cubicBezTo>
                    <a:pt x="14" y="30"/>
                    <a:pt x="7" y="24"/>
                    <a:pt x="2" y="18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1"/>
                    <a:pt x="8" y="17"/>
                    <a:pt x="8" y="17"/>
                  </a:cubicBezTo>
                  <a:cubicBezTo>
                    <a:pt x="8" y="17"/>
                    <a:pt x="3" y="9"/>
                    <a:pt x="3" y="8"/>
                  </a:cubicBezTo>
                  <a:cubicBezTo>
                    <a:pt x="3" y="4"/>
                    <a:pt x="11" y="14"/>
                    <a:pt x="11" y="14"/>
                  </a:cubicBezTo>
                  <a:cubicBezTo>
                    <a:pt x="11" y="14"/>
                    <a:pt x="7" y="5"/>
                    <a:pt x="8" y="3"/>
                  </a:cubicBezTo>
                  <a:cubicBezTo>
                    <a:pt x="10" y="0"/>
                    <a:pt x="15" y="12"/>
                    <a:pt x="15" y="12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lîďe"/>
            <p:cNvSpPr/>
            <p:nvPr/>
          </p:nvSpPr>
          <p:spPr bwMode="auto">
            <a:xfrm>
              <a:off x="4922838" y="2325688"/>
              <a:ext cx="890588" cy="1082675"/>
            </a:xfrm>
            <a:custGeom>
              <a:avLst/>
              <a:gdLst>
                <a:gd name="T0" fmla="*/ 14 w 85"/>
                <a:gd name="T1" fmla="*/ 0 h 104"/>
                <a:gd name="T2" fmla="*/ 85 w 85"/>
                <a:gd name="T3" fmla="*/ 65 h 104"/>
                <a:gd name="T4" fmla="*/ 81 w 85"/>
                <a:gd name="T5" fmla="*/ 104 h 104"/>
                <a:gd name="T6" fmla="*/ 0 w 85"/>
                <a:gd name="T7" fmla="*/ 5 h 104"/>
                <a:gd name="T8" fmla="*/ 14 w 8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4">
                  <a:moveTo>
                    <a:pt x="14" y="0"/>
                  </a:moveTo>
                  <a:cubicBezTo>
                    <a:pt x="14" y="0"/>
                    <a:pt x="35" y="53"/>
                    <a:pt x="85" y="6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104"/>
                    <a:pt x="8" y="71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şļïďé"/>
            <p:cNvSpPr/>
            <p:nvPr/>
          </p:nvSpPr>
          <p:spPr bwMode="auto">
            <a:xfrm>
              <a:off x="7070725" y="2024063"/>
              <a:ext cx="271463" cy="312738"/>
            </a:xfrm>
            <a:custGeom>
              <a:avLst/>
              <a:gdLst>
                <a:gd name="T0" fmla="*/ 11 w 26"/>
                <a:gd name="T1" fmla="*/ 12 h 30"/>
                <a:gd name="T2" fmla="*/ 9 w 26"/>
                <a:gd name="T3" fmla="*/ 5 h 30"/>
                <a:gd name="T4" fmla="*/ 7 w 26"/>
                <a:gd name="T5" fmla="*/ 17 h 30"/>
                <a:gd name="T6" fmla="*/ 3 w 26"/>
                <a:gd name="T7" fmla="*/ 12 h 30"/>
                <a:gd name="T8" fmla="*/ 7 w 26"/>
                <a:gd name="T9" fmla="*/ 25 h 30"/>
                <a:gd name="T10" fmla="*/ 24 w 26"/>
                <a:gd name="T11" fmla="*/ 16 h 30"/>
                <a:gd name="T12" fmla="*/ 26 w 26"/>
                <a:gd name="T13" fmla="*/ 11 h 30"/>
                <a:gd name="T14" fmla="*/ 18 w 26"/>
                <a:gd name="T15" fmla="*/ 17 h 30"/>
                <a:gd name="T16" fmla="*/ 22 w 26"/>
                <a:gd name="T17" fmla="*/ 6 h 30"/>
                <a:gd name="T18" fmla="*/ 15 w 26"/>
                <a:gd name="T19" fmla="*/ 14 h 30"/>
                <a:gd name="T20" fmla="*/ 16 w 26"/>
                <a:gd name="T21" fmla="*/ 2 h 30"/>
                <a:gd name="T22" fmla="*/ 11 w 26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11" y="12"/>
                  </a:moveTo>
                  <a:cubicBezTo>
                    <a:pt x="11" y="12"/>
                    <a:pt x="11" y="6"/>
                    <a:pt x="9" y="5"/>
                  </a:cubicBezTo>
                  <a:cubicBezTo>
                    <a:pt x="6" y="2"/>
                    <a:pt x="7" y="17"/>
                    <a:pt x="7" y="17"/>
                  </a:cubicBezTo>
                  <a:cubicBezTo>
                    <a:pt x="7" y="17"/>
                    <a:pt x="5" y="10"/>
                    <a:pt x="3" y="12"/>
                  </a:cubicBezTo>
                  <a:cubicBezTo>
                    <a:pt x="0" y="14"/>
                    <a:pt x="4" y="22"/>
                    <a:pt x="7" y="25"/>
                  </a:cubicBezTo>
                  <a:cubicBezTo>
                    <a:pt x="14" y="30"/>
                    <a:pt x="21" y="23"/>
                    <a:pt x="24" y="16"/>
                  </a:cubicBezTo>
                  <a:cubicBezTo>
                    <a:pt x="25" y="14"/>
                    <a:pt x="26" y="12"/>
                    <a:pt x="26" y="11"/>
                  </a:cubicBezTo>
                  <a:cubicBezTo>
                    <a:pt x="25" y="9"/>
                    <a:pt x="18" y="17"/>
                    <a:pt x="18" y="17"/>
                  </a:cubicBezTo>
                  <a:cubicBezTo>
                    <a:pt x="18" y="17"/>
                    <a:pt x="22" y="8"/>
                    <a:pt x="22" y="6"/>
                  </a:cubicBezTo>
                  <a:cubicBezTo>
                    <a:pt x="21" y="3"/>
                    <a:pt x="15" y="14"/>
                    <a:pt x="15" y="14"/>
                  </a:cubicBezTo>
                  <a:cubicBezTo>
                    <a:pt x="15" y="14"/>
                    <a:pt x="18" y="4"/>
                    <a:pt x="16" y="2"/>
                  </a:cubicBezTo>
                  <a:cubicBezTo>
                    <a:pt x="14" y="0"/>
                    <a:pt x="11" y="12"/>
                    <a:pt x="11" y="12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šlíḋé"/>
            <p:cNvSpPr/>
            <p:nvPr/>
          </p:nvSpPr>
          <p:spPr bwMode="auto">
            <a:xfrm>
              <a:off x="6430963" y="2263776"/>
              <a:ext cx="838200" cy="1133475"/>
            </a:xfrm>
            <a:custGeom>
              <a:avLst/>
              <a:gdLst>
                <a:gd name="T0" fmla="*/ 65 w 80"/>
                <a:gd name="T1" fmla="*/ 0 h 109"/>
                <a:gd name="T2" fmla="*/ 0 w 80"/>
                <a:gd name="T3" fmla="*/ 72 h 109"/>
                <a:gd name="T4" fmla="*/ 7 w 80"/>
                <a:gd name="T5" fmla="*/ 109 h 109"/>
                <a:gd name="T6" fmla="*/ 80 w 80"/>
                <a:gd name="T7" fmla="*/ 3 h 109"/>
                <a:gd name="T8" fmla="*/ 65 w 80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9">
                  <a:moveTo>
                    <a:pt x="65" y="0"/>
                  </a:moveTo>
                  <a:cubicBezTo>
                    <a:pt x="65" y="0"/>
                    <a:pt x="47" y="56"/>
                    <a:pt x="0" y="72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09"/>
                    <a:pt x="77" y="69"/>
                    <a:pt x="80" y="3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ŝḻídê"/>
            <p:cNvSpPr/>
            <p:nvPr/>
          </p:nvSpPr>
          <p:spPr bwMode="auto">
            <a:xfrm>
              <a:off x="5970588" y="2855913"/>
              <a:ext cx="282575" cy="312738"/>
            </a:xfrm>
            <a:custGeom>
              <a:avLst/>
              <a:gdLst>
                <a:gd name="T0" fmla="*/ 22 w 27"/>
                <a:gd name="T1" fmla="*/ 1 h 30"/>
                <a:gd name="T2" fmla="*/ 25 w 27"/>
                <a:gd name="T3" fmla="*/ 16 h 30"/>
                <a:gd name="T4" fmla="*/ 14 w 27"/>
                <a:gd name="T5" fmla="*/ 30 h 30"/>
                <a:gd name="T6" fmla="*/ 14 w 27"/>
                <a:gd name="T7" fmla="*/ 30 h 30"/>
                <a:gd name="T8" fmla="*/ 3 w 27"/>
                <a:gd name="T9" fmla="*/ 21 h 30"/>
                <a:gd name="T10" fmla="*/ 0 w 27"/>
                <a:gd name="T11" fmla="*/ 0 h 30"/>
                <a:gd name="T12" fmla="*/ 22 w 27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0">
                  <a:moveTo>
                    <a:pt x="22" y="1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7" y="23"/>
                    <a:pt x="21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9" y="30"/>
                    <a:pt x="4" y="26"/>
                    <a:pt x="3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"/>
                  </a:ln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şļîdê"/>
            <p:cNvSpPr/>
            <p:nvPr/>
          </p:nvSpPr>
          <p:spPr bwMode="auto">
            <a:xfrm>
              <a:off x="5970588" y="2855913"/>
              <a:ext cx="250825" cy="157163"/>
            </a:xfrm>
            <a:custGeom>
              <a:avLst/>
              <a:gdLst>
                <a:gd name="T0" fmla="*/ 24 w 24"/>
                <a:gd name="T1" fmla="*/ 12 h 15"/>
                <a:gd name="T2" fmla="*/ 22 w 24"/>
                <a:gd name="T3" fmla="*/ 1 h 15"/>
                <a:gd name="T4" fmla="*/ 0 w 24"/>
                <a:gd name="T5" fmla="*/ 0 h 15"/>
                <a:gd name="T6" fmla="*/ 2 w 24"/>
                <a:gd name="T7" fmla="*/ 13 h 15"/>
                <a:gd name="T8" fmla="*/ 24 w 2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24" y="12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6" y="14"/>
                    <a:pt x="13" y="15"/>
                    <a:pt x="24" y="12"/>
                  </a:cubicBezTo>
                  <a:close/>
                </a:path>
              </a:pathLst>
            </a:custGeom>
            <a:solidFill>
              <a:srgbClr val="DEB3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$ḷïḍe"/>
            <p:cNvSpPr/>
            <p:nvPr/>
          </p:nvSpPr>
          <p:spPr bwMode="auto">
            <a:xfrm>
              <a:off x="5362575" y="1804988"/>
              <a:ext cx="1027113" cy="1062038"/>
            </a:xfrm>
            <a:custGeom>
              <a:avLst/>
              <a:gdLst>
                <a:gd name="T0" fmla="*/ 93 w 98"/>
                <a:gd name="T1" fmla="*/ 60 h 102"/>
                <a:gd name="T2" fmla="*/ 41 w 98"/>
                <a:gd name="T3" fmla="*/ 98 h 102"/>
                <a:gd name="T4" fmla="*/ 5 w 98"/>
                <a:gd name="T5" fmla="*/ 41 h 102"/>
                <a:gd name="T6" fmla="*/ 59 w 98"/>
                <a:gd name="T7" fmla="*/ 5 h 102"/>
                <a:gd name="T8" fmla="*/ 93 w 98"/>
                <a:gd name="T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2">
                  <a:moveTo>
                    <a:pt x="93" y="60"/>
                  </a:moveTo>
                  <a:cubicBezTo>
                    <a:pt x="88" y="85"/>
                    <a:pt x="64" y="102"/>
                    <a:pt x="41" y="98"/>
                  </a:cubicBezTo>
                  <a:cubicBezTo>
                    <a:pt x="17" y="93"/>
                    <a:pt x="0" y="67"/>
                    <a:pt x="5" y="41"/>
                  </a:cubicBezTo>
                  <a:cubicBezTo>
                    <a:pt x="10" y="16"/>
                    <a:pt x="36" y="0"/>
                    <a:pt x="59" y="5"/>
                  </a:cubicBezTo>
                  <a:cubicBezTo>
                    <a:pt x="83" y="10"/>
                    <a:pt x="98" y="34"/>
                    <a:pt x="93" y="60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śḷiḍê"/>
            <p:cNvSpPr/>
            <p:nvPr/>
          </p:nvSpPr>
          <p:spPr bwMode="auto">
            <a:xfrm>
              <a:off x="5487988" y="1827213"/>
              <a:ext cx="1195388" cy="1165225"/>
            </a:xfrm>
            <a:custGeom>
              <a:avLst/>
              <a:gdLst>
                <a:gd name="T0" fmla="*/ 108 w 114"/>
                <a:gd name="T1" fmla="*/ 44 h 112"/>
                <a:gd name="T2" fmla="*/ 74 w 114"/>
                <a:gd name="T3" fmla="*/ 106 h 112"/>
                <a:gd name="T4" fmla="*/ 7 w 114"/>
                <a:gd name="T5" fmla="*/ 68 h 112"/>
                <a:gd name="T6" fmla="*/ 45 w 114"/>
                <a:gd name="T7" fmla="*/ 7 h 112"/>
                <a:gd name="T8" fmla="*/ 108 w 114"/>
                <a:gd name="T9" fmla="*/ 4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2">
                  <a:moveTo>
                    <a:pt x="108" y="44"/>
                  </a:moveTo>
                  <a:cubicBezTo>
                    <a:pt x="114" y="65"/>
                    <a:pt x="102" y="100"/>
                    <a:pt x="74" y="106"/>
                  </a:cubicBezTo>
                  <a:cubicBezTo>
                    <a:pt x="45" y="112"/>
                    <a:pt x="14" y="95"/>
                    <a:pt x="7" y="68"/>
                  </a:cubicBezTo>
                  <a:cubicBezTo>
                    <a:pt x="0" y="40"/>
                    <a:pt x="17" y="14"/>
                    <a:pt x="45" y="7"/>
                  </a:cubicBezTo>
                  <a:cubicBezTo>
                    <a:pt x="74" y="0"/>
                    <a:pt x="100" y="16"/>
                    <a:pt x="108" y="44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Sḻíḑé"/>
            <p:cNvSpPr/>
            <p:nvPr/>
          </p:nvSpPr>
          <p:spPr bwMode="auto">
            <a:xfrm>
              <a:off x="5938838" y="2293938"/>
              <a:ext cx="168275" cy="187325"/>
            </a:xfrm>
            <a:custGeom>
              <a:avLst/>
              <a:gdLst>
                <a:gd name="T0" fmla="*/ 0 w 16"/>
                <a:gd name="T1" fmla="*/ 5 h 18"/>
                <a:gd name="T2" fmla="*/ 14 w 16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8">
                  <a:moveTo>
                    <a:pt x="0" y="5"/>
                  </a:moveTo>
                  <a:cubicBezTo>
                    <a:pt x="0" y="5"/>
                    <a:pt x="16" y="18"/>
                    <a:pt x="14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ḻïḋe"/>
            <p:cNvSpPr/>
            <p:nvPr/>
          </p:nvSpPr>
          <p:spPr bwMode="auto">
            <a:xfrm>
              <a:off x="6378575" y="2190751"/>
              <a:ext cx="136525" cy="187325"/>
            </a:xfrm>
            <a:custGeom>
              <a:avLst/>
              <a:gdLst>
                <a:gd name="T0" fmla="*/ 1 w 13"/>
                <a:gd name="T1" fmla="*/ 3 h 18"/>
                <a:gd name="T2" fmla="*/ 12 w 13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8">
                  <a:moveTo>
                    <a:pt x="1" y="3"/>
                  </a:moveTo>
                  <a:cubicBezTo>
                    <a:pt x="0" y="3"/>
                    <a:pt x="13" y="18"/>
                    <a:pt x="12" y="0"/>
                  </a:cubicBezTo>
                </a:path>
              </a:pathLst>
            </a:custGeom>
            <a:noFill/>
            <a:ln w="11113" cap="flat">
              <a:solidFill>
                <a:srgbClr val="1E120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ṧ1íḑe"/>
            <p:cNvSpPr/>
            <p:nvPr/>
          </p:nvSpPr>
          <p:spPr bwMode="auto">
            <a:xfrm>
              <a:off x="5341938" y="1733551"/>
              <a:ext cx="1193800" cy="665163"/>
            </a:xfrm>
            <a:custGeom>
              <a:avLst/>
              <a:gdLst>
                <a:gd name="T0" fmla="*/ 114 w 114"/>
                <a:gd name="T1" fmla="*/ 32 h 64"/>
                <a:gd name="T2" fmla="*/ 93 w 114"/>
                <a:gd name="T3" fmla="*/ 36 h 64"/>
                <a:gd name="T4" fmla="*/ 78 w 114"/>
                <a:gd name="T5" fmla="*/ 23 h 64"/>
                <a:gd name="T6" fmla="*/ 81 w 114"/>
                <a:gd name="T7" fmla="*/ 40 h 64"/>
                <a:gd name="T8" fmla="*/ 59 w 114"/>
                <a:gd name="T9" fmla="*/ 45 h 64"/>
                <a:gd name="T10" fmla="*/ 49 w 114"/>
                <a:gd name="T11" fmla="*/ 30 h 64"/>
                <a:gd name="T12" fmla="*/ 51 w 114"/>
                <a:gd name="T13" fmla="*/ 50 h 64"/>
                <a:gd name="T14" fmla="*/ 15 w 114"/>
                <a:gd name="T15" fmla="*/ 64 h 64"/>
                <a:gd name="T16" fmla="*/ 38 w 114"/>
                <a:gd name="T17" fmla="*/ 16 h 64"/>
                <a:gd name="T18" fmla="*/ 84 w 114"/>
                <a:gd name="T19" fmla="*/ 9 h 64"/>
                <a:gd name="T20" fmla="*/ 114 w 114"/>
                <a:gd name="T2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64">
                  <a:moveTo>
                    <a:pt x="114" y="32"/>
                  </a:moveTo>
                  <a:cubicBezTo>
                    <a:pt x="93" y="36"/>
                    <a:pt x="93" y="36"/>
                    <a:pt x="93" y="36"/>
                  </a:cubicBezTo>
                  <a:cubicBezTo>
                    <a:pt x="93" y="36"/>
                    <a:pt x="84" y="25"/>
                    <a:pt x="78" y="23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4"/>
                    <a:pt x="0" y="30"/>
                    <a:pt x="38" y="16"/>
                  </a:cubicBezTo>
                  <a:cubicBezTo>
                    <a:pt x="38" y="16"/>
                    <a:pt x="60" y="0"/>
                    <a:pt x="84" y="9"/>
                  </a:cubicBezTo>
                  <a:cubicBezTo>
                    <a:pt x="104" y="16"/>
                    <a:pt x="114" y="32"/>
                    <a:pt x="114" y="32"/>
                  </a:cubicBezTo>
                  <a:close/>
                </a:path>
              </a:pathLst>
            </a:custGeom>
            <a:solidFill>
              <a:srgbClr val="893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śḻïḋé"/>
            <p:cNvSpPr/>
            <p:nvPr/>
          </p:nvSpPr>
          <p:spPr bwMode="auto">
            <a:xfrm>
              <a:off x="5865813" y="2451101"/>
              <a:ext cx="146050" cy="146050"/>
            </a:xfrm>
            <a:custGeom>
              <a:avLst/>
              <a:gdLst>
                <a:gd name="T0" fmla="*/ 13 w 14"/>
                <a:gd name="T1" fmla="*/ 6 h 14"/>
                <a:gd name="T2" fmla="*/ 8 w 14"/>
                <a:gd name="T3" fmla="*/ 14 h 14"/>
                <a:gd name="T4" fmla="*/ 1 w 14"/>
                <a:gd name="T5" fmla="*/ 8 h 14"/>
                <a:gd name="T6" fmla="*/ 6 w 14"/>
                <a:gd name="T7" fmla="*/ 1 h 14"/>
                <a:gd name="T8" fmla="*/ 13 w 1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3" y="6"/>
                  </a:moveTo>
                  <a:cubicBezTo>
                    <a:pt x="14" y="10"/>
                    <a:pt x="12" y="13"/>
                    <a:pt x="8" y="14"/>
                  </a:cubicBezTo>
                  <a:cubicBezTo>
                    <a:pt x="5" y="14"/>
                    <a:pt x="1" y="12"/>
                    <a:pt x="1" y="8"/>
                  </a:cubicBezTo>
                  <a:cubicBezTo>
                    <a:pt x="0" y="5"/>
                    <a:pt x="2" y="2"/>
                    <a:pt x="6" y="1"/>
                  </a:cubicBezTo>
                  <a:cubicBezTo>
                    <a:pt x="10" y="0"/>
                    <a:pt x="13" y="3"/>
                    <a:pt x="13" y="6"/>
                  </a:cubicBezTo>
                  <a:close/>
                </a:path>
              </a:pathLst>
            </a:cu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ṧľiḋê"/>
            <p:cNvSpPr/>
            <p:nvPr/>
          </p:nvSpPr>
          <p:spPr bwMode="auto">
            <a:xfrm>
              <a:off x="6462713" y="2273301"/>
              <a:ext cx="146050" cy="146050"/>
            </a:xfrm>
            <a:custGeom>
              <a:avLst/>
              <a:gdLst>
                <a:gd name="T0" fmla="*/ 14 w 14"/>
                <a:gd name="T1" fmla="*/ 6 h 14"/>
                <a:gd name="T2" fmla="*/ 9 w 14"/>
                <a:gd name="T3" fmla="*/ 14 h 14"/>
                <a:gd name="T4" fmla="*/ 1 w 14"/>
                <a:gd name="T5" fmla="*/ 8 h 14"/>
                <a:gd name="T6" fmla="*/ 6 w 14"/>
                <a:gd name="T7" fmla="*/ 1 h 14"/>
                <a:gd name="T8" fmla="*/ 14 w 14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cubicBezTo>
                    <a:pt x="14" y="10"/>
                    <a:pt x="12" y="13"/>
                    <a:pt x="9" y="14"/>
                  </a:cubicBezTo>
                  <a:cubicBezTo>
                    <a:pt x="5" y="14"/>
                    <a:pt x="2" y="12"/>
                    <a:pt x="1" y="8"/>
                  </a:cubicBezTo>
                  <a:cubicBezTo>
                    <a:pt x="0" y="5"/>
                    <a:pt x="3" y="1"/>
                    <a:pt x="6" y="1"/>
                  </a:cubicBezTo>
                  <a:cubicBezTo>
                    <a:pt x="10" y="0"/>
                    <a:pt x="13" y="3"/>
                    <a:pt x="14" y="6"/>
                  </a:cubicBezTo>
                  <a:close/>
                </a:path>
              </a:pathLst>
            </a:custGeom>
            <a:solidFill>
              <a:srgbClr val="EAA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ṧliḍe"/>
            <p:cNvSpPr/>
            <p:nvPr/>
          </p:nvSpPr>
          <p:spPr bwMode="auto">
            <a:xfrm>
              <a:off x="6326188" y="2336801"/>
              <a:ext cx="84138" cy="82550"/>
            </a:xfrm>
            <a:custGeom>
              <a:avLst/>
              <a:gdLst>
                <a:gd name="T0" fmla="*/ 0 w 8"/>
                <a:gd name="T1" fmla="*/ 0 h 8"/>
                <a:gd name="T2" fmla="*/ 1 w 8"/>
                <a:gd name="T3" fmla="*/ 8 h 8"/>
                <a:gd name="T4" fmla="*/ 7 w 8"/>
                <a:gd name="T5" fmla="*/ 5 h 8"/>
                <a:gd name="T6" fmla="*/ 6 w 8"/>
                <a:gd name="T7" fmla="*/ 2 h 8"/>
                <a:gd name="T8" fmla="*/ 0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3"/>
                    <a:pt x="6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ṥlïḓé"/>
            <p:cNvSpPr/>
            <p:nvPr/>
          </p:nvSpPr>
          <p:spPr bwMode="auto">
            <a:xfrm>
              <a:off x="6075363" y="2471738"/>
              <a:ext cx="439738" cy="322263"/>
            </a:xfrm>
            <a:custGeom>
              <a:avLst/>
              <a:gdLst>
                <a:gd name="T0" fmla="*/ 0 w 42"/>
                <a:gd name="T1" fmla="*/ 6 h 31"/>
                <a:gd name="T2" fmla="*/ 42 w 42"/>
                <a:gd name="T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31">
                  <a:moveTo>
                    <a:pt x="0" y="6"/>
                  </a:moveTo>
                  <a:cubicBezTo>
                    <a:pt x="0" y="6"/>
                    <a:pt x="27" y="31"/>
                    <a:pt x="42" y="0"/>
                  </a:cubicBezTo>
                </a:path>
              </a:pathLst>
            </a:custGeom>
            <a:noFill/>
            <a:ln w="11113" cap="flat">
              <a:solidFill>
                <a:srgbClr val="28242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šḻîḍé"/>
            <p:cNvSpPr/>
            <p:nvPr/>
          </p:nvSpPr>
          <p:spPr bwMode="auto">
            <a:xfrm>
              <a:off x="5435600" y="2378076"/>
              <a:ext cx="157163" cy="166688"/>
            </a:xfrm>
            <a:custGeom>
              <a:avLst/>
              <a:gdLst>
                <a:gd name="T0" fmla="*/ 2 w 15"/>
                <a:gd name="T1" fmla="*/ 10 h 16"/>
                <a:gd name="T2" fmla="*/ 10 w 15"/>
                <a:gd name="T3" fmla="*/ 15 h 16"/>
                <a:gd name="T4" fmla="*/ 13 w 15"/>
                <a:gd name="T5" fmla="*/ 6 h 16"/>
                <a:gd name="T6" fmla="*/ 5 w 15"/>
                <a:gd name="T7" fmla="*/ 1 h 16"/>
                <a:gd name="T8" fmla="*/ 2 w 15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2" y="10"/>
                  </a:moveTo>
                  <a:cubicBezTo>
                    <a:pt x="3" y="14"/>
                    <a:pt x="7" y="16"/>
                    <a:pt x="10" y="15"/>
                  </a:cubicBezTo>
                  <a:cubicBezTo>
                    <a:pt x="13" y="14"/>
                    <a:pt x="15" y="10"/>
                    <a:pt x="13" y="6"/>
                  </a:cubicBezTo>
                  <a:cubicBezTo>
                    <a:pt x="12" y="2"/>
                    <a:pt x="8" y="0"/>
                    <a:pt x="5" y="1"/>
                  </a:cubicBezTo>
                  <a:cubicBezTo>
                    <a:pt x="2" y="2"/>
                    <a:pt x="0" y="7"/>
                    <a:pt x="2" y="10"/>
                  </a:cubicBezTo>
                  <a:close/>
                </a:path>
              </a:pathLst>
            </a:custGeom>
            <a:solidFill>
              <a:srgbClr val="F9C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ṧḷîḑe"/>
            <p:cNvSpPr/>
            <p:nvPr/>
          </p:nvSpPr>
          <p:spPr bwMode="auto">
            <a:xfrm>
              <a:off x="5456238" y="2387601"/>
              <a:ext cx="95250" cy="115888"/>
            </a:xfrm>
            <a:custGeom>
              <a:avLst/>
              <a:gdLst>
                <a:gd name="T0" fmla="*/ 9 w 9"/>
                <a:gd name="T1" fmla="*/ 10 h 11"/>
                <a:gd name="T2" fmla="*/ 3 w 9"/>
                <a:gd name="T3" fmla="*/ 5 h 11"/>
                <a:gd name="T4" fmla="*/ 6 w 9"/>
                <a:gd name="T5" fmla="*/ 8 h 11"/>
                <a:gd name="T6" fmla="*/ 9 w 9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10"/>
                  </a:moveTo>
                  <a:cubicBezTo>
                    <a:pt x="9" y="10"/>
                    <a:pt x="5" y="0"/>
                    <a:pt x="3" y="5"/>
                  </a:cubicBezTo>
                  <a:cubicBezTo>
                    <a:pt x="0" y="11"/>
                    <a:pt x="6" y="8"/>
                    <a:pt x="6" y="8"/>
                  </a:cubicBezTo>
                  <a:cubicBezTo>
                    <a:pt x="6" y="8"/>
                    <a:pt x="7" y="7"/>
                    <a:pt x="9" y="10"/>
                  </a:cubicBezTo>
                  <a:close/>
                </a:path>
              </a:pathLst>
            </a:custGeom>
            <a:solidFill>
              <a:srgbClr val="D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sḻiḑê"/>
            <p:cNvSpPr/>
            <p:nvPr/>
          </p:nvSpPr>
          <p:spPr bwMode="auto">
            <a:xfrm>
              <a:off x="5237163" y="1617663"/>
              <a:ext cx="1236663" cy="396875"/>
            </a:xfrm>
            <a:custGeom>
              <a:avLst/>
              <a:gdLst>
                <a:gd name="T0" fmla="*/ 0 w 118"/>
                <a:gd name="T1" fmla="*/ 23 h 38"/>
                <a:gd name="T2" fmla="*/ 4 w 118"/>
                <a:gd name="T3" fmla="*/ 38 h 38"/>
                <a:gd name="T4" fmla="*/ 118 w 118"/>
                <a:gd name="T5" fmla="*/ 12 h 38"/>
                <a:gd name="T6" fmla="*/ 114 w 118"/>
                <a:gd name="T7" fmla="*/ 1 h 38"/>
                <a:gd name="T8" fmla="*/ 0 w 118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38">
                  <a:moveTo>
                    <a:pt x="0" y="23"/>
                  </a:moveTo>
                  <a:cubicBezTo>
                    <a:pt x="0" y="23"/>
                    <a:pt x="13" y="31"/>
                    <a:pt x="4" y="38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3"/>
                    <a:pt x="114" y="1"/>
                  </a:cubicBezTo>
                  <a:cubicBezTo>
                    <a:pt x="110" y="0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C7B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ṥlïďè"/>
            <p:cNvSpPr/>
            <p:nvPr/>
          </p:nvSpPr>
          <p:spPr bwMode="auto">
            <a:xfrm>
              <a:off x="5487988" y="1400176"/>
              <a:ext cx="942975" cy="395288"/>
            </a:xfrm>
            <a:custGeom>
              <a:avLst/>
              <a:gdLst>
                <a:gd name="T0" fmla="*/ 0 w 90"/>
                <a:gd name="T1" fmla="*/ 24 h 38"/>
                <a:gd name="T2" fmla="*/ 4 w 90"/>
                <a:gd name="T3" fmla="*/ 38 h 38"/>
                <a:gd name="T4" fmla="*/ 90 w 90"/>
                <a:gd name="T5" fmla="*/ 14 h 38"/>
                <a:gd name="T6" fmla="*/ 86 w 90"/>
                <a:gd name="T7" fmla="*/ 0 h 38"/>
                <a:gd name="T8" fmla="*/ 0 w 90"/>
                <a:gd name="T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38">
                  <a:moveTo>
                    <a:pt x="0" y="24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4"/>
                    <a:pt x="84" y="2"/>
                    <a:pt x="86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F25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ṩľïḍê"/>
            <p:cNvSpPr/>
            <p:nvPr/>
          </p:nvSpPr>
          <p:spPr bwMode="auto">
            <a:xfrm>
              <a:off x="5153025" y="1212851"/>
              <a:ext cx="1184275" cy="477838"/>
            </a:xfrm>
            <a:custGeom>
              <a:avLst/>
              <a:gdLst>
                <a:gd name="T0" fmla="*/ 0 w 113"/>
                <a:gd name="T1" fmla="*/ 34 h 46"/>
                <a:gd name="T2" fmla="*/ 6 w 113"/>
                <a:gd name="T3" fmla="*/ 46 h 46"/>
                <a:gd name="T4" fmla="*/ 113 w 113"/>
                <a:gd name="T5" fmla="*/ 12 h 46"/>
                <a:gd name="T6" fmla="*/ 110 w 113"/>
                <a:gd name="T7" fmla="*/ 0 h 46"/>
                <a:gd name="T8" fmla="*/ 0 w 113"/>
                <a:gd name="T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46">
                  <a:moveTo>
                    <a:pt x="0" y="34"/>
                  </a:moveTo>
                  <a:cubicBezTo>
                    <a:pt x="0" y="34"/>
                    <a:pt x="11" y="41"/>
                    <a:pt x="6" y="46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0" y="0"/>
                    <a:pt x="110" y="0"/>
                    <a:pt x="110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CEC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ľíďè"/>
            <p:cNvSpPr/>
            <p:nvPr/>
          </p:nvSpPr>
          <p:spPr bwMode="auto">
            <a:xfrm>
              <a:off x="5205413" y="1128713"/>
              <a:ext cx="963613" cy="365125"/>
            </a:xfrm>
            <a:custGeom>
              <a:avLst/>
              <a:gdLst>
                <a:gd name="T0" fmla="*/ 88 w 92"/>
                <a:gd name="T1" fmla="*/ 0 h 35"/>
                <a:gd name="T2" fmla="*/ 92 w 92"/>
                <a:gd name="T3" fmla="*/ 10 h 35"/>
                <a:gd name="T4" fmla="*/ 7 w 92"/>
                <a:gd name="T5" fmla="*/ 35 h 35"/>
                <a:gd name="T6" fmla="*/ 3 w 92"/>
                <a:gd name="T7" fmla="*/ 22 h 35"/>
                <a:gd name="T8" fmla="*/ 88 w 9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5">
                  <a:moveTo>
                    <a:pt x="88" y="0"/>
                  </a:moveTo>
                  <a:cubicBezTo>
                    <a:pt x="88" y="0"/>
                    <a:pt x="88" y="6"/>
                    <a:pt x="92" y="10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0" y="27"/>
                    <a:pt x="3" y="22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A0C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1505"/>
          <p:cNvSpPr txBox="1"/>
          <p:nvPr/>
        </p:nvSpPr>
        <p:spPr>
          <a:xfrm>
            <a:off x="715010" y="523240"/>
            <a:ext cx="65747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995" b="1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995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99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误差的来源</a:t>
            </a:r>
            <a:r>
              <a:rPr lang="en-US" altLang="zh-CN" sz="299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zh-CN" altLang="en-US" sz="299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测量工具、测量方法、       测量者）</a:t>
            </a:r>
            <a:endParaRPr lang="zh-CN" altLang="en-US" sz="299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99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99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99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、测量时，要用眼睛估读出最小刻度值的下一位数字，是估读就不可能非常准</a:t>
            </a:r>
            <a:r>
              <a:rPr lang="zh-CN" altLang="en-US" sz="299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确。</a:t>
            </a:r>
            <a:endParaRPr lang="zh-CN" altLang="en-US" sz="6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6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99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99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99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、仪器本身不准确 。</a:t>
            </a:r>
          </a:p>
          <a:p>
            <a:r>
              <a:rPr lang="zh-CN" altLang="en-US" sz="299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99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altLang="en-US" sz="299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、环境温度、湿度变化。</a:t>
            </a:r>
          </a:p>
        </p:txBody>
      </p:sp>
      <p:pic>
        <p:nvPicPr>
          <p:cNvPr id="13" name="图片 12" descr="图片包含 物体, 丈量尺&#10;&#10;自动生成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2430780"/>
            <a:ext cx="4253230" cy="299910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2530"/>
          <p:cNvSpPr txBox="1"/>
          <p:nvPr/>
        </p:nvSpPr>
        <p:spPr>
          <a:xfrm>
            <a:off x="2564812" y="15249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1795" dirty="0">
              <a:latin typeface="Tahoma" panose="020B0604030504040204" pitchFamily="34" charset="0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1030605" y="976630"/>
            <a:ext cx="65474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995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en-US" altLang="zh-CN" sz="2995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995" b="1">
                <a:latin typeface="黑体" panose="02010609060101010101" pitchFamily="49" charset="-122"/>
                <a:ea typeface="黑体" panose="02010609060101010101" pitchFamily="49" charset="-122"/>
              </a:rPr>
              <a:t>误差是不可避免的</a:t>
            </a:r>
            <a:r>
              <a:rPr lang="zh-CN" altLang="en-US" sz="2995" b="1" dirty="0">
                <a:latin typeface="黑体" panose="02010609060101010101" pitchFamily="49" charset="-122"/>
                <a:ea typeface="黑体" panose="02010609060101010101" pitchFamily="49" charset="-122"/>
              </a:rPr>
              <a:t>，只</a:t>
            </a:r>
            <a:r>
              <a:rPr lang="zh-CN" altLang="en-US" sz="2995" b="1">
                <a:latin typeface="黑体" panose="02010609060101010101" pitchFamily="49" charset="-122"/>
                <a:ea typeface="黑体" panose="02010609060101010101" pitchFamily="49" charset="-122"/>
              </a:rPr>
              <a:t>能尽      量的减小。</a:t>
            </a:r>
            <a:r>
              <a:rPr lang="zh-CN" altLang="en-US" sz="2995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1820016" y="2274041"/>
            <a:ext cx="5757898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395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en-US" altLang="zh-CN" sz="2995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995" b="1">
                <a:latin typeface="黑体" panose="02010609060101010101" pitchFamily="49" charset="-122"/>
                <a:ea typeface="黑体" panose="02010609060101010101" pitchFamily="49" charset="-122"/>
              </a:rPr>
              <a:t>减小误差的办法：</a:t>
            </a:r>
          </a:p>
          <a:p>
            <a:r>
              <a:rPr lang="zh-CN" altLang="en-US" sz="2995" b="1">
                <a:latin typeface="黑体" panose="02010609060101010101" pitchFamily="49" charset="-122"/>
                <a:ea typeface="黑体" panose="02010609060101010101" pitchFamily="49" charset="-122"/>
              </a:rPr>
              <a:t>       多次测量</a:t>
            </a:r>
            <a:r>
              <a:rPr lang="zh-CN" altLang="en-US" sz="2995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取平均值</a:t>
            </a:r>
          </a:p>
          <a:p>
            <a:r>
              <a:rPr lang="zh-CN" altLang="en-US" sz="2995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995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995" b="1"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zh-CN" altLang="en-US" sz="2995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精密</a:t>
            </a:r>
            <a:r>
              <a:rPr lang="zh-CN" altLang="en-US" sz="2995" b="1">
                <a:latin typeface="黑体" panose="02010609060101010101" pitchFamily="49" charset="-122"/>
                <a:ea typeface="黑体" panose="02010609060101010101" pitchFamily="49" charset="-122"/>
              </a:rPr>
              <a:t>的测量工具</a:t>
            </a:r>
            <a:r>
              <a:rPr lang="zh-CN" altLang="en-US" sz="2995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r>
              <a:rPr lang="zh-CN" altLang="en-US" sz="2995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995" b="1">
                <a:latin typeface="黑体" panose="02010609060101010101" pitchFamily="49" charset="-122"/>
                <a:ea typeface="黑体" panose="02010609060101010101" pitchFamily="49" charset="-122"/>
              </a:rPr>
              <a:t>改进测量</a:t>
            </a:r>
            <a:r>
              <a:rPr lang="zh-CN" altLang="en-US" sz="2995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kretype.bdimg.com/retype/zoom/a1a4dc13f78a6529647d537d?pn=38&amp;o=jpg_6&amp;md5sum=98faecbe240975af475f89a928de9fa3&amp;sign=25d0995dfd&amp;png=3575308-3641963&amp;jpg=4480177-46341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50" y="302749"/>
            <a:ext cx="6177813" cy="459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87282" y="534217"/>
            <a:ext cx="549501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95" dirty="0" smtClean="0">
                <a:solidFill>
                  <a:srgbClr val="0070C0"/>
                </a:solidFill>
              </a:rPr>
              <a:t>二、长度的估测</a:t>
            </a:r>
            <a:endParaRPr lang="en-US" altLang="zh-CN" sz="2995" dirty="0" smtClean="0">
              <a:solidFill>
                <a:srgbClr val="0070C0"/>
              </a:solidFill>
            </a:endParaRPr>
          </a:p>
          <a:p>
            <a:r>
              <a:rPr lang="zh-CN" altLang="en-US" sz="2995" dirty="0" smtClean="0"/>
              <a:t> </a:t>
            </a:r>
            <a:r>
              <a:rPr lang="zh-CN" altLang="en-US" sz="2995" dirty="0" smtClean="0">
                <a:latin typeface="华文新魏" pitchFamily="2" charset="-122"/>
                <a:ea typeface="华文新魏" pitchFamily="2" charset="-122"/>
              </a:rPr>
              <a:t>生活中，人们常需要估测长度。</a:t>
            </a:r>
            <a:endParaRPr lang="en-US" altLang="zh-CN" sz="2995" dirty="0" smtClean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2995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995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估测长度的方法：</a:t>
            </a:r>
            <a:r>
              <a:rPr lang="zh-CN" altLang="en-US" sz="2995" dirty="0" smtClean="0">
                <a:latin typeface="华文新魏" pitchFamily="2" charset="-122"/>
                <a:ea typeface="华文新魏" pitchFamily="2" charset="-122"/>
              </a:rPr>
              <a:t>目测、身体某个部位或身边某些物品测量。</a:t>
            </a:r>
            <a:endParaRPr lang="en-US" altLang="zh-CN" sz="2995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995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2995" dirty="0" smtClean="0">
                <a:latin typeface="华文新魏" pitchFamily="2" charset="-122"/>
                <a:ea typeface="华文新魏" pitchFamily="2" charset="-122"/>
              </a:rPr>
              <a:t>     </a:t>
            </a:r>
          </a:p>
          <a:p>
            <a:r>
              <a:rPr lang="zh-CN" altLang="en-US" sz="2995" dirty="0" smtClean="0">
                <a:latin typeface="华文新魏" pitchFamily="2" charset="-122"/>
                <a:ea typeface="华文新魏" pitchFamily="2" charset="-122"/>
              </a:rPr>
              <a:t>首先要知道</a:t>
            </a:r>
            <a:r>
              <a:rPr lang="en-US" altLang="zh-CN" sz="2995" dirty="0" smtClean="0">
                <a:latin typeface="华文新魏" pitchFamily="2" charset="-122"/>
                <a:ea typeface="华文新魏" pitchFamily="2" charset="-122"/>
              </a:rPr>
              <a:t>1mm</a:t>
            </a:r>
            <a:r>
              <a:rPr lang="zh-CN" altLang="en-US" sz="2995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995" dirty="0" smtClean="0">
                <a:latin typeface="华文新魏" pitchFamily="2" charset="-122"/>
                <a:ea typeface="华文新魏" pitchFamily="2" charset="-122"/>
              </a:rPr>
              <a:t>1cm</a:t>
            </a:r>
            <a:r>
              <a:rPr lang="zh-CN" altLang="en-US" sz="2995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995" dirty="0" smtClean="0">
                <a:latin typeface="华文新魏" pitchFamily="2" charset="-122"/>
                <a:ea typeface="华文新魏" pitchFamily="2" charset="-122"/>
              </a:rPr>
              <a:t>1dm</a:t>
            </a:r>
            <a:r>
              <a:rPr lang="zh-CN" altLang="en-US" sz="2995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995" dirty="0" smtClean="0">
                <a:latin typeface="华文新魏" pitchFamily="2" charset="-122"/>
                <a:ea typeface="华文新魏" pitchFamily="2" charset="-122"/>
              </a:rPr>
              <a:t>1m</a:t>
            </a:r>
            <a:r>
              <a:rPr lang="zh-CN" altLang="en-US" sz="2995" dirty="0" smtClean="0">
                <a:latin typeface="华文新魏" pitchFamily="2" charset="-122"/>
                <a:ea typeface="华文新魏" pitchFamily="2" charset="-122"/>
              </a:rPr>
              <a:t>有多长。</a:t>
            </a:r>
            <a:endParaRPr lang="zh-CN" altLang="en-US" sz="2995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7725" y="2129155"/>
            <a:ext cx="4314825" cy="304355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/>
          <p:nvPr/>
        </p:nvSpPr>
        <p:spPr>
          <a:xfrm>
            <a:off x="1713865" y="1288098"/>
            <a:ext cx="4708525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zh-CN" altLang="en-US" sz="2095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测量时间的常用工具</a:t>
            </a:r>
            <a:endParaRPr lang="zh-CN" altLang="en-US" sz="2095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9330" name="Picture 2" descr="d:\program files\360se6\User Data\temp\img61344563.jpg"/>
          <p:cNvPicPr>
            <a:picLocks noChangeAspect="1"/>
          </p:cNvPicPr>
          <p:nvPr/>
        </p:nvPicPr>
        <p:blipFill>
          <a:blip r:embed="rId2"/>
          <a:srcRect l="27499" r="18748"/>
          <a:stretch>
            <a:fillRect/>
          </a:stretch>
        </p:blipFill>
        <p:spPr>
          <a:xfrm>
            <a:off x="1890207" y="1814783"/>
            <a:ext cx="1320706" cy="245850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2" name="Picture 4" descr="d:\program files\360se6\User Data\temp\u=1020671333,160518654&amp;fm=23&amp;gp=0.jpg"/>
          <p:cNvPicPr>
            <a:picLocks noChangeAspect="1"/>
          </p:cNvPicPr>
          <p:nvPr/>
        </p:nvPicPr>
        <p:blipFill>
          <a:blip r:embed="rId3"/>
          <a:srcRect l="17500" r="20000"/>
          <a:stretch>
            <a:fillRect/>
          </a:stretch>
        </p:blipFill>
        <p:spPr>
          <a:xfrm>
            <a:off x="3202599" y="1975121"/>
            <a:ext cx="1336145" cy="2137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4" name="Picture 6" descr="d:\program files\360se6\User Data\temp\27b1OOOPICac.jpg"/>
          <p:cNvPicPr>
            <a:picLocks noChangeAspect="1"/>
          </p:cNvPicPr>
          <p:nvPr/>
        </p:nvPicPr>
        <p:blipFill>
          <a:blip r:embed="rId4"/>
          <a:srcRect l="8076" t="7246" r="9999" b="4588"/>
          <a:stretch>
            <a:fillRect/>
          </a:stretch>
        </p:blipFill>
        <p:spPr>
          <a:xfrm>
            <a:off x="4589816" y="2447820"/>
            <a:ext cx="1160368" cy="11936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6" name="Picture 8" descr="d:\program files\360se6\User Data\temp\ef295eb16dca8141d9a43a88e3998a9d.jpg"/>
          <p:cNvPicPr>
            <a:picLocks noChangeAspect="1"/>
          </p:cNvPicPr>
          <p:nvPr/>
        </p:nvPicPr>
        <p:blipFill>
          <a:blip r:embed="rId5"/>
          <a:srcRect l="7631" t="4021" r="7593" b="9554"/>
          <a:stretch>
            <a:fillRect/>
          </a:stretch>
        </p:blipFill>
        <p:spPr>
          <a:xfrm>
            <a:off x="5827384" y="2142584"/>
            <a:ext cx="1376527" cy="16568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330838" y="4273291"/>
            <a:ext cx="20828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" dirty="0">
                <a:solidFill>
                  <a:srgbClr val="FF0000"/>
                </a:solidFill>
                <a:latin typeface="黑体" panose="02010609060101010101" pitchFamily="49" charset="-122"/>
              </a:rPr>
              <a:t>摆钟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67453" y="4263790"/>
            <a:ext cx="22098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" dirty="0">
                <a:solidFill>
                  <a:srgbClr val="FF0000"/>
                </a:solidFill>
                <a:latin typeface="黑体" panose="02010609060101010101" pitchFamily="49" charset="-122"/>
              </a:rPr>
              <a:t>机械表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10491" y="4263790"/>
            <a:ext cx="22098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" dirty="0">
                <a:solidFill>
                  <a:srgbClr val="FF0000"/>
                </a:solidFill>
                <a:latin typeface="黑体" panose="02010609060101010101" pitchFamily="49" charset="-122"/>
              </a:rPr>
              <a:t>电子钟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13850" y="4262603"/>
            <a:ext cx="233680" cy="1066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" dirty="0">
                <a:solidFill>
                  <a:srgbClr val="FF0000"/>
                </a:solidFill>
                <a:latin typeface="黑体" panose="02010609060101010101" pitchFamily="49" charset="-122"/>
              </a:rPr>
              <a:t>电子停表</a:t>
            </a:r>
          </a:p>
        </p:txBody>
      </p:sp>
      <p:sp>
        <p:nvSpPr>
          <p:cNvPr id="23563" name="圆角矩形 34"/>
          <p:cNvSpPr/>
          <p:nvPr/>
        </p:nvSpPr>
        <p:spPr>
          <a:xfrm>
            <a:off x="414655" y="370205"/>
            <a:ext cx="3859530" cy="645985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二、测量时间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62" name="文本框 44"/>
          <p:cNvSpPr txBox="1"/>
          <p:nvPr/>
        </p:nvSpPr>
        <p:spPr>
          <a:xfrm>
            <a:off x="348615" y="100330"/>
            <a:ext cx="3673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常用的时间测量工具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-635" y="560705"/>
            <a:ext cx="9115425" cy="41275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"/>
          <p:cNvGrpSpPr/>
          <p:nvPr/>
        </p:nvGrpSpPr>
        <p:grpSpPr>
          <a:xfrm>
            <a:off x="608965" y="1150620"/>
            <a:ext cx="8064500" cy="1506605"/>
            <a:chOff x="0" y="0"/>
            <a:chExt cx="12405" cy="4498"/>
          </a:xfrm>
        </p:grpSpPr>
        <p:pic>
          <p:nvPicPr>
            <p:cNvPr id="3079" name="Picture 7" descr="CASIO0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" y="142"/>
              <a:ext cx="2130" cy="28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Picture 4" descr="20071211936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47" y="0"/>
              <a:ext cx="2190" cy="28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1" name="Picture 10" descr="674316111081359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55" y="0"/>
              <a:ext cx="2835" cy="28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Picture 11" descr="Z4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15" y="0"/>
              <a:ext cx="3542" cy="28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3" name="Text Box 12"/>
            <p:cNvSpPr txBox="1"/>
            <p:nvPr/>
          </p:nvSpPr>
          <p:spPr>
            <a:xfrm>
              <a:off x="0" y="2940"/>
              <a:ext cx="12405" cy="15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latin typeface="宋体" panose="02010600030101010101" pitchFamily="2" charset="-122"/>
                </a:rPr>
                <a:t>   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手表     石英钟     电子停表    机械停表</a:t>
              </a:r>
            </a:p>
          </p:txBody>
        </p:sp>
      </p:grpSp>
      <p:pic>
        <p:nvPicPr>
          <p:cNvPr id="25603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080" y="3158490"/>
            <a:ext cx="2066925" cy="1402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0530" y="3064510"/>
            <a:ext cx="1506220" cy="1402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546225" y="4561205"/>
            <a:ext cx="1049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日晷</a:t>
            </a:r>
          </a:p>
        </p:txBody>
      </p:sp>
      <p:sp>
        <p:nvSpPr>
          <p:cNvPr id="25607" name="文本框 2"/>
          <p:cNvSpPr txBox="1"/>
          <p:nvPr/>
        </p:nvSpPr>
        <p:spPr>
          <a:xfrm>
            <a:off x="9940290" y="4684395"/>
            <a:ext cx="1490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沙漏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067290" y="4811395"/>
            <a:ext cx="1490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沙漏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10194290" y="4938395"/>
            <a:ext cx="1490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沙漏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39130" y="4561205"/>
            <a:ext cx="1049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沙漏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56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56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4e76611-1d2c-4a70-aec3-eaff099ae7d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417e7ac-b4b6-4874-bca8-927c0d60902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4e76611-1d2c-4a70-aec3-eaff099ae7d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4e76611-1d2c-4a70-aec3-eaff099ae7dd"/>
</p:tagLst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593</Words>
  <Application>Microsoft Office PowerPoint</Application>
  <PresentationFormat>自定义</PresentationFormat>
  <Paragraphs>168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48</cp:revision>
  <dcterms:created xsi:type="dcterms:W3CDTF">2019-04-02T02:49:00Z</dcterms:created>
  <dcterms:modified xsi:type="dcterms:W3CDTF">2019-12-08T14:21:35Z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