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dp" ContentType="image/vnd.ms-photo"/>
  <Default Extension="wmf" ContentType="image/x-wmf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341" r:id="rId5"/>
    <p:sldId id="279" r:id="rId6"/>
    <p:sldId id="276" r:id="rId7"/>
    <p:sldId id="365" r:id="rId8"/>
    <p:sldId id="366" r:id="rId9"/>
    <p:sldId id="367" r:id="rId10"/>
    <p:sldId id="368" r:id="rId11"/>
    <p:sldId id="369" r:id="rId12"/>
    <p:sldId id="370" r:id="rId13"/>
    <p:sldId id="371" r:id="rId14"/>
    <p:sldId id="372" r:id="rId15"/>
    <p:sldId id="373" r:id="rId16"/>
    <p:sldId id="374" r:id="rId17"/>
    <p:sldId id="375" r:id="rId18"/>
    <p:sldId id="376" r:id="rId19"/>
    <p:sldId id="377" r:id="rId20"/>
    <p:sldId id="378" r:id="rId21"/>
    <p:sldId id="379" r:id="rId22"/>
    <p:sldId id="380" r:id="rId23"/>
    <p:sldId id="381" r:id="rId24"/>
    <p:sldId id="382" r:id="rId25"/>
    <p:sldId id="384" r:id="rId26"/>
    <p:sldId id="383" r:id="rId27"/>
    <p:sldId id="385" r:id="rId28"/>
    <p:sldId id="386" r:id="rId29"/>
    <p:sldId id="387" r:id="rId30"/>
    <p:sldId id="390" r:id="rId31"/>
    <p:sldId id="392" r:id="rId32"/>
    <p:sldId id="391" r:id="rId33"/>
    <p:sldId id="389" r:id="rId34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25" userDrawn="1">
          <p15:clr>
            <a:srgbClr val="A4A3A4"/>
          </p15:clr>
        </p15:guide>
        <p15:guide id="2" pos="634" userDrawn="1">
          <p15:clr>
            <a:srgbClr val="A4A3A4"/>
          </p15:clr>
        </p15:guide>
        <p15:guide id="3" pos="7015" userDrawn="1">
          <p15:clr>
            <a:srgbClr val="A4A3A4"/>
          </p15:clr>
        </p15:guide>
        <p15:guide id="4" orient="horz" pos="52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Administrator" initials="A" lastIdx="1" clrIdx="0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59101" autoAdjust="0"/>
  </p:normalViewPr>
  <p:slideViewPr>
    <p:cSldViewPr snapToGrid="0" showGuides="1">
      <p:cViewPr>
        <p:scale>
          <a:sx n="110" d="100"/>
          <a:sy n="110" d="100"/>
        </p:scale>
        <p:origin x="1012" y="500"/>
      </p:cViewPr>
      <p:guideLst>
        <p:guide orient="horz" pos="3925"/>
        <p:guide pos="634"/>
        <p:guide pos="7015"/>
        <p:guide orient="horz" pos="52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66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slide" Target="slides/slide29.xml" /><Relationship Id="rId34" Type="http://schemas.openxmlformats.org/officeDocument/2006/relationships/slide" Target="slides/slide30.xml" /><Relationship Id="rId35" Type="http://schemas.openxmlformats.org/officeDocument/2006/relationships/tags" Target="tags/tag513.xml" /><Relationship Id="rId36" Type="http://schemas.openxmlformats.org/officeDocument/2006/relationships/presProps" Target="presProps.xml" /><Relationship Id="rId37" Type="http://schemas.openxmlformats.org/officeDocument/2006/relationships/viewProps" Target="viewProps.xml" /><Relationship Id="rId38" Type="http://schemas.openxmlformats.org/officeDocument/2006/relationships/theme" Target="theme/theme1.xml" /><Relationship Id="rId39" Type="http://schemas.openxmlformats.org/officeDocument/2006/relationships/tableStyles" Target="tableStyles.xml" /><Relationship Id="rId4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comments/comment1.xml><?xml version="1.0" encoding="utf-8"?>
<p:cmLst xmlns:a="http://schemas.openxmlformats.org/drawingml/2006/main" xmlns:p="http://schemas.openxmlformats.org/presentationml/2006/main">
  <p:cm authorId="1" dt="2026-01-09T16:07:18.8320000" idx="2">
    <p:pos x="6794" y="1571"/>
    <p:text/>
    <p:extLst>
      <p:ext xmlns:p15="http://schemas.microsoft.com/office/powerpoint/2012/main" uri="{C676402C-5697-4E1C-873F-D02D1690AC5C}">
        <p15:threadingInfo timeZoneBias="0"/>
      </p:ext>
    </p:extLst>
  </p:cm>
</p:cmLst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1.wmf" /></Relationships>
</file>

<file path=ppt/drawings/_rels/vmlDrawing2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1.wmf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0.xml" /><Relationship Id="rId2" Type="http://schemas.openxmlformats.org/officeDocument/2006/relationships/tags" Target="../tags/tag31.xml" /><Relationship Id="rId3" Type="http://schemas.openxmlformats.org/officeDocument/2006/relationships/tags" Target="../tags/tag32.xml" /><Relationship Id="rId4" Type="http://schemas.openxmlformats.org/officeDocument/2006/relationships/tags" Target="../tags/tag33.xml" /><Relationship Id="rId5" Type="http://schemas.openxmlformats.org/officeDocument/2006/relationships/tags" Target="../tags/tag34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5FAC0-4E78-4B4A-9ADA-EE7413CBA2A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8E8FE-40DA-41DC-AE77-8790382988A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3.xml" /><Relationship Id="rId2" Type="http://schemas.openxmlformats.org/officeDocument/2006/relationships/tags" Target="../tags/tag24.xml" /><Relationship Id="rId3" Type="http://schemas.openxmlformats.org/officeDocument/2006/relationships/tags" Target="../tags/tag25.xml" /><Relationship Id="rId4" Type="http://schemas.openxmlformats.org/officeDocument/2006/relationships/tags" Target="../tags/tag26.xml" /><Relationship Id="rId5" Type="http://schemas.openxmlformats.org/officeDocument/2006/relationships/tags" Target="../tags/tag27.xml" /><Relationship Id="rId6" Type="http://schemas.openxmlformats.org/officeDocument/2006/relationships/tags" Target="../tags/tag28.xml" /><Relationship Id="rId7" Type="http://schemas.openxmlformats.org/officeDocument/2006/relationships/tags" Target="../tags/tag29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A302A-66E2-45C0-9113-4E5747328F9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40E3B-F9C0-48B6-A129-4D327DD30658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3.xml" /><Relationship Id="rId4" Type="http://schemas.openxmlformats.org/officeDocument/2006/relationships/tags" Target="../tags/tag44.xml" /><Relationship Id="rId5" Type="http://schemas.openxmlformats.org/officeDocument/2006/relationships/tags" Target="../tags/tag45.xml" /><Relationship Id="rId6" Type="http://schemas.openxmlformats.org/officeDocument/2006/relationships/tags" Target="../tags/tag46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65.xml" /><Relationship Id="rId4" Type="http://schemas.openxmlformats.org/officeDocument/2006/relationships/tags" Target="../tags/tag166.xml" /><Relationship Id="rId5" Type="http://schemas.openxmlformats.org/officeDocument/2006/relationships/tags" Target="../tags/tag167.xml" /><Relationship Id="rId6" Type="http://schemas.openxmlformats.org/officeDocument/2006/relationships/tags" Target="../tags/tag168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77.xml" /><Relationship Id="rId4" Type="http://schemas.openxmlformats.org/officeDocument/2006/relationships/tags" Target="../tags/tag178.xml" /><Relationship Id="rId5" Type="http://schemas.openxmlformats.org/officeDocument/2006/relationships/tags" Target="../tags/tag179.xml" /><Relationship Id="rId6" Type="http://schemas.openxmlformats.org/officeDocument/2006/relationships/tags" Target="../tags/tag180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99.xml" /><Relationship Id="rId4" Type="http://schemas.openxmlformats.org/officeDocument/2006/relationships/tags" Target="../tags/tag200.xml" /><Relationship Id="rId5" Type="http://schemas.openxmlformats.org/officeDocument/2006/relationships/tags" Target="../tags/tag201.xml" /><Relationship Id="rId6" Type="http://schemas.openxmlformats.org/officeDocument/2006/relationships/tags" Target="../tags/tag202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11.xml" /><Relationship Id="rId4" Type="http://schemas.openxmlformats.org/officeDocument/2006/relationships/tags" Target="../tags/tag212.xml" /><Relationship Id="rId5" Type="http://schemas.openxmlformats.org/officeDocument/2006/relationships/tags" Target="../tags/tag213.xml" /><Relationship Id="rId6" Type="http://schemas.openxmlformats.org/officeDocument/2006/relationships/tags" Target="../tags/tag214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32.xml" /><Relationship Id="rId4" Type="http://schemas.openxmlformats.org/officeDocument/2006/relationships/tags" Target="../tags/tag233.xml" /><Relationship Id="rId5" Type="http://schemas.openxmlformats.org/officeDocument/2006/relationships/tags" Target="../tags/tag234.xml" /><Relationship Id="rId6" Type="http://schemas.openxmlformats.org/officeDocument/2006/relationships/tags" Target="../tags/tag235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56.xml" /><Relationship Id="rId4" Type="http://schemas.openxmlformats.org/officeDocument/2006/relationships/tags" Target="../tags/tag257.xml" /><Relationship Id="rId5" Type="http://schemas.openxmlformats.org/officeDocument/2006/relationships/tags" Target="../tags/tag258.xml" /><Relationship Id="rId6" Type="http://schemas.openxmlformats.org/officeDocument/2006/relationships/tags" Target="../tags/tag259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70.xml" /><Relationship Id="rId4" Type="http://schemas.openxmlformats.org/officeDocument/2006/relationships/tags" Target="../tags/tag271.xml" /><Relationship Id="rId5" Type="http://schemas.openxmlformats.org/officeDocument/2006/relationships/tags" Target="../tags/tag272.xml" /><Relationship Id="rId6" Type="http://schemas.openxmlformats.org/officeDocument/2006/relationships/tags" Target="../tags/tag273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88.xml" /><Relationship Id="rId4" Type="http://schemas.openxmlformats.org/officeDocument/2006/relationships/tags" Target="../tags/tag289.xml" /><Relationship Id="rId5" Type="http://schemas.openxmlformats.org/officeDocument/2006/relationships/tags" Target="../tags/tag290.xml" /><Relationship Id="rId6" Type="http://schemas.openxmlformats.org/officeDocument/2006/relationships/tags" Target="../tags/tag29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99.xml" /><Relationship Id="rId4" Type="http://schemas.openxmlformats.org/officeDocument/2006/relationships/tags" Target="../tags/tag300.xml" /><Relationship Id="rId5" Type="http://schemas.openxmlformats.org/officeDocument/2006/relationships/tags" Target="../tags/tag301.xml" /><Relationship Id="rId6" Type="http://schemas.openxmlformats.org/officeDocument/2006/relationships/tags" Target="../tags/tag302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20.xml" /><Relationship Id="rId4" Type="http://schemas.openxmlformats.org/officeDocument/2006/relationships/tags" Target="../tags/tag321.xml" /><Relationship Id="rId5" Type="http://schemas.openxmlformats.org/officeDocument/2006/relationships/tags" Target="../tags/tag322.xml" /><Relationship Id="rId6" Type="http://schemas.openxmlformats.org/officeDocument/2006/relationships/tags" Target="../tags/tag323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8.xml" /><Relationship Id="rId4" Type="http://schemas.openxmlformats.org/officeDocument/2006/relationships/tags" Target="../tags/tag59.xml" /><Relationship Id="rId5" Type="http://schemas.openxmlformats.org/officeDocument/2006/relationships/tags" Target="../tags/tag60.xml" /><Relationship Id="rId6" Type="http://schemas.openxmlformats.org/officeDocument/2006/relationships/tags" Target="../tags/tag6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37.xml" /><Relationship Id="rId4" Type="http://schemas.openxmlformats.org/officeDocument/2006/relationships/tags" Target="../tags/tag338.xml" /><Relationship Id="rId5" Type="http://schemas.openxmlformats.org/officeDocument/2006/relationships/tags" Target="../tags/tag339.xml" /><Relationship Id="rId6" Type="http://schemas.openxmlformats.org/officeDocument/2006/relationships/tags" Target="../tags/tag340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02.xml" /><Relationship Id="rId4" Type="http://schemas.openxmlformats.org/officeDocument/2006/relationships/tags" Target="../tags/tag403.xml" /><Relationship Id="rId5" Type="http://schemas.openxmlformats.org/officeDocument/2006/relationships/tags" Target="../tags/tag404.xml" /><Relationship Id="rId6" Type="http://schemas.openxmlformats.org/officeDocument/2006/relationships/tags" Target="../tags/tag405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18.xml" /><Relationship Id="rId4" Type="http://schemas.openxmlformats.org/officeDocument/2006/relationships/tags" Target="../tags/tag419.xml" /><Relationship Id="rId5" Type="http://schemas.openxmlformats.org/officeDocument/2006/relationships/tags" Target="../tags/tag420.xml" /><Relationship Id="rId6" Type="http://schemas.openxmlformats.org/officeDocument/2006/relationships/tags" Target="../tags/tag42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32.xml" /><Relationship Id="rId4" Type="http://schemas.openxmlformats.org/officeDocument/2006/relationships/tags" Target="../tags/tag433.xml" /><Relationship Id="rId5" Type="http://schemas.openxmlformats.org/officeDocument/2006/relationships/tags" Target="../tags/tag434.xml" /><Relationship Id="rId6" Type="http://schemas.openxmlformats.org/officeDocument/2006/relationships/tags" Target="../tags/tag435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1.xml" /><Relationship Id="rId4" Type="http://schemas.openxmlformats.org/officeDocument/2006/relationships/tags" Target="../tags/tag72.xml" /><Relationship Id="rId5" Type="http://schemas.openxmlformats.org/officeDocument/2006/relationships/tags" Target="../tags/tag73.xml" /><Relationship Id="rId6" Type="http://schemas.openxmlformats.org/officeDocument/2006/relationships/tags" Target="../tags/tag74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2.xml" /><Relationship Id="rId4" Type="http://schemas.openxmlformats.org/officeDocument/2006/relationships/tags" Target="../tags/tag83.xml" /><Relationship Id="rId5" Type="http://schemas.openxmlformats.org/officeDocument/2006/relationships/tags" Target="../tags/tag84.xml" /><Relationship Id="rId6" Type="http://schemas.openxmlformats.org/officeDocument/2006/relationships/tags" Target="../tags/tag85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94.xml" /><Relationship Id="rId4" Type="http://schemas.openxmlformats.org/officeDocument/2006/relationships/tags" Target="../tags/tag95.xml" /><Relationship Id="rId5" Type="http://schemas.openxmlformats.org/officeDocument/2006/relationships/tags" Target="../tags/tag96.xml" /><Relationship Id="rId6" Type="http://schemas.openxmlformats.org/officeDocument/2006/relationships/tags" Target="../tags/tag97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07.xml" /><Relationship Id="rId4" Type="http://schemas.openxmlformats.org/officeDocument/2006/relationships/tags" Target="../tags/tag108.xml" /><Relationship Id="rId5" Type="http://schemas.openxmlformats.org/officeDocument/2006/relationships/tags" Target="../tags/tag109.xml" /><Relationship Id="rId6" Type="http://schemas.openxmlformats.org/officeDocument/2006/relationships/tags" Target="../tags/tag110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18.xml" /><Relationship Id="rId4" Type="http://schemas.openxmlformats.org/officeDocument/2006/relationships/tags" Target="../tags/tag119.xml" /><Relationship Id="rId5" Type="http://schemas.openxmlformats.org/officeDocument/2006/relationships/tags" Target="../tags/tag120.xml" /><Relationship Id="rId6" Type="http://schemas.openxmlformats.org/officeDocument/2006/relationships/tags" Target="../tags/tag12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34.xml" /><Relationship Id="rId4" Type="http://schemas.openxmlformats.org/officeDocument/2006/relationships/tags" Target="../tags/tag135.xml" /><Relationship Id="rId5" Type="http://schemas.openxmlformats.org/officeDocument/2006/relationships/tags" Target="../tags/tag136.xml" /><Relationship Id="rId6" Type="http://schemas.openxmlformats.org/officeDocument/2006/relationships/tags" Target="../tags/tag137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53.xml" /><Relationship Id="rId4" Type="http://schemas.openxmlformats.org/officeDocument/2006/relationships/tags" Target="../tags/tag154.xml" /><Relationship Id="rId5" Type="http://schemas.openxmlformats.org/officeDocument/2006/relationships/tags" Target="../tags/tag155.xml" /><Relationship Id="rId6" Type="http://schemas.openxmlformats.org/officeDocument/2006/relationships/tags" Target="../tags/tag156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image" Target="../media/image1.png" /><Relationship Id="rId7" Type="http://schemas.openxmlformats.org/officeDocument/2006/relationships/tags" Target="../tags/tag6.xml" /><Relationship Id="rId8" Type="http://schemas.openxmlformats.org/officeDocument/2006/relationships/image" Target="../media/image2.jpeg" /><Relationship Id="rId9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tags" Target="../tags/tag8.xml" /><Relationship Id="rId3" Type="http://schemas.openxmlformats.org/officeDocument/2006/relationships/image" Target="../media/image3.jpeg" /><Relationship Id="rId4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.xml" /><Relationship Id="rId2" Type="http://schemas.openxmlformats.org/officeDocument/2006/relationships/image" Target="../media/image3.jpeg" /><Relationship Id="rId3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tags" Target="../tags/tag11.xml" /><Relationship Id="rId3" Type="http://schemas.openxmlformats.org/officeDocument/2006/relationships/tags" Target="../tags/tag12.xml" /><Relationship Id="rId4" Type="http://schemas.openxmlformats.org/officeDocument/2006/relationships/tags" Target="../tags/tag13.xml" /><Relationship Id="rId5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.xml" /><Relationship Id="rId2" Type="http://schemas.openxmlformats.org/officeDocument/2006/relationships/tags" Target="../tags/tag15.xml" /><Relationship Id="rId3" Type="http://schemas.openxmlformats.org/officeDocument/2006/relationships/image" Target="../media/image4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bg>
      <p:bgPr>
        <a:blipFill dpi="0" rotWithShape="1">
          <a:blip r:embed="rId8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A685A6CA-0CF8-4C0F-A4EF-5C6C0D45FAAD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7E8A902-E013-4FF5-9CBD-78113C784026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10" name="标题 1"/>
          <p:cNvSpPr txBox="1"/>
          <p:nvPr userDrawn="1">
            <p:custDataLst>
              <p:tags r:id="rId5"/>
            </p:custDataLst>
          </p:nvPr>
        </p:nvSpPr>
        <p:spPr>
          <a:xfrm>
            <a:off x="1162578" y="728664"/>
            <a:ext cx="6682317" cy="7704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3200">
                <a:solidFill>
                  <a:schemeClr val="bg1"/>
                </a:solidFill>
              </a:rPr>
              <a:t>基础教育精品课</a:t>
            </a:r>
            <a:endParaRPr lang="zh-CN" altLang="en-US" sz="320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353079" y="2830103"/>
            <a:ext cx="409575" cy="466725"/>
          </a:xfrm>
          <a:prstGeom prst="rect">
            <a:avLst/>
          </a:prstGeom>
        </p:spPr>
      </p:pic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标题和内容">
    <p:bg>
      <p:bgPr>
        <a:blipFill dpi="0" rotWithShape="1">
          <a:blip r:embed="rId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431800" y="365125"/>
            <a:ext cx="2133600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仅标题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A685A6CA-0CF8-4C0F-A4EF-5C6C0D45FAAD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7E8A902-E013-4FF5-9CBD-78113C78402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矩形 3"/>
          <p:cNvSpPr/>
          <p:nvPr userDrawn="1">
            <p:custDataLst>
              <p:tags r:id="rId2"/>
            </p:custDataLst>
          </p:nvPr>
        </p:nvSpPr>
        <p:spPr>
          <a:xfrm>
            <a:off x="0" y="-1612"/>
            <a:ext cx="12192000" cy="599187"/>
          </a:xfrm>
          <a:prstGeom prst="rect">
            <a:avLst/>
          </a:prstGeom>
          <a:solidFill>
            <a:srgbClr val="1BA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3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676" y="119022"/>
            <a:ext cx="849073" cy="364662"/>
          </a:xfrm>
          <a:prstGeom prst="rect">
            <a:avLst/>
          </a:prstGeom>
        </p:spPr>
      </p:pic>
      <p:cxnSp>
        <p:nvCxnSpPr>
          <p:cNvPr id="14" name="直接连接符 13"/>
          <p:cNvCxnSpPr/>
          <p:nvPr userDrawn="1">
            <p:custDataLst>
              <p:tags r:id="rId5"/>
            </p:custDataLst>
          </p:nvPr>
        </p:nvCxnSpPr>
        <p:spPr>
          <a:xfrm>
            <a:off x="0" y="544170"/>
            <a:ext cx="12192000" cy="0"/>
          </a:xfrm>
          <a:prstGeom prst="line">
            <a:avLst/>
          </a:prstGeom>
          <a:ln>
            <a:solidFill>
              <a:srgbClr val="D2D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file:///D:\qq&#25991;&#20214;\712321467\Image\C2C\Image2\%7b75232B38-A165-1FB7-499C-2E1C792CACB5%7d.png" TargetMode="External" /><Relationship Id="rId11" Type="http://schemas.openxmlformats.org/officeDocument/2006/relationships/image" Target="../media/image5.png" /><Relationship Id="rId12" Type="http://schemas.openxmlformats.org/officeDocument/2006/relationships/tags" Target="../tags/tag22.xml" /><Relationship Id="rId13" Type="http://schemas.openxmlformats.org/officeDocument/2006/relationships/image" Target="../media/image2.jpeg" /><Relationship Id="rId14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tags" Target="../tags/tag2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1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5A6CA-0CF8-4C0F-A4EF-5C6C0D45FAAD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8A902-E013-4FF5-9CBD-78113C784026}" type="slidenum">
              <a:rPr lang="zh-CN" altLang="en-US" smtClean="0"/>
              <a:t/>
            </a:fld>
            <a:endParaRPr lang="zh-CN" altLang="en-US"/>
          </a:p>
        </p:txBody>
      </p:sp>
      <p:pic>
        <p:nvPicPr>
          <p:cNvPr id="7" name="图片 1073743875" descr="学科网 zxxk.com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 r:link="rId1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microsoft.com/office/2007/relationships/hdphoto" Target="../media/image7.wdp" /><Relationship Id="rId11" Type="http://schemas.openxmlformats.org/officeDocument/2006/relationships/tags" Target="../tags/tag42.xml" /><Relationship Id="rId2" Type="http://schemas.openxmlformats.org/officeDocument/2006/relationships/tags" Target="../tags/tag35.xml" /><Relationship Id="rId3" Type="http://schemas.openxmlformats.org/officeDocument/2006/relationships/tags" Target="../tags/tag36.xml" /><Relationship Id="rId4" Type="http://schemas.openxmlformats.org/officeDocument/2006/relationships/tags" Target="../tags/tag37.xml" /><Relationship Id="rId5" Type="http://schemas.openxmlformats.org/officeDocument/2006/relationships/tags" Target="../tags/tag38.xml" /><Relationship Id="rId6" Type="http://schemas.openxmlformats.org/officeDocument/2006/relationships/tags" Target="../tags/tag39.xml" /><Relationship Id="rId7" Type="http://schemas.openxmlformats.org/officeDocument/2006/relationships/tags" Target="../tags/tag40.xml" /><Relationship Id="rId8" Type="http://schemas.openxmlformats.org/officeDocument/2006/relationships/tags" Target="../tags/tag41.xml" /><Relationship Id="rId9" Type="http://schemas.openxmlformats.org/officeDocument/2006/relationships/image" Target="../media/image6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3.png" /><Relationship Id="rId11" Type="http://schemas.openxmlformats.org/officeDocument/2006/relationships/tags" Target="../tags/tag164.xm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157.xml" /><Relationship Id="rId4" Type="http://schemas.openxmlformats.org/officeDocument/2006/relationships/tags" Target="../tags/tag158.xml" /><Relationship Id="rId5" Type="http://schemas.openxmlformats.org/officeDocument/2006/relationships/tags" Target="../tags/tag159.xml" /><Relationship Id="rId6" Type="http://schemas.openxmlformats.org/officeDocument/2006/relationships/tags" Target="../tags/tag160.xml" /><Relationship Id="rId7" Type="http://schemas.openxmlformats.org/officeDocument/2006/relationships/tags" Target="../tags/tag161.xml" /><Relationship Id="rId8" Type="http://schemas.openxmlformats.org/officeDocument/2006/relationships/tags" Target="../tags/tag162.xml" /><Relationship Id="rId9" Type="http://schemas.openxmlformats.org/officeDocument/2006/relationships/tags" Target="../tags/tag163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4.png" /><Relationship Id="rId11" Type="http://schemas.openxmlformats.org/officeDocument/2006/relationships/tags" Target="../tags/tag176.xml" /><Relationship Id="rId12" Type="http://schemas.openxmlformats.org/officeDocument/2006/relationships/video" Target="../media/media3.mp4" /><Relationship Id="rId13" Type="http://schemas.microsoft.com/office/2007/relationships/media" Target="../media/media3.mp4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169.xml" /><Relationship Id="rId4" Type="http://schemas.openxmlformats.org/officeDocument/2006/relationships/tags" Target="../tags/tag170.xml" /><Relationship Id="rId5" Type="http://schemas.openxmlformats.org/officeDocument/2006/relationships/tags" Target="../tags/tag171.xml" /><Relationship Id="rId6" Type="http://schemas.openxmlformats.org/officeDocument/2006/relationships/tags" Target="../tags/tag172.xml" /><Relationship Id="rId7" Type="http://schemas.openxmlformats.org/officeDocument/2006/relationships/tags" Target="../tags/tag173.xml" /><Relationship Id="rId8" Type="http://schemas.openxmlformats.org/officeDocument/2006/relationships/tags" Target="../tags/tag174.xml" /><Relationship Id="rId9" Type="http://schemas.openxmlformats.org/officeDocument/2006/relationships/tags" Target="../tags/tag175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88.xml" /><Relationship Id="rId11" Type="http://schemas.openxmlformats.org/officeDocument/2006/relationships/tags" Target="../tags/tag189.xml" /><Relationship Id="rId12" Type="http://schemas.openxmlformats.org/officeDocument/2006/relationships/tags" Target="../tags/tag190.xml" /><Relationship Id="rId13" Type="http://schemas.openxmlformats.org/officeDocument/2006/relationships/tags" Target="../tags/tag191.xml" /><Relationship Id="rId14" Type="http://schemas.openxmlformats.org/officeDocument/2006/relationships/tags" Target="../tags/tag192.xml" /><Relationship Id="rId15" Type="http://schemas.openxmlformats.org/officeDocument/2006/relationships/tags" Target="../tags/tag193.xml" /><Relationship Id="rId16" Type="http://schemas.openxmlformats.org/officeDocument/2006/relationships/tags" Target="../tags/tag194.xml" /><Relationship Id="rId17" Type="http://schemas.openxmlformats.org/officeDocument/2006/relationships/tags" Target="../tags/tag195.xml" /><Relationship Id="rId18" Type="http://schemas.openxmlformats.org/officeDocument/2006/relationships/tags" Target="../tags/tag196.xml" /><Relationship Id="rId19" Type="http://schemas.openxmlformats.org/officeDocument/2006/relationships/tags" Target="../tags/tag197.xml" /><Relationship Id="rId2" Type="http://schemas.openxmlformats.org/officeDocument/2006/relationships/notesSlide" Target="../notesSlides/notesSlide11.xml" /><Relationship Id="rId20" Type="http://schemas.openxmlformats.org/officeDocument/2006/relationships/tags" Target="../tags/tag198.xml" /><Relationship Id="rId3" Type="http://schemas.openxmlformats.org/officeDocument/2006/relationships/tags" Target="../tags/tag181.xml" /><Relationship Id="rId4" Type="http://schemas.openxmlformats.org/officeDocument/2006/relationships/tags" Target="../tags/tag182.xml" /><Relationship Id="rId5" Type="http://schemas.openxmlformats.org/officeDocument/2006/relationships/tags" Target="../tags/tag183.xml" /><Relationship Id="rId6" Type="http://schemas.openxmlformats.org/officeDocument/2006/relationships/tags" Target="../tags/tag184.xml" /><Relationship Id="rId7" Type="http://schemas.openxmlformats.org/officeDocument/2006/relationships/tags" Target="../tags/tag185.xml" /><Relationship Id="rId8" Type="http://schemas.openxmlformats.org/officeDocument/2006/relationships/tags" Target="../tags/tag186.xml" /><Relationship Id="rId9" Type="http://schemas.openxmlformats.org/officeDocument/2006/relationships/tags" Target="../tags/tag187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5.png" /><Relationship Id="rId11" Type="http://schemas.openxmlformats.org/officeDocument/2006/relationships/tags" Target="../tags/tag210.xml" /><Relationship Id="rId2" Type="http://schemas.openxmlformats.org/officeDocument/2006/relationships/notesSlide" Target="../notesSlides/notesSlide12.xml" /><Relationship Id="rId3" Type="http://schemas.openxmlformats.org/officeDocument/2006/relationships/tags" Target="../tags/tag203.xml" /><Relationship Id="rId4" Type="http://schemas.openxmlformats.org/officeDocument/2006/relationships/tags" Target="../tags/tag204.xml" /><Relationship Id="rId5" Type="http://schemas.openxmlformats.org/officeDocument/2006/relationships/tags" Target="../tags/tag205.xml" /><Relationship Id="rId6" Type="http://schemas.openxmlformats.org/officeDocument/2006/relationships/tags" Target="../tags/tag206.xml" /><Relationship Id="rId7" Type="http://schemas.openxmlformats.org/officeDocument/2006/relationships/tags" Target="../tags/tag207.xml" /><Relationship Id="rId8" Type="http://schemas.openxmlformats.org/officeDocument/2006/relationships/tags" Target="../tags/tag208.xml" /><Relationship Id="rId9" Type="http://schemas.openxmlformats.org/officeDocument/2006/relationships/tags" Target="../tags/tag209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22.xml" /><Relationship Id="rId11" Type="http://schemas.openxmlformats.org/officeDocument/2006/relationships/image" Target="../media/image25.png" /><Relationship Id="rId12" Type="http://schemas.openxmlformats.org/officeDocument/2006/relationships/tags" Target="../tags/tag223.xml" /><Relationship Id="rId13" Type="http://schemas.openxmlformats.org/officeDocument/2006/relationships/tags" Target="../tags/tag224.xml" /><Relationship Id="rId14" Type="http://schemas.openxmlformats.org/officeDocument/2006/relationships/tags" Target="../tags/tag225.xml" /><Relationship Id="rId15" Type="http://schemas.openxmlformats.org/officeDocument/2006/relationships/tags" Target="../tags/tag226.xml" /><Relationship Id="rId16" Type="http://schemas.openxmlformats.org/officeDocument/2006/relationships/tags" Target="../tags/tag227.xml" /><Relationship Id="rId17" Type="http://schemas.openxmlformats.org/officeDocument/2006/relationships/tags" Target="../tags/tag228.xml" /><Relationship Id="rId18" Type="http://schemas.openxmlformats.org/officeDocument/2006/relationships/tags" Target="../tags/tag229.xml" /><Relationship Id="rId19" Type="http://schemas.openxmlformats.org/officeDocument/2006/relationships/tags" Target="../tags/tag230.xml" /><Relationship Id="rId2" Type="http://schemas.openxmlformats.org/officeDocument/2006/relationships/notesSlide" Target="../notesSlides/notesSlide13.xml" /><Relationship Id="rId20" Type="http://schemas.openxmlformats.org/officeDocument/2006/relationships/tags" Target="../tags/tag231.xml" /><Relationship Id="rId3" Type="http://schemas.openxmlformats.org/officeDocument/2006/relationships/tags" Target="../tags/tag215.xml" /><Relationship Id="rId4" Type="http://schemas.openxmlformats.org/officeDocument/2006/relationships/tags" Target="../tags/tag216.xml" /><Relationship Id="rId5" Type="http://schemas.openxmlformats.org/officeDocument/2006/relationships/tags" Target="../tags/tag217.xml" /><Relationship Id="rId6" Type="http://schemas.openxmlformats.org/officeDocument/2006/relationships/tags" Target="../tags/tag218.xml" /><Relationship Id="rId7" Type="http://schemas.openxmlformats.org/officeDocument/2006/relationships/tags" Target="../tags/tag219.xml" /><Relationship Id="rId8" Type="http://schemas.openxmlformats.org/officeDocument/2006/relationships/tags" Target="../tags/tag220.xml" /><Relationship Id="rId9" Type="http://schemas.openxmlformats.org/officeDocument/2006/relationships/tags" Target="../tags/tag221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43.xml" /><Relationship Id="rId11" Type="http://schemas.openxmlformats.org/officeDocument/2006/relationships/image" Target="../media/image25.png" /><Relationship Id="rId12" Type="http://schemas.openxmlformats.org/officeDocument/2006/relationships/tags" Target="../tags/tag244.xml" /><Relationship Id="rId13" Type="http://schemas.openxmlformats.org/officeDocument/2006/relationships/tags" Target="../tags/tag245.xml" /><Relationship Id="rId14" Type="http://schemas.openxmlformats.org/officeDocument/2006/relationships/tags" Target="../tags/tag246.xml" /><Relationship Id="rId15" Type="http://schemas.openxmlformats.org/officeDocument/2006/relationships/tags" Target="../tags/tag247.xml" /><Relationship Id="rId16" Type="http://schemas.openxmlformats.org/officeDocument/2006/relationships/tags" Target="../tags/tag248.xml" /><Relationship Id="rId17" Type="http://schemas.openxmlformats.org/officeDocument/2006/relationships/tags" Target="../tags/tag249.xml" /><Relationship Id="rId18" Type="http://schemas.openxmlformats.org/officeDocument/2006/relationships/tags" Target="../tags/tag250.xml" /><Relationship Id="rId19" Type="http://schemas.openxmlformats.org/officeDocument/2006/relationships/tags" Target="../tags/tag251.xml" /><Relationship Id="rId2" Type="http://schemas.openxmlformats.org/officeDocument/2006/relationships/notesSlide" Target="../notesSlides/notesSlide14.xml" /><Relationship Id="rId20" Type="http://schemas.openxmlformats.org/officeDocument/2006/relationships/tags" Target="../tags/tag252.xml" /><Relationship Id="rId21" Type="http://schemas.openxmlformats.org/officeDocument/2006/relationships/tags" Target="../tags/tag253.xml" /><Relationship Id="rId22" Type="http://schemas.openxmlformats.org/officeDocument/2006/relationships/tags" Target="../tags/tag254.xml" /><Relationship Id="rId23" Type="http://schemas.openxmlformats.org/officeDocument/2006/relationships/tags" Target="../tags/tag255.xml" /><Relationship Id="rId3" Type="http://schemas.openxmlformats.org/officeDocument/2006/relationships/tags" Target="../tags/tag236.xml" /><Relationship Id="rId4" Type="http://schemas.openxmlformats.org/officeDocument/2006/relationships/tags" Target="../tags/tag237.xml" /><Relationship Id="rId5" Type="http://schemas.openxmlformats.org/officeDocument/2006/relationships/tags" Target="../tags/tag238.xml" /><Relationship Id="rId6" Type="http://schemas.openxmlformats.org/officeDocument/2006/relationships/tags" Target="../tags/tag239.xml" /><Relationship Id="rId7" Type="http://schemas.openxmlformats.org/officeDocument/2006/relationships/tags" Target="../tags/tag240.xml" /><Relationship Id="rId8" Type="http://schemas.openxmlformats.org/officeDocument/2006/relationships/tags" Target="../tags/tag241.xml" /><Relationship Id="rId9" Type="http://schemas.openxmlformats.org/officeDocument/2006/relationships/tags" Target="../tags/tag242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7.xml" /><Relationship Id="rId11" Type="http://schemas.openxmlformats.org/officeDocument/2006/relationships/image" Target="../media/image26.png" /><Relationship Id="rId12" Type="http://schemas.openxmlformats.org/officeDocument/2006/relationships/tags" Target="../tags/tag268.xml" /><Relationship Id="rId13" Type="http://schemas.openxmlformats.org/officeDocument/2006/relationships/tags" Target="../tags/tag269.xml" /><Relationship Id="rId2" Type="http://schemas.openxmlformats.org/officeDocument/2006/relationships/notesSlide" Target="../notesSlides/notesSlide15.xml" /><Relationship Id="rId3" Type="http://schemas.openxmlformats.org/officeDocument/2006/relationships/tags" Target="../tags/tag260.xml" /><Relationship Id="rId4" Type="http://schemas.openxmlformats.org/officeDocument/2006/relationships/tags" Target="../tags/tag261.xml" /><Relationship Id="rId5" Type="http://schemas.openxmlformats.org/officeDocument/2006/relationships/tags" Target="../tags/tag262.xml" /><Relationship Id="rId6" Type="http://schemas.openxmlformats.org/officeDocument/2006/relationships/tags" Target="../tags/tag263.xml" /><Relationship Id="rId7" Type="http://schemas.openxmlformats.org/officeDocument/2006/relationships/tags" Target="../tags/tag264.xml" /><Relationship Id="rId8" Type="http://schemas.openxmlformats.org/officeDocument/2006/relationships/tags" Target="../tags/tag265.xml" /><Relationship Id="rId9" Type="http://schemas.openxmlformats.org/officeDocument/2006/relationships/tags" Target="../tags/tag266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6.png" /><Relationship Id="rId11" Type="http://schemas.openxmlformats.org/officeDocument/2006/relationships/tags" Target="../tags/tag281.xml" /><Relationship Id="rId12" Type="http://schemas.openxmlformats.org/officeDocument/2006/relationships/tags" Target="../tags/tag282.xml" /><Relationship Id="rId13" Type="http://schemas.openxmlformats.org/officeDocument/2006/relationships/tags" Target="../tags/tag283.xml" /><Relationship Id="rId14" Type="http://schemas.openxmlformats.org/officeDocument/2006/relationships/tags" Target="../tags/tag284.xml" /><Relationship Id="rId15" Type="http://schemas.openxmlformats.org/officeDocument/2006/relationships/tags" Target="../tags/tag285.xml" /><Relationship Id="rId16" Type="http://schemas.openxmlformats.org/officeDocument/2006/relationships/tags" Target="../tags/tag286.xml" /><Relationship Id="rId17" Type="http://schemas.openxmlformats.org/officeDocument/2006/relationships/tags" Target="../tags/tag287.xml" /><Relationship Id="rId2" Type="http://schemas.openxmlformats.org/officeDocument/2006/relationships/notesSlide" Target="../notesSlides/notesSlide16.xml" /><Relationship Id="rId3" Type="http://schemas.openxmlformats.org/officeDocument/2006/relationships/tags" Target="../tags/tag274.xml" /><Relationship Id="rId4" Type="http://schemas.openxmlformats.org/officeDocument/2006/relationships/tags" Target="../tags/tag275.xml" /><Relationship Id="rId5" Type="http://schemas.openxmlformats.org/officeDocument/2006/relationships/tags" Target="../tags/tag276.xml" /><Relationship Id="rId6" Type="http://schemas.openxmlformats.org/officeDocument/2006/relationships/tags" Target="../tags/tag277.xml" /><Relationship Id="rId7" Type="http://schemas.openxmlformats.org/officeDocument/2006/relationships/tags" Target="../tags/tag278.xml" /><Relationship Id="rId8" Type="http://schemas.openxmlformats.org/officeDocument/2006/relationships/tags" Target="../tags/tag279.xml" /><Relationship Id="rId9" Type="http://schemas.openxmlformats.org/officeDocument/2006/relationships/tags" Target="../tags/tag280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98.xml" /><Relationship Id="rId11" Type="http://schemas.openxmlformats.org/officeDocument/2006/relationships/video" Target="../media/media4.mp4" /><Relationship Id="rId12" Type="http://schemas.microsoft.com/office/2007/relationships/media" Target="../media/media4.mp4" /><Relationship Id="rId2" Type="http://schemas.openxmlformats.org/officeDocument/2006/relationships/notesSlide" Target="../notesSlides/notesSlide17.xml" /><Relationship Id="rId3" Type="http://schemas.openxmlformats.org/officeDocument/2006/relationships/tags" Target="../tags/tag292.xml" /><Relationship Id="rId4" Type="http://schemas.openxmlformats.org/officeDocument/2006/relationships/tags" Target="../tags/tag293.xml" /><Relationship Id="rId5" Type="http://schemas.openxmlformats.org/officeDocument/2006/relationships/tags" Target="../tags/tag294.xml" /><Relationship Id="rId6" Type="http://schemas.openxmlformats.org/officeDocument/2006/relationships/tags" Target="../tags/tag295.xml" /><Relationship Id="rId7" Type="http://schemas.openxmlformats.org/officeDocument/2006/relationships/tags" Target="../tags/tag296.xml" /><Relationship Id="rId8" Type="http://schemas.openxmlformats.org/officeDocument/2006/relationships/tags" Target="../tags/tag297.xml" /><Relationship Id="rId9" Type="http://schemas.openxmlformats.org/officeDocument/2006/relationships/image" Target="../media/image27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10.xml" /><Relationship Id="rId11" Type="http://schemas.openxmlformats.org/officeDocument/2006/relationships/tags" Target="../tags/tag311.xml" /><Relationship Id="rId12" Type="http://schemas.openxmlformats.org/officeDocument/2006/relationships/tags" Target="../tags/tag312.xml" /><Relationship Id="rId13" Type="http://schemas.openxmlformats.org/officeDocument/2006/relationships/tags" Target="../tags/tag313.xml" /><Relationship Id="rId14" Type="http://schemas.openxmlformats.org/officeDocument/2006/relationships/tags" Target="../tags/tag314.xml" /><Relationship Id="rId15" Type="http://schemas.openxmlformats.org/officeDocument/2006/relationships/tags" Target="../tags/tag315.xml" /><Relationship Id="rId16" Type="http://schemas.openxmlformats.org/officeDocument/2006/relationships/tags" Target="../tags/tag316.xml" /><Relationship Id="rId17" Type="http://schemas.openxmlformats.org/officeDocument/2006/relationships/tags" Target="../tags/tag317.xml" /><Relationship Id="rId18" Type="http://schemas.openxmlformats.org/officeDocument/2006/relationships/tags" Target="../tags/tag318.xml" /><Relationship Id="rId19" Type="http://schemas.openxmlformats.org/officeDocument/2006/relationships/tags" Target="../tags/tag319.xml" /><Relationship Id="rId2" Type="http://schemas.openxmlformats.org/officeDocument/2006/relationships/notesSlide" Target="../notesSlides/notesSlide18.xml" /><Relationship Id="rId3" Type="http://schemas.openxmlformats.org/officeDocument/2006/relationships/tags" Target="../tags/tag303.xml" /><Relationship Id="rId4" Type="http://schemas.openxmlformats.org/officeDocument/2006/relationships/tags" Target="../tags/tag304.xml" /><Relationship Id="rId5" Type="http://schemas.openxmlformats.org/officeDocument/2006/relationships/tags" Target="../tags/tag305.xml" /><Relationship Id="rId6" Type="http://schemas.openxmlformats.org/officeDocument/2006/relationships/tags" Target="../tags/tag306.xml" /><Relationship Id="rId7" Type="http://schemas.openxmlformats.org/officeDocument/2006/relationships/tags" Target="../tags/tag307.xml" /><Relationship Id="rId8" Type="http://schemas.openxmlformats.org/officeDocument/2006/relationships/tags" Target="../tags/tag308.xml" /><Relationship Id="rId9" Type="http://schemas.openxmlformats.org/officeDocument/2006/relationships/tags" Target="../tags/tag309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3.xml" /><Relationship Id="rId11" Type="http://schemas.openxmlformats.org/officeDocument/2006/relationships/tags" Target="../tags/tag54.xml" /><Relationship Id="rId12" Type="http://schemas.openxmlformats.org/officeDocument/2006/relationships/tags" Target="../tags/tag55.xml" /><Relationship Id="rId13" Type="http://schemas.openxmlformats.org/officeDocument/2006/relationships/tags" Target="../tags/tag56.xml" /><Relationship Id="rId14" Type="http://schemas.openxmlformats.org/officeDocument/2006/relationships/image" Target="../media/image9.png" /><Relationship Id="rId15" Type="http://schemas.openxmlformats.org/officeDocument/2006/relationships/tags" Target="../tags/tag57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47.xml" /><Relationship Id="rId4" Type="http://schemas.openxmlformats.org/officeDocument/2006/relationships/tags" Target="../tags/tag48.xml" /><Relationship Id="rId5" Type="http://schemas.openxmlformats.org/officeDocument/2006/relationships/image" Target="../media/image8.png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tags" Target="../tags/tag51.xml" /><Relationship Id="rId9" Type="http://schemas.openxmlformats.org/officeDocument/2006/relationships/tags" Target="../tags/tag52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8.png" /><Relationship Id="rId11" Type="http://schemas.openxmlformats.org/officeDocument/2006/relationships/tags" Target="../tags/tag331.xml" /><Relationship Id="rId12" Type="http://schemas.openxmlformats.org/officeDocument/2006/relationships/image" Target="../media/image29.png" /><Relationship Id="rId13" Type="http://schemas.openxmlformats.org/officeDocument/2006/relationships/tags" Target="../tags/tag332.xml" /><Relationship Id="rId14" Type="http://schemas.openxmlformats.org/officeDocument/2006/relationships/image" Target="../media/image30.png" /><Relationship Id="rId15" Type="http://schemas.openxmlformats.org/officeDocument/2006/relationships/tags" Target="../tags/tag333.xml" /><Relationship Id="rId16" Type="http://schemas.openxmlformats.org/officeDocument/2006/relationships/tags" Target="../tags/tag334.xml" /><Relationship Id="rId17" Type="http://schemas.openxmlformats.org/officeDocument/2006/relationships/tags" Target="../tags/tag335.xml" /><Relationship Id="rId18" Type="http://schemas.openxmlformats.org/officeDocument/2006/relationships/tags" Target="../tags/tag336.xml" /><Relationship Id="rId2" Type="http://schemas.openxmlformats.org/officeDocument/2006/relationships/notesSlide" Target="../notesSlides/notesSlide19.xml" /><Relationship Id="rId3" Type="http://schemas.openxmlformats.org/officeDocument/2006/relationships/tags" Target="../tags/tag324.xml" /><Relationship Id="rId4" Type="http://schemas.openxmlformats.org/officeDocument/2006/relationships/tags" Target="../tags/tag325.xml" /><Relationship Id="rId5" Type="http://schemas.openxmlformats.org/officeDocument/2006/relationships/tags" Target="../tags/tag326.xml" /><Relationship Id="rId6" Type="http://schemas.openxmlformats.org/officeDocument/2006/relationships/tags" Target="../tags/tag327.xml" /><Relationship Id="rId7" Type="http://schemas.openxmlformats.org/officeDocument/2006/relationships/tags" Target="../tags/tag328.xml" /><Relationship Id="rId8" Type="http://schemas.openxmlformats.org/officeDocument/2006/relationships/tags" Target="../tags/tag329.xml" /><Relationship Id="rId9" Type="http://schemas.openxmlformats.org/officeDocument/2006/relationships/tags" Target="../tags/tag330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48.xml" /><Relationship Id="rId11" Type="http://schemas.openxmlformats.org/officeDocument/2006/relationships/tags" Target="../tags/tag349.xml" /><Relationship Id="rId12" Type="http://schemas.openxmlformats.org/officeDocument/2006/relationships/tags" Target="../tags/tag350.xml" /><Relationship Id="rId13" Type="http://schemas.openxmlformats.org/officeDocument/2006/relationships/tags" Target="../tags/tag351.xml" /><Relationship Id="rId14" Type="http://schemas.openxmlformats.org/officeDocument/2006/relationships/oleObject" Target="../embeddings/oleObject1.bin" TargetMode="Internal" /><Relationship Id="rId15" Type="http://schemas.openxmlformats.org/officeDocument/2006/relationships/image" Target="../media/image31.wmf" /><Relationship Id="rId16" Type="http://schemas.openxmlformats.org/officeDocument/2006/relationships/tags" Target="../tags/tag352.xml" /><Relationship Id="rId17" Type="http://schemas.openxmlformats.org/officeDocument/2006/relationships/tags" Target="../tags/tag353.xml" /><Relationship Id="rId18" Type="http://schemas.openxmlformats.org/officeDocument/2006/relationships/tags" Target="../tags/tag354.xml" /><Relationship Id="rId19" Type="http://schemas.openxmlformats.org/officeDocument/2006/relationships/tags" Target="../tags/tag355.xml" /><Relationship Id="rId2" Type="http://schemas.openxmlformats.org/officeDocument/2006/relationships/notesSlide" Target="../notesSlides/notesSlide20.xml" /><Relationship Id="rId20" Type="http://schemas.openxmlformats.org/officeDocument/2006/relationships/tags" Target="../tags/tag356.xml" /><Relationship Id="rId21" Type="http://schemas.openxmlformats.org/officeDocument/2006/relationships/tags" Target="../tags/tag357.xml" /><Relationship Id="rId22" Type="http://schemas.openxmlformats.org/officeDocument/2006/relationships/image" Target="../media/image32.png" /><Relationship Id="rId23" Type="http://schemas.openxmlformats.org/officeDocument/2006/relationships/tags" Target="../tags/tag358.xml" /><Relationship Id="rId24" Type="http://schemas.openxmlformats.org/officeDocument/2006/relationships/vmlDrawing" Target="../drawings/vmlDrawing1.vml" /><Relationship Id="rId3" Type="http://schemas.openxmlformats.org/officeDocument/2006/relationships/tags" Target="../tags/tag341.xml" /><Relationship Id="rId4" Type="http://schemas.openxmlformats.org/officeDocument/2006/relationships/tags" Target="../tags/tag342.xml" /><Relationship Id="rId5" Type="http://schemas.openxmlformats.org/officeDocument/2006/relationships/tags" Target="../tags/tag343.xml" /><Relationship Id="rId6" Type="http://schemas.openxmlformats.org/officeDocument/2006/relationships/tags" Target="../tags/tag344.xml" /><Relationship Id="rId7" Type="http://schemas.openxmlformats.org/officeDocument/2006/relationships/tags" Target="../tags/tag345.xml" /><Relationship Id="rId8" Type="http://schemas.openxmlformats.org/officeDocument/2006/relationships/tags" Target="../tags/tag346.xml" /><Relationship Id="rId9" Type="http://schemas.openxmlformats.org/officeDocument/2006/relationships/tags" Target="../tags/tag347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tags" Target="../tags/tag366.xml" /><Relationship Id="rId11" Type="http://schemas.openxmlformats.org/officeDocument/2006/relationships/tags" Target="../tags/tag367.xml" /><Relationship Id="rId12" Type="http://schemas.openxmlformats.org/officeDocument/2006/relationships/tags" Target="../tags/tag368.xml" /><Relationship Id="rId13" Type="http://schemas.openxmlformats.org/officeDocument/2006/relationships/tags" Target="../tags/tag369.xml" /><Relationship Id="rId14" Type="http://schemas.openxmlformats.org/officeDocument/2006/relationships/tags" Target="../tags/tag370.xml" /><Relationship Id="rId15" Type="http://schemas.openxmlformats.org/officeDocument/2006/relationships/tags" Target="../tags/tag371.xml" /><Relationship Id="rId16" Type="http://schemas.openxmlformats.org/officeDocument/2006/relationships/tags" Target="../tags/tag372.xml" /><Relationship Id="rId17" Type="http://schemas.openxmlformats.org/officeDocument/2006/relationships/tags" Target="../tags/tag373.xml" /><Relationship Id="rId18" Type="http://schemas.openxmlformats.org/officeDocument/2006/relationships/tags" Target="../tags/tag374.xml" /><Relationship Id="rId19" Type="http://schemas.openxmlformats.org/officeDocument/2006/relationships/tags" Target="../tags/tag375.xml" /><Relationship Id="rId2" Type="http://schemas.openxmlformats.org/officeDocument/2006/relationships/comments" Target="../comments/comment1.xml" /><Relationship Id="rId20" Type="http://schemas.openxmlformats.org/officeDocument/2006/relationships/tags" Target="../tags/tag376.xml" /><Relationship Id="rId21" Type="http://schemas.openxmlformats.org/officeDocument/2006/relationships/tags" Target="../tags/tag377.xml" /><Relationship Id="rId22" Type="http://schemas.openxmlformats.org/officeDocument/2006/relationships/tags" Target="../tags/tag378.xml" /><Relationship Id="rId23" Type="http://schemas.openxmlformats.org/officeDocument/2006/relationships/tags" Target="../tags/tag379.xml" /><Relationship Id="rId24" Type="http://schemas.openxmlformats.org/officeDocument/2006/relationships/tags" Target="../tags/tag380.xml" /><Relationship Id="rId25" Type="http://schemas.openxmlformats.org/officeDocument/2006/relationships/tags" Target="../tags/tag381.xml" /><Relationship Id="rId26" Type="http://schemas.openxmlformats.org/officeDocument/2006/relationships/tags" Target="../tags/tag382.xml" /><Relationship Id="rId27" Type="http://schemas.openxmlformats.org/officeDocument/2006/relationships/tags" Target="../tags/tag383.xml" /><Relationship Id="rId28" Type="http://schemas.openxmlformats.org/officeDocument/2006/relationships/tags" Target="../tags/tag384.xml" /><Relationship Id="rId29" Type="http://schemas.openxmlformats.org/officeDocument/2006/relationships/tags" Target="../tags/tag385.xml" /><Relationship Id="rId3" Type="http://schemas.openxmlformats.org/officeDocument/2006/relationships/tags" Target="../tags/tag359.xml" /><Relationship Id="rId30" Type="http://schemas.openxmlformats.org/officeDocument/2006/relationships/tags" Target="../tags/tag386.xml" /><Relationship Id="rId31" Type="http://schemas.openxmlformats.org/officeDocument/2006/relationships/tags" Target="../tags/tag387.xml" /><Relationship Id="rId32" Type="http://schemas.openxmlformats.org/officeDocument/2006/relationships/tags" Target="../tags/tag388.xml" /><Relationship Id="rId33" Type="http://schemas.openxmlformats.org/officeDocument/2006/relationships/tags" Target="../tags/tag389.xml" /><Relationship Id="rId34" Type="http://schemas.openxmlformats.org/officeDocument/2006/relationships/tags" Target="../tags/tag390.xml" /><Relationship Id="rId35" Type="http://schemas.openxmlformats.org/officeDocument/2006/relationships/tags" Target="../tags/tag391.xml" /><Relationship Id="rId36" Type="http://schemas.openxmlformats.org/officeDocument/2006/relationships/tags" Target="../tags/tag392.xml" /><Relationship Id="rId37" Type="http://schemas.openxmlformats.org/officeDocument/2006/relationships/tags" Target="../tags/tag393.xml" /><Relationship Id="rId38" Type="http://schemas.openxmlformats.org/officeDocument/2006/relationships/tags" Target="../tags/tag394.xml" /><Relationship Id="rId39" Type="http://schemas.openxmlformats.org/officeDocument/2006/relationships/tags" Target="../tags/tag395.xml" /><Relationship Id="rId4" Type="http://schemas.openxmlformats.org/officeDocument/2006/relationships/tags" Target="../tags/tag360.xml" /><Relationship Id="rId40" Type="http://schemas.openxmlformats.org/officeDocument/2006/relationships/tags" Target="../tags/tag396.xml" /><Relationship Id="rId41" Type="http://schemas.openxmlformats.org/officeDocument/2006/relationships/tags" Target="../tags/tag397.xml" /><Relationship Id="rId42" Type="http://schemas.openxmlformats.org/officeDocument/2006/relationships/tags" Target="../tags/tag398.xml" /><Relationship Id="rId43" Type="http://schemas.openxmlformats.org/officeDocument/2006/relationships/tags" Target="../tags/tag399.xml" /><Relationship Id="rId44" Type="http://schemas.openxmlformats.org/officeDocument/2006/relationships/tags" Target="../tags/tag400.xml" /><Relationship Id="rId45" Type="http://schemas.openxmlformats.org/officeDocument/2006/relationships/tags" Target="../tags/tag401.xml" /><Relationship Id="rId5" Type="http://schemas.openxmlformats.org/officeDocument/2006/relationships/tags" Target="../tags/tag361.xml" /><Relationship Id="rId6" Type="http://schemas.openxmlformats.org/officeDocument/2006/relationships/tags" Target="../tags/tag362.xml" /><Relationship Id="rId7" Type="http://schemas.openxmlformats.org/officeDocument/2006/relationships/tags" Target="../tags/tag363.xml" /><Relationship Id="rId8" Type="http://schemas.openxmlformats.org/officeDocument/2006/relationships/tags" Target="../tags/tag364.xml" /><Relationship Id="rId9" Type="http://schemas.openxmlformats.org/officeDocument/2006/relationships/tags" Target="../tags/tag365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tags" Target="../tags/tag413.xml" /><Relationship Id="rId12" Type="http://schemas.openxmlformats.org/officeDocument/2006/relationships/tags" Target="../tags/tag414.xml" /><Relationship Id="rId13" Type="http://schemas.openxmlformats.org/officeDocument/2006/relationships/tags" Target="../tags/tag415.xml" /><Relationship Id="rId14" Type="http://schemas.openxmlformats.org/officeDocument/2006/relationships/tags" Target="../tags/tag416.xml" /><Relationship Id="rId15" Type="http://schemas.openxmlformats.org/officeDocument/2006/relationships/tags" Target="../tags/tag417.xml" /><Relationship Id="rId2" Type="http://schemas.openxmlformats.org/officeDocument/2006/relationships/notesSlide" Target="../notesSlides/notesSlide21.xml" /><Relationship Id="rId3" Type="http://schemas.openxmlformats.org/officeDocument/2006/relationships/tags" Target="../tags/tag406.xml" /><Relationship Id="rId4" Type="http://schemas.openxmlformats.org/officeDocument/2006/relationships/tags" Target="../tags/tag407.xml" /><Relationship Id="rId5" Type="http://schemas.openxmlformats.org/officeDocument/2006/relationships/tags" Target="../tags/tag408.xml" /><Relationship Id="rId6" Type="http://schemas.openxmlformats.org/officeDocument/2006/relationships/tags" Target="../tags/tag409.xml" /><Relationship Id="rId7" Type="http://schemas.openxmlformats.org/officeDocument/2006/relationships/tags" Target="../tags/tag410.xml" /><Relationship Id="rId8" Type="http://schemas.openxmlformats.org/officeDocument/2006/relationships/tags" Target="../tags/tag411.xml" /><Relationship Id="rId9" Type="http://schemas.openxmlformats.org/officeDocument/2006/relationships/tags" Target="../tags/tag412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29.xml" /><Relationship Id="rId11" Type="http://schemas.openxmlformats.org/officeDocument/2006/relationships/tags" Target="../tags/tag430.xml" /><Relationship Id="rId12" Type="http://schemas.openxmlformats.org/officeDocument/2006/relationships/tags" Target="../tags/tag431.xml" /><Relationship Id="rId2" Type="http://schemas.openxmlformats.org/officeDocument/2006/relationships/notesSlide" Target="../notesSlides/notesSlide22.xml" /><Relationship Id="rId3" Type="http://schemas.openxmlformats.org/officeDocument/2006/relationships/tags" Target="../tags/tag422.xml" /><Relationship Id="rId4" Type="http://schemas.openxmlformats.org/officeDocument/2006/relationships/tags" Target="../tags/tag423.xml" /><Relationship Id="rId5" Type="http://schemas.openxmlformats.org/officeDocument/2006/relationships/tags" Target="../tags/tag424.xml" /><Relationship Id="rId6" Type="http://schemas.openxmlformats.org/officeDocument/2006/relationships/tags" Target="../tags/tag425.xml" /><Relationship Id="rId7" Type="http://schemas.openxmlformats.org/officeDocument/2006/relationships/tags" Target="../tags/tag426.xml" /><Relationship Id="rId8" Type="http://schemas.openxmlformats.org/officeDocument/2006/relationships/tags" Target="../tags/tag427.xml" /><Relationship Id="rId9" Type="http://schemas.openxmlformats.org/officeDocument/2006/relationships/tags" Target="../tags/tag428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43.xml" /><Relationship Id="rId11" Type="http://schemas.openxmlformats.org/officeDocument/2006/relationships/tags" Target="../tags/tag444.xml" /><Relationship Id="rId12" Type="http://schemas.openxmlformats.org/officeDocument/2006/relationships/tags" Target="../tags/tag445.xml" /><Relationship Id="rId13" Type="http://schemas.openxmlformats.org/officeDocument/2006/relationships/tags" Target="../tags/tag446.xml" /><Relationship Id="rId14" Type="http://schemas.openxmlformats.org/officeDocument/2006/relationships/tags" Target="../tags/tag447.xml" /><Relationship Id="rId15" Type="http://schemas.openxmlformats.org/officeDocument/2006/relationships/tags" Target="../tags/tag448.xml" /><Relationship Id="rId2" Type="http://schemas.openxmlformats.org/officeDocument/2006/relationships/notesSlide" Target="../notesSlides/notesSlide23.xml" /><Relationship Id="rId3" Type="http://schemas.openxmlformats.org/officeDocument/2006/relationships/tags" Target="../tags/tag436.xml" /><Relationship Id="rId4" Type="http://schemas.openxmlformats.org/officeDocument/2006/relationships/tags" Target="../tags/tag437.xml" /><Relationship Id="rId5" Type="http://schemas.openxmlformats.org/officeDocument/2006/relationships/tags" Target="../tags/tag438.xml" /><Relationship Id="rId6" Type="http://schemas.openxmlformats.org/officeDocument/2006/relationships/tags" Target="../tags/tag439.xml" /><Relationship Id="rId7" Type="http://schemas.openxmlformats.org/officeDocument/2006/relationships/tags" Target="../tags/tag440.xml" /><Relationship Id="rId8" Type="http://schemas.openxmlformats.org/officeDocument/2006/relationships/tags" Target="../tags/tag441.xml" /><Relationship Id="rId9" Type="http://schemas.openxmlformats.org/officeDocument/2006/relationships/tags" Target="../tags/tag442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tags" Target="../tags/tag456.xml" /><Relationship Id="rId11" Type="http://schemas.openxmlformats.org/officeDocument/2006/relationships/tags" Target="../tags/tag457.xml" /><Relationship Id="rId12" Type="http://schemas.openxmlformats.org/officeDocument/2006/relationships/tags" Target="../tags/tag458.xml" /><Relationship Id="rId13" Type="http://schemas.openxmlformats.org/officeDocument/2006/relationships/tags" Target="../tags/tag459.xml" /><Relationship Id="rId14" Type="http://schemas.openxmlformats.org/officeDocument/2006/relationships/oleObject" Target="../embeddings/oleObject2.bin" TargetMode="Internal" /><Relationship Id="rId15" Type="http://schemas.openxmlformats.org/officeDocument/2006/relationships/image" Target="../media/image31.wmf" /><Relationship Id="rId16" Type="http://schemas.openxmlformats.org/officeDocument/2006/relationships/vmlDrawing" Target="../drawings/vmlDrawing2.vml" /><Relationship Id="rId2" Type="http://schemas.openxmlformats.org/officeDocument/2006/relationships/tags" Target="../tags/tag449.xml" /><Relationship Id="rId3" Type="http://schemas.openxmlformats.org/officeDocument/2006/relationships/tags" Target="../tags/tag450.xml" /><Relationship Id="rId4" Type="http://schemas.openxmlformats.org/officeDocument/2006/relationships/tags" Target="../tags/tag451.xml" /><Relationship Id="rId5" Type="http://schemas.openxmlformats.org/officeDocument/2006/relationships/image" Target="../media/image34.png" /><Relationship Id="rId6" Type="http://schemas.openxmlformats.org/officeDocument/2006/relationships/tags" Target="../tags/tag452.xml" /><Relationship Id="rId7" Type="http://schemas.openxmlformats.org/officeDocument/2006/relationships/tags" Target="../tags/tag453.xml" /><Relationship Id="rId8" Type="http://schemas.openxmlformats.org/officeDocument/2006/relationships/tags" Target="../tags/tag454.xml" /><Relationship Id="rId9" Type="http://schemas.openxmlformats.org/officeDocument/2006/relationships/tags" Target="../tags/tag455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tags" Target="../tags/tag468.xml" /><Relationship Id="rId11" Type="http://schemas.openxmlformats.org/officeDocument/2006/relationships/image" Target="../media/image35.png" /><Relationship Id="rId2" Type="http://schemas.openxmlformats.org/officeDocument/2006/relationships/tags" Target="../tags/tag460.xml" /><Relationship Id="rId3" Type="http://schemas.openxmlformats.org/officeDocument/2006/relationships/tags" Target="../tags/tag461.xml" /><Relationship Id="rId4" Type="http://schemas.openxmlformats.org/officeDocument/2006/relationships/tags" Target="../tags/tag462.xml" /><Relationship Id="rId5" Type="http://schemas.openxmlformats.org/officeDocument/2006/relationships/tags" Target="../tags/tag463.xml" /><Relationship Id="rId6" Type="http://schemas.openxmlformats.org/officeDocument/2006/relationships/tags" Target="../tags/tag464.xml" /><Relationship Id="rId7" Type="http://schemas.openxmlformats.org/officeDocument/2006/relationships/tags" Target="../tags/tag465.xml" /><Relationship Id="rId8" Type="http://schemas.openxmlformats.org/officeDocument/2006/relationships/tags" Target="../tags/tag466.xml" /><Relationship Id="rId9" Type="http://schemas.openxmlformats.org/officeDocument/2006/relationships/tags" Target="../tags/tag467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tags" Target="../tags/tag477.xml" /><Relationship Id="rId11" Type="http://schemas.openxmlformats.org/officeDocument/2006/relationships/image" Target="../media/image36.png" /><Relationship Id="rId12" Type="http://schemas.openxmlformats.org/officeDocument/2006/relationships/tags" Target="../tags/tag478.xml" /><Relationship Id="rId13" Type="http://schemas.openxmlformats.org/officeDocument/2006/relationships/image" Target="../media/image37.jpeg" /><Relationship Id="rId14" Type="http://schemas.openxmlformats.org/officeDocument/2006/relationships/tags" Target="../tags/tag479.xml" /><Relationship Id="rId15" Type="http://schemas.openxmlformats.org/officeDocument/2006/relationships/tags" Target="../tags/tag480.xml" /><Relationship Id="rId2" Type="http://schemas.openxmlformats.org/officeDocument/2006/relationships/tags" Target="../tags/tag469.xml" /><Relationship Id="rId3" Type="http://schemas.openxmlformats.org/officeDocument/2006/relationships/tags" Target="../tags/tag470.xml" /><Relationship Id="rId4" Type="http://schemas.openxmlformats.org/officeDocument/2006/relationships/tags" Target="../tags/tag471.xml" /><Relationship Id="rId5" Type="http://schemas.openxmlformats.org/officeDocument/2006/relationships/tags" Target="../tags/tag472.xml" /><Relationship Id="rId6" Type="http://schemas.openxmlformats.org/officeDocument/2006/relationships/tags" Target="../tags/tag473.xml" /><Relationship Id="rId7" Type="http://schemas.openxmlformats.org/officeDocument/2006/relationships/tags" Target="../tags/tag474.xml" /><Relationship Id="rId8" Type="http://schemas.openxmlformats.org/officeDocument/2006/relationships/tags" Target="../tags/tag475.xml" /><Relationship Id="rId9" Type="http://schemas.openxmlformats.org/officeDocument/2006/relationships/tags" Target="../tags/tag476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tags" Target="../tags/tag481.xml" /><Relationship Id="rId3" Type="http://schemas.openxmlformats.org/officeDocument/2006/relationships/tags" Target="../tags/tag482.xml" /><Relationship Id="rId4" Type="http://schemas.openxmlformats.org/officeDocument/2006/relationships/tags" Target="../tags/tag483.xml" /><Relationship Id="rId5" Type="http://schemas.openxmlformats.org/officeDocument/2006/relationships/tags" Target="../tags/tag484.xml" /><Relationship Id="rId6" Type="http://schemas.openxmlformats.org/officeDocument/2006/relationships/tags" Target="../tags/tag485.xml" /><Relationship Id="rId7" Type="http://schemas.openxmlformats.org/officeDocument/2006/relationships/tags" Target="../tags/tag486.xml" /><Relationship Id="rId8" Type="http://schemas.openxmlformats.org/officeDocument/2006/relationships/tags" Target="../tags/tag487.xml" /><Relationship Id="rId9" Type="http://schemas.openxmlformats.org/officeDocument/2006/relationships/tags" Target="../tags/tag488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68.xml" /><Relationship Id="rId11" Type="http://schemas.openxmlformats.org/officeDocument/2006/relationships/image" Target="../media/image11.png" /><Relationship Id="rId12" Type="http://schemas.openxmlformats.org/officeDocument/2006/relationships/tags" Target="../tags/tag69.xml" /><Relationship Id="rId13" Type="http://schemas.openxmlformats.org/officeDocument/2006/relationships/tags" Target="../tags/tag70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62.xml" /><Relationship Id="rId4" Type="http://schemas.openxmlformats.org/officeDocument/2006/relationships/tags" Target="../tags/tag63.xml" /><Relationship Id="rId5" Type="http://schemas.openxmlformats.org/officeDocument/2006/relationships/tags" Target="../tags/tag64.xml" /><Relationship Id="rId6" Type="http://schemas.openxmlformats.org/officeDocument/2006/relationships/tags" Target="../tags/tag65.xml" /><Relationship Id="rId7" Type="http://schemas.openxmlformats.org/officeDocument/2006/relationships/tags" Target="../tags/tag66.xml" /><Relationship Id="rId8" Type="http://schemas.openxmlformats.org/officeDocument/2006/relationships/tags" Target="../tags/tag67.xml" /><Relationship Id="rId9" Type="http://schemas.openxmlformats.org/officeDocument/2006/relationships/image" Target="../media/image10.pn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tags" Target="../tags/tag497.xml" /><Relationship Id="rId11" Type="http://schemas.openxmlformats.org/officeDocument/2006/relationships/tags" Target="../tags/tag498.xml" /><Relationship Id="rId12" Type="http://schemas.openxmlformats.org/officeDocument/2006/relationships/tags" Target="../tags/tag499.xml" /><Relationship Id="rId13" Type="http://schemas.openxmlformats.org/officeDocument/2006/relationships/tags" Target="../tags/tag500.xml" /><Relationship Id="rId14" Type="http://schemas.openxmlformats.org/officeDocument/2006/relationships/tags" Target="../tags/tag501.xml" /><Relationship Id="rId15" Type="http://schemas.openxmlformats.org/officeDocument/2006/relationships/tags" Target="../tags/tag502.xml" /><Relationship Id="rId16" Type="http://schemas.openxmlformats.org/officeDocument/2006/relationships/tags" Target="../tags/tag503.xml" /><Relationship Id="rId17" Type="http://schemas.openxmlformats.org/officeDocument/2006/relationships/tags" Target="../tags/tag504.xml" /><Relationship Id="rId18" Type="http://schemas.openxmlformats.org/officeDocument/2006/relationships/tags" Target="../tags/tag505.xml" /><Relationship Id="rId19" Type="http://schemas.openxmlformats.org/officeDocument/2006/relationships/tags" Target="../tags/tag506.xml" /><Relationship Id="rId2" Type="http://schemas.openxmlformats.org/officeDocument/2006/relationships/tags" Target="../tags/tag489.xml" /><Relationship Id="rId20" Type="http://schemas.openxmlformats.org/officeDocument/2006/relationships/tags" Target="../tags/tag507.xml" /><Relationship Id="rId21" Type="http://schemas.openxmlformats.org/officeDocument/2006/relationships/tags" Target="../tags/tag508.xml" /><Relationship Id="rId22" Type="http://schemas.openxmlformats.org/officeDocument/2006/relationships/tags" Target="../tags/tag509.xml" /><Relationship Id="rId23" Type="http://schemas.openxmlformats.org/officeDocument/2006/relationships/tags" Target="../tags/tag510.xml" /><Relationship Id="rId24" Type="http://schemas.openxmlformats.org/officeDocument/2006/relationships/tags" Target="../tags/tag511.xml" /><Relationship Id="rId25" Type="http://schemas.openxmlformats.org/officeDocument/2006/relationships/tags" Target="../tags/tag512.xml" /><Relationship Id="rId3" Type="http://schemas.openxmlformats.org/officeDocument/2006/relationships/tags" Target="../tags/tag490.xml" /><Relationship Id="rId4" Type="http://schemas.openxmlformats.org/officeDocument/2006/relationships/tags" Target="../tags/tag491.xml" /><Relationship Id="rId5" Type="http://schemas.openxmlformats.org/officeDocument/2006/relationships/tags" Target="../tags/tag492.xml" /><Relationship Id="rId6" Type="http://schemas.openxmlformats.org/officeDocument/2006/relationships/tags" Target="../tags/tag493.xml" /><Relationship Id="rId7" Type="http://schemas.openxmlformats.org/officeDocument/2006/relationships/tags" Target="../tags/tag494.xml" /><Relationship Id="rId8" Type="http://schemas.openxmlformats.org/officeDocument/2006/relationships/tags" Target="../tags/tag495.xml" /><Relationship Id="rId9" Type="http://schemas.openxmlformats.org/officeDocument/2006/relationships/tags" Target="../tags/tag496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81.xml" /><Relationship Id="rId11" Type="http://schemas.openxmlformats.org/officeDocument/2006/relationships/video" Target="../media/media1.mp4" /><Relationship Id="rId12" Type="http://schemas.microsoft.com/office/2007/relationships/media" Target="../media/media1.mp4" /><Relationship Id="rId2" Type="http://schemas.openxmlformats.org/officeDocument/2006/relationships/notesSlide" Target="../notesSlides/notesSlide3.xml" /><Relationship Id="rId3" Type="http://schemas.openxmlformats.org/officeDocument/2006/relationships/tags" Target="../tags/tag75.xml" /><Relationship Id="rId4" Type="http://schemas.openxmlformats.org/officeDocument/2006/relationships/tags" Target="../tags/tag76.xml" /><Relationship Id="rId5" Type="http://schemas.openxmlformats.org/officeDocument/2006/relationships/tags" Target="../tags/tag77.xml" /><Relationship Id="rId6" Type="http://schemas.openxmlformats.org/officeDocument/2006/relationships/tags" Target="../tags/tag78.xml" /><Relationship Id="rId7" Type="http://schemas.openxmlformats.org/officeDocument/2006/relationships/tags" Target="../tags/tag79.xml" /><Relationship Id="rId8" Type="http://schemas.openxmlformats.org/officeDocument/2006/relationships/tags" Target="../tags/tag80.xml" /><Relationship Id="rId9" Type="http://schemas.openxmlformats.org/officeDocument/2006/relationships/image" Target="../media/image12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92.xml" /><Relationship Id="rId11" Type="http://schemas.openxmlformats.org/officeDocument/2006/relationships/video" Target="../media/media2.mp4" /><Relationship Id="rId12" Type="http://schemas.microsoft.com/office/2007/relationships/media" Target="../media/media2.mp4" /><Relationship Id="rId13" Type="http://schemas.openxmlformats.org/officeDocument/2006/relationships/tags" Target="../tags/tag93.xm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86.xml" /><Relationship Id="rId4" Type="http://schemas.openxmlformats.org/officeDocument/2006/relationships/tags" Target="../tags/tag87.xml" /><Relationship Id="rId5" Type="http://schemas.openxmlformats.org/officeDocument/2006/relationships/tags" Target="../tags/tag88.xml" /><Relationship Id="rId6" Type="http://schemas.openxmlformats.org/officeDocument/2006/relationships/tags" Target="../tags/tag89.xml" /><Relationship Id="rId7" Type="http://schemas.openxmlformats.org/officeDocument/2006/relationships/tags" Target="../tags/tag90.xml" /><Relationship Id="rId8" Type="http://schemas.openxmlformats.org/officeDocument/2006/relationships/tags" Target="../tags/tag91.xml" /><Relationship Id="rId9" Type="http://schemas.openxmlformats.org/officeDocument/2006/relationships/image" Target="../media/image13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4.png" /><Relationship Id="rId11" Type="http://schemas.openxmlformats.org/officeDocument/2006/relationships/tags" Target="../tags/tag105.xml" /><Relationship Id="rId12" Type="http://schemas.openxmlformats.org/officeDocument/2006/relationships/tags" Target="../tags/tag106.xm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98.xml" /><Relationship Id="rId4" Type="http://schemas.openxmlformats.org/officeDocument/2006/relationships/tags" Target="../tags/tag99.xml" /><Relationship Id="rId5" Type="http://schemas.openxmlformats.org/officeDocument/2006/relationships/tags" Target="../tags/tag100.xml" /><Relationship Id="rId6" Type="http://schemas.openxmlformats.org/officeDocument/2006/relationships/tags" Target="../tags/tag101.xml" /><Relationship Id="rId7" Type="http://schemas.openxmlformats.org/officeDocument/2006/relationships/tags" Target="../tags/tag102.xml" /><Relationship Id="rId8" Type="http://schemas.openxmlformats.org/officeDocument/2006/relationships/tags" Target="../tags/tag103.xml" /><Relationship Id="rId9" Type="http://schemas.openxmlformats.org/officeDocument/2006/relationships/tags" Target="../tags/tag104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7.xm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111.xml" /><Relationship Id="rId4" Type="http://schemas.openxmlformats.org/officeDocument/2006/relationships/tags" Target="../tags/tag112.xml" /><Relationship Id="rId5" Type="http://schemas.openxmlformats.org/officeDocument/2006/relationships/tags" Target="../tags/tag113.xml" /><Relationship Id="rId6" Type="http://schemas.openxmlformats.org/officeDocument/2006/relationships/tags" Target="../tags/tag114.xml" /><Relationship Id="rId7" Type="http://schemas.openxmlformats.org/officeDocument/2006/relationships/tags" Target="../tags/tag115.xml" /><Relationship Id="rId8" Type="http://schemas.openxmlformats.org/officeDocument/2006/relationships/tags" Target="../tags/tag116.xml" /><Relationship Id="rId9" Type="http://schemas.openxmlformats.org/officeDocument/2006/relationships/image" Target="../media/image15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29.xml" /><Relationship Id="rId11" Type="http://schemas.openxmlformats.org/officeDocument/2006/relationships/image" Target="../media/image16.png" /><Relationship Id="rId12" Type="http://schemas.openxmlformats.org/officeDocument/2006/relationships/tags" Target="../tags/tag130.xml" /><Relationship Id="rId13" Type="http://schemas.openxmlformats.org/officeDocument/2006/relationships/tags" Target="../tags/tag131.xml" /><Relationship Id="rId14" Type="http://schemas.openxmlformats.org/officeDocument/2006/relationships/image" Target="../media/image17.png" /><Relationship Id="rId15" Type="http://schemas.openxmlformats.org/officeDocument/2006/relationships/tags" Target="../tags/tag132.xml" /><Relationship Id="rId16" Type="http://schemas.openxmlformats.org/officeDocument/2006/relationships/image" Target="../media/image18.png" /><Relationship Id="rId17" Type="http://schemas.openxmlformats.org/officeDocument/2006/relationships/tags" Target="../tags/tag133.xm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122.xml" /><Relationship Id="rId4" Type="http://schemas.openxmlformats.org/officeDocument/2006/relationships/tags" Target="../tags/tag123.xml" /><Relationship Id="rId5" Type="http://schemas.openxmlformats.org/officeDocument/2006/relationships/tags" Target="../tags/tag124.xml" /><Relationship Id="rId6" Type="http://schemas.openxmlformats.org/officeDocument/2006/relationships/tags" Target="../tags/tag125.xml" /><Relationship Id="rId7" Type="http://schemas.openxmlformats.org/officeDocument/2006/relationships/tags" Target="../tags/tag126.xml" /><Relationship Id="rId8" Type="http://schemas.openxmlformats.org/officeDocument/2006/relationships/tags" Target="../tags/tag127.xml" /><Relationship Id="rId9" Type="http://schemas.openxmlformats.org/officeDocument/2006/relationships/tags" Target="../tags/tag128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45.xml" /><Relationship Id="rId11" Type="http://schemas.openxmlformats.org/officeDocument/2006/relationships/image" Target="../media/image15.png" /><Relationship Id="rId12" Type="http://schemas.openxmlformats.org/officeDocument/2006/relationships/tags" Target="../tags/tag146.xml" /><Relationship Id="rId13" Type="http://schemas.openxmlformats.org/officeDocument/2006/relationships/tags" Target="../tags/tag147.xml" /><Relationship Id="rId14" Type="http://schemas.openxmlformats.org/officeDocument/2006/relationships/tags" Target="../tags/tag148.xml" /><Relationship Id="rId15" Type="http://schemas.openxmlformats.org/officeDocument/2006/relationships/image" Target="../media/image19.jpeg" /><Relationship Id="rId16" Type="http://schemas.openxmlformats.org/officeDocument/2006/relationships/tags" Target="../tags/tag149.xml" /><Relationship Id="rId17" Type="http://schemas.openxmlformats.org/officeDocument/2006/relationships/tags" Target="../tags/tag150.xml" /><Relationship Id="rId18" Type="http://schemas.openxmlformats.org/officeDocument/2006/relationships/image" Target="../media/image20.png" /><Relationship Id="rId19" Type="http://schemas.microsoft.com/office/2007/relationships/hdphoto" Target="../media/image21.wdp" /><Relationship Id="rId2" Type="http://schemas.openxmlformats.org/officeDocument/2006/relationships/notesSlide" Target="../notesSlides/notesSlide8.xml" /><Relationship Id="rId20" Type="http://schemas.openxmlformats.org/officeDocument/2006/relationships/tags" Target="../tags/tag151.xml" /><Relationship Id="rId21" Type="http://schemas.openxmlformats.org/officeDocument/2006/relationships/image" Target="../media/image22.png" /><Relationship Id="rId22" Type="http://schemas.openxmlformats.org/officeDocument/2006/relationships/tags" Target="../tags/tag152.xml" /><Relationship Id="rId3" Type="http://schemas.openxmlformats.org/officeDocument/2006/relationships/tags" Target="../tags/tag138.xml" /><Relationship Id="rId4" Type="http://schemas.openxmlformats.org/officeDocument/2006/relationships/tags" Target="../tags/tag139.xml" /><Relationship Id="rId5" Type="http://schemas.openxmlformats.org/officeDocument/2006/relationships/tags" Target="../tags/tag140.xml" /><Relationship Id="rId6" Type="http://schemas.openxmlformats.org/officeDocument/2006/relationships/tags" Target="../tags/tag141.xml" /><Relationship Id="rId7" Type="http://schemas.openxmlformats.org/officeDocument/2006/relationships/tags" Target="../tags/tag142.xml" /><Relationship Id="rId8" Type="http://schemas.openxmlformats.org/officeDocument/2006/relationships/tags" Target="../tags/tag143.xml" /><Relationship Id="rId9" Type="http://schemas.openxmlformats.org/officeDocument/2006/relationships/tags" Target="../tags/tag144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6" name="组合 15" title=""/>
          <p:cNvGrpSpPr/>
          <p:nvPr>
            <p:custDataLst>
              <p:tags r:id="rId3"/>
            </p:custDataLst>
          </p:nvPr>
        </p:nvGrpSpPr>
        <p:grpSpPr>
          <a:xfrm>
            <a:off x="0" y="2143991"/>
            <a:ext cx="12191999" cy="2815938"/>
            <a:chOff x="0" y="2143991"/>
            <a:chExt cx="12191999" cy="2815938"/>
          </a:xfrm>
        </p:grpSpPr>
        <p:sp>
          <p:nvSpPr>
            <p:cNvPr id="2" name="矩形 1"/>
            <p:cNvSpPr/>
            <p:nvPr>
              <p:custDataLst>
                <p:tags r:id="rId4"/>
              </p:custDataLst>
            </p:nvPr>
          </p:nvSpPr>
          <p:spPr>
            <a:xfrm>
              <a:off x="0" y="2143991"/>
              <a:ext cx="12191999" cy="2815938"/>
            </a:xfrm>
            <a:prstGeom prst="rect">
              <a:avLst/>
            </a:prstGeom>
            <a:solidFill>
              <a:srgbClr val="37496B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/>
                <a:cs typeface="+mn-cs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5"/>
              </p:custDataLst>
            </p:nvPr>
          </p:nvSpPr>
          <p:spPr>
            <a:xfrm rot="3030775">
              <a:off x="200160" y="3082232"/>
              <a:ext cx="891863" cy="939455"/>
            </a:xfrm>
            <a:custGeom>
              <a:gdLst>
                <a:gd name="connsiteX0" fmla="*/ 2945837 w 3037540"/>
                <a:gd name="connsiteY0" fmla="*/ 1003140 h 3037540"/>
                <a:gd name="connsiteX1" fmla="*/ 2969259 w 3037540"/>
                <a:gd name="connsiteY1" fmla="*/ 1067134 h 3037540"/>
                <a:gd name="connsiteX2" fmla="*/ 3037540 w 3037540"/>
                <a:gd name="connsiteY2" fmla="*/ 1518770 h 3037540"/>
                <a:gd name="connsiteX3" fmla="*/ 2969259 w 3037540"/>
                <a:gd name="connsiteY3" fmla="*/ 1970406 h 3037540"/>
                <a:gd name="connsiteX4" fmla="*/ 2945837 w 3037540"/>
                <a:gd name="connsiteY4" fmla="*/ 2034400 h 3037540"/>
                <a:gd name="connsiteX5" fmla="*/ 92385 w 3037540"/>
                <a:gd name="connsiteY5" fmla="*/ 1001277 h 3037540"/>
                <a:gd name="connsiteX6" fmla="*/ 92385 w 3037540"/>
                <a:gd name="connsiteY6" fmla="*/ 2036264 h 3037540"/>
                <a:gd name="connsiteX7" fmla="*/ 68281 w 3037540"/>
                <a:gd name="connsiteY7" fmla="*/ 1970406 h 3037540"/>
                <a:gd name="connsiteX8" fmla="*/ 0 w 3037540"/>
                <a:gd name="connsiteY8" fmla="*/ 1518770 h 3037540"/>
                <a:gd name="connsiteX9" fmla="*/ 68281 w 3037540"/>
                <a:gd name="connsiteY9" fmla="*/ 1067134 h 3037540"/>
                <a:gd name="connsiteX10" fmla="*/ 2760902 w 3037540"/>
                <a:gd name="connsiteY10" fmla="*/ 646535 h 3037540"/>
                <a:gd name="connsiteX11" fmla="*/ 2778158 w 3037540"/>
                <a:gd name="connsiteY11" fmla="*/ 669611 h 3037540"/>
                <a:gd name="connsiteX12" fmla="*/ 2854233 w 3037540"/>
                <a:gd name="connsiteY12" fmla="*/ 794834 h 3037540"/>
                <a:gd name="connsiteX13" fmla="*/ 2866410 w 3037540"/>
                <a:gd name="connsiteY13" fmla="*/ 820112 h 3037540"/>
                <a:gd name="connsiteX14" fmla="*/ 2866410 w 3037540"/>
                <a:gd name="connsiteY14" fmla="*/ 2217428 h 3037540"/>
                <a:gd name="connsiteX15" fmla="*/ 2854233 w 3037540"/>
                <a:gd name="connsiteY15" fmla="*/ 2242706 h 3037540"/>
                <a:gd name="connsiteX16" fmla="*/ 2778158 w 3037540"/>
                <a:gd name="connsiteY16" fmla="*/ 2367929 h 3037540"/>
                <a:gd name="connsiteX17" fmla="*/ 2760902 w 3037540"/>
                <a:gd name="connsiteY17" fmla="*/ 2391005 h 3037540"/>
                <a:gd name="connsiteX18" fmla="*/ 277320 w 3037540"/>
                <a:gd name="connsiteY18" fmla="*/ 645623 h 3037540"/>
                <a:gd name="connsiteX19" fmla="*/ 277320 w 3037540"/>
                <a:gd name="connsiteY19" fmla="*/ 2391917 h 3037540"/>
                <a:gd name="connsiteX20" fmla="*/ 259382 w 3037540"/>
                <a:gd name="connsiteY20" fmla="*/ 2367929 h 3037540"/>
                <a:gd name="connsiteX21" fmla="*/ 183307 w 3037540"/>
                <a:gd name="connsiteY21" fmla="*/ 2242706 h 3037540"/>
                <a:gd name="connsiteX22" fmla="*/ 171812 w 3037540"/>
                <a:gd name="connsiteY22" fmla="*/ 2218844 h 3037540"/>
                <a:gd name="connsiteX23" fmla="*/ 171812 w 3037540"/>
                <a:gd name="connsiteY23" fmla="*/ 818697 h 3037540"/>
                <a:gd name="connsiteX24" fmla="*/ 183307 w 3037540"/>
                <a:gd name="connsiteY24" fmla="*/ 794834 h 3037540"/>
                <a:gd name="connsiteX25" fmla="*/ 259382 w 3037540"/>
                <a:gd name="connsiteY25" fmla="*/ 669611 h 3037540"/>
                <a:gd name="connsiteX26" fmla="*/ 2575967 w 3037540"/>
                <a:gd name="connsiteY26" fmla="*/ 429627 h 3037540"/>
                <a:gd name="connsiteX27" fmla="*/ 2592703 w 3037540"/>
                <a:gd name="connsiteY27" fmla="*/ 444837 h 3037540"/>
                <a:gd name="connsiteX28" fmla="*/ 2681475 w 3037540"/>
                <a:gd name="connsiteY28" fmla="*/ 542512 h 3037540"/>
                <a:gd name="connsiteX29" fmla="*/ 2681475 w 3037540"/>
                <a:gd name="connsiteY29" fmla="*/ 2495029 h 3037540"/>
                <a:gd name="connsiteX30" fmla="*/ 2592703 w 3037540"/>
                <a:gd name="connsiteY30" fmla="*/ 2592703 h 3037540"/>
                <a:gd name="connsiteX31" fmla="*/ 2575967 w 3037540"/>
                <a:gd name="connsiteY31" fmla="*/ 2607913 h 3037540"/>
                <a:gd name="connsiteX32" fmla="*/ 462255 w 3037540"/>
                <a:gd name="connsiteY32" fmla="*/ 429007 h 3037540"/>
                <a:gd name="connsiteX33" fmla="*/ 462255 w 3037540"/>
                <a:gd name="connsiteY33" fmla="*/ 2608533 h 3037540"/>
                <a:gd name="connsiteX34" fmla="*/ 444837 w 3037540"/>
                <a:gd name="connsiteY34" fmla="*/ 2592703 h 3037540"/>
                <a:gd name="connsiteX35" fmla="*/ 356747 w 3037540"/>
                <a:gd name="connsiteY35" fmla="*/ 2495779 h 3037540"/>
                <a:gd name="connsiteX36" fmla="*/ 356747 w 3037540"/>
                <a:gd name="connsiteY36" fmla="*/ 541761 h 3037540"/>
                <a:gd name="connsiteX37" fmla="*/ 444837 w 3037540"/>
                <a:gd name="connsiteY37" fmla="*/ 444837 h 3037540"/>
                <a:gd name="connsiteX38" fmla="*/ 2391032 w 3037540"/>
                <a:gd name="connsiteY38" fmla="*/ 276658 h 3037540"/>
                <a:gd name="connsiteX39" fmla="*/ 2484849 w 3037540"/>
                <a:gd name="connsiteY39" fmla="*/ 346813 h 3037540"/>
                <a:gd name="connsiteX40" fmla="*/ 2496540 w 3037540"/>
                <a:gd name="connsiteY40" fmla="*/ 357439 h 3037540"/>
                <a:gd name="connsiteX41" fmla="*/ 2496540 w 3037540"/>
                <a:gd name="connsiteY41" fmla="*/ 2680102 h 3037540"/>
                <a:gd name="connsiteX42" fmla="*/ 2484849 w 3037540"/>
                <a:gd name="connsiteY42" fmla="*/ 2690727 h 3037540"/>
                <a:gd name="connsiteX43" fmla="*/ 2391032 w 3037540"/>
                <a:gd name="connsiteY43" fmla="*/ 2760882 h 3037540"/>
                <a:gd name="connsiteX44" fmla="*/ 647190 w 3037540"/>
                <a:gd name="connsiteY44" fmla="*/ 276148 h 3037540"/>
                <a:gd name="connsiteX45" fmla="*/ 647190 w 3037540"/>
                <a:gd name="connsiteY45" fmla="*/ 2761392 h 3037540"/>
                <a:gd name="connsiteX46" fmla="*/ 552691 w 3037540"/>
                <a:gd name="connsiteY46" fmla="*/ 2690727 h 3037540"/>
                <a:gd name="connsiteX47" fmla="*/ 541682 w 3037540"/>
                <a:gd name="connsiteY47" fmla="*/ 2680722 h 3037540"/>
                <a:gd name="connsiteX48" fmla="*/ 541682 w 3037540"/>
                <a:gd name="connsiteY48" fmla="*/ 356819 h 3037540"/>
                <a:gd name="connsiteX49" fmla="*/ 552691 w 3037540"/>
                <a:gd name="connsiteY49" fmla="*/ 346813 h 3037540"/>
                <a:gd name="connsiteX50" fmla="*/ 2206097 w 3037540"/>
                <a:gd name="connsiteY50" fmla="*/ 165672 h 3037540"/>
                <a:gd name="connsiteX51" fmla="*/ 2242706 w 3037540"/>
                <a:gd name="connsiteY51" fmla="*/ 183307 h 3037540"/>
                <a:gd name="connsiteX52" fmla="*/ 2311605 w 3037540"/>
                <a:gd name="connsiteY52" fmla="*/ 225164 h 3037540"/>
                <a:gd name="connsiteX53" fmla="*/ 2311605 w 3037540"/>
                <a:gd name="connsiteY53" fmla="*/ 2812376 h 3037540"/>
                <a:gd name="connsiteX54" fmla="*/ 2242706 w 3037540"/>
                <a:gd name="connsiteY54" fmla="*/ 2854233 h 3037540"/>
                <a:gd name="connsiteX55" fmla="*/ 2206097 w 3037540"/>
                <a:gd name="connsiteY55" fmla="*/ 2871869 h 3037540"/>
                <a:gd name="connsiteX56" fmla="*/ 832125 w 3037540"/>
                <a:gd name="connsiteY56" fmla="*/ 165343 h 3037540"/>
                <a:gd name="connsiteX57" fmla="*/ 832125 w 3037540"/>
                <a:gd name="connsiteY57" fmla="*/ 2872197 h 3037540"/>
                <a:gd name="connsiteX58" fmla="*/ 794834 w 3037540"/>
                <a:gd name="connsiteY58" fmla="*/ 2854233 h 3037540"/>
                <a:gd name="connsiteX59" fmla="*/ 726617 w 3037540"/>
                <a:gd name="connsiteY59" fmla="*/ 2812790 h 3037540"/>
                <a:gd name="connsiteX60" fmla="*/ 726617 w 3037540"/>
                <a:gd name="connsiteY60" fmla="*/ 224750 h 3037540"/>
                <a:gd name="connsiteX61" fmla="*/ 794834 w 3037540"/>
                <a:gd name="connsiteY61" fmla="*/ 183307 h 3037540"/>
                <a:gd name="connsiteX62" fmla="*/ 2021162 w 3037540"/>
                <a:gd name="connsiteY62" fmla="*/ 86858 h 3037540"/>
                <a:gd name="connsiteX63" fmla="*/ 2109944 w 3037540"/>
                <a:gd name="connsiteY63" fmla="*/ 119353 h 3037540"/>
                <a:gd name="connsiteX64" fmla="*/ 2126670 w 3037540"/>
                <a:gd name="connsiteY64" fmla="*/ 127410 h 3037540"/>
                <a:gd name="connsiteX65" fmla="*/ 2126670 w 3037540"/>
                <a:gd name="connsiteY65" fmla="*/ 2910131 h 3037540"/>
                <a:gd name="connsiteX66" fmla="*/ 2109944 w 3037540"/>
                <a:gd name="connsiteY66" fmla="*/ 2918188 h 3037540"/>
                <a:gd name="connsiteX67" fmla="*/ 2021162 w 3037540"/>
                <a:gd name="connsiteY67" fmla="*/ 2950682 h 3037540"/>
                <a:gd name="connsiteX68" fmla="*/ 1017060 w 3037540"/>
                <a:gd name="connsiteY68" fmla="*/ 86608 h 3037540"/>
                <a:gd name="connsiteX69" fmla="*/ 1017060 w 3037540"/>
                <a:gd name="connsiteY69" fmla="*/ 2950932 h 3037540"/>
                <a:gd name="connsiteX70" fmla="*/ 927596 w 3037540"/>
                <a:gd name="connsiteY70" fmla="*/ 2918188 h 3037540"/>
                <a:gd name="connsiteX71" fmla="*/ 911552 w 3037540"/>
                <a:gd name="connsiteY71" fmla="*/ 2910459 h 3037540"/>
                <a:gd name="connsiteX72" fmla="*/ 911552 w 3037540"/>
                <a:gd name="connsiteY72" fmla="*/ 127081 h 3037540"/>
                <a:gd name="connsiteX73" fmla="*/ 927596 w 3037540"/>
                <a:gd name="connsiteY73" fmla="*/ 119353 h 3037540"/>
                <a:gd name="connsiteX74" fmla="*/ 1836227 w 3037540"/>
                <a:gd name="connsiteY74" fmla="*/ 33780 h 3037540"/>
                <a:gd name="connsiteX75" fmla="*/ 1941735 w 3037540"/>
                <a:gd name="connsiteY75" fmla="*/ 60909 h 3037540"/>
                <a:gd name="connsiteX76" fmla="*/ 1941735 w 3037540"/>
                <a:gd name="connsiteY76" fmla="*/ 2976631 h 3037540"/>
                <a:gd name="connsiteX77" fmla="*/ 1836227 w 3037540"/>
                <a:gd name="connsiteY77" fmla="*/ 3003760 h 3037540"/>
                <a:gd name="connsiteX78" fmla="*/ 1201995 w 3037540"/>
                <a:gd name="connsiteY78" fmla="*/ 33605 h 3037540"/>
                <a:gd name="connsiteX79" fmla="*/ 1201995 w 3037540"/>
                <a:gd name="connsiteY79" fmla="*/ 3003936 h 3037540"/>
                <a:gd name="connsiteX80" fmla="*/ 1096487 w 3037540"/>
                <a:gd name="connsiteY80" fmla="*/ 2976807 h 3037540"/>
                <a:gd name="connsiteX81" fmla="*/ 1096487 w 3037540"/>
                <a:gd name="connsiteY81" fmla="*/ 60734 h 3037540"/>
                <a:gd name="connsiteX82" fmla="*/ 1651292 w 3037540"/>
                <a:gd name="connsiteY82" fmla="*/ 6692 h 3037540"/>
                <a:gd name="connsiteX83" fmla="*/ 1674055 w 3037540"/>
                <a:gd name="connsiteY83" fmla="*/ 7841 h 3037540"/>
                <a:gd name="connsiteX84" fmla="*/ 1756800 w 3037540"/>
                <a:gd name="connsiteY84" fmla="*/ 20470 h 3037540"/>
                <a:gd name="connsiteX85" fmla="*/ 1756800 w 3037540"/>
                <a:gd name="connsiteY85" fmla="*/ 3017071 h 3037540"/>
                <a:gd name="connsiteX86" fmla="*/ 1674055 w 3037540"/>
                <a:gd name="connsiteY86" fmla="*/ 3029699 h 3037540"/>
                <a:gd name="connsiteX87" fmla="*/ 1651292 w 3037540"/>
                <a:gd name="connsiteY87" fmla="*/ 3030848 h 3037540"/>
                <a:gd name="connsiteX88" fmla="*/ 1386930 w 3037540"/>
                <a:gd name="connsiteY88" fmla="*/ 6657 h 3037540"/>
                <a:gd name="connsiteX89" fmla="*/ 1386930 w 3037540"/>
                <a:gd name="connsiteY89" fmla="*/ 3030883 h 3037540"/>
                <a:gd name="connsiteX90" fmla="*/ 1363485 w 3037540"/>
                <a:gd name="connsiteY90" fmla="*/ 3029699 h 3037540"/>
                <a:gd name="connsiteX91" fmla="*/ 1281422 w 3037540"/>
                <a:gd name="connsiteY91" fmla="*/ 3017175 h 3037540"/>
                <a:gd name="connsiteX92" fmla="*/ 1281422 w 3037540"/>
                <a:gd name="connsiteY92" fmla="*/ 20366 h 3037540"/>
                <a:gd name="connsiteX93" fmla="*/ 1363485 w 3037540"/>
                <a:gd name="connsiteY93" fmla="*/ 7841 h 3037540"/>
                <a:gd name="connsiteX94" fmla="*/ 1518770 w 3037540"/>
                <a:gd name="connsiteY94" fmla="*/ 0 h 3037540"/>
                <a:gd name="connsiteX95" fmla="*/ 1571865 w 3037540"/>
                <a:gd name="connsiteY95" fmla="*/ 2681 h 3037540"/>
                <a:gd name="connsiteX96" fmla="*/ 1571865 w 3037540"/>
                <a:gd name="connsiteY96" fmla="*/ 3034859 h 3037540"/>
                <a:gd name="connsiteX97" fmla="*/ 1518770 w 3037540"/>
                <a:gd name="connsiteY97" fmla="*/ 3037540 h 3037540"/>
                <a:gd name="connsiteX98" fmla="*/ 1466357 w 3037540"/>
                <a:gd name="connsiteY98" fmla="*/ 3034894 h 3037540"/>
                <a:gd name="connsiteX99" fmla="*/ 1466357 w 3037540"/>
                <a:gd name="connsiteY99" fmla="*/ 2647 h 303754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3037540" h="3037540">
                  <a:moveTo>
                    <a:pt x="2945837" y="1003140"/>
                  </a:moveTo>
                  <a:lnTo>
                    <a:pt x="2969259" y="1067134"/>
                  </a:lnTo>
                  <a:cubicBezTo>
                    <a:pt x="3013635" y="1209806"/>
                    <a:pt x="3037540" y="1361496"/>
                    <a:pt x="3037540" y="1518770"/>
                  </a:cubicBezTo>
                  <a:cubicBezTo>
                    <a:pt x="3037540" y="1676044"/>
                    <a:pt x="3013635" y="1827734"/>
                    <a:pt x="2969259" y="1970406"/>
                  </a:cubicBezTo>
                  <a:lnTo>
                    <a:pt x="2945837" y="2034400"/>
                  </a:lnTo>
                  <a:close/>
                  <a:moveTo>
                    <a:pt x="92385" y="1001277"/>
                  </a:moveTo>
                  <a:lnTo>
                    <a:pt x="92385" y="2036264"/>
                  </a:lnTo>
                  <a:lnTo>
                    <a:pt x="68281" y="1970406"/>
                  </a:lnTo>
                  <a:cubicBezTo>
                    <a:pt x="23905" y="1827734"/>
                    <a:pt x="0" y="1676044"/>
                    <a:pt x="0" y="1518770"/>
                  </a:cubicBezTo>
                  <a:cubicBezTo>
                    <a:pt x="0" y="1361496"/>
                    <a:pt x="23905" y="1209806"/>
                    <a:pt x="68281" y="1067134"/>
                  </a:cubicBezTo>
                  <a:close/>
                  <a:moveTo>
                    <a:pt x="2760902" y="646535"/>
                  </a:moveTo>
                  <a:lnTo>
                    <a:pt x="2778158" y="669611"/>
                  </a:lnTo>
                  <a:cubicBezTo>
                    <a:pt x="2805451" y="710011"/>
                    <a:pt x="2830852" y="751794"/>
                    <a:pt x="2854233" y="794834"/>
                  </a:cubicBezTo>
                  <a:lnTo>
                    <a:pt x="2866410" y="820112"/>
                  </a:lnTo>
                  <a:lnTo>
                    <a:pt x="2866410" y="2217428"/>
                  </a:lnTo>
                  <a:lnTo>
                    <a:pt x="2854233" y="2242706"/>
                  </a:lnTo>
                  <a:cubicBezTo>
                    <a:pt x="2830852" y="2285746"/>
                    <a:pt x="2805451" y="2327530"/>
                    <a:pt x="2778158" y="2367929"/>
                  </a:cubicBezTo>
                  <a:lnTo>
                    <a:pt x="2760902" y="2391005"/>
                  </a:lnTo>
                  <a:close/>
                  <a:moveTo>
                    <a:pt x="277320" y="645623"/>
                  </a:moveTo>
                  <a:lnTo>
                    <a:pt x="277320" y="2391917"/>
                  </a:lnTo>
                  <a:lnTo>
                    <a:pt x="259382" y="2367929"/>
                  </a:lnTo>
                  <a:cubicBezTo>
                    <a:pt x="232089" y="2327530"/>
                    <a:pt x="206688" y="2285746"/>
                    <a:pt x="183307" y="2242706"/>
                  </a:cubicBezTo>
                  <a:lnTo>
                    <a:pt x="171812" y="2218844"/>
                  </a:lnTo>
                  <a:lnTo>
                    <a:pt x="171812" y="818697"/>
                  </a:lnTo>
                  <a:lnTo>
                    <a:pt x="183307" y="794834"/>
                  </a:lnTo>
                  <a:cubicBezTo>
                    <a:pt x="206688" y="751794"/>
                    <a:pt x="232089" y="710011"/>
                    <a:pt x="259382" y="669611"/>
                  </a:cubicBezTo>
                  <a:close/>
                  <a:moveTo>
                    <a:pt x="2575967" y="429627"/>
                  </a:moveTo>
                  <a:lnTo>
                    <a:pt x="2592703" y="444837"/>
                  </a:lnTo>
                  <a:lnTo>
                    <a:pt x="2681475" y="542512"/>
                  </a:lnTo>
                  <a:lnTo>
                    <a:pt x="2681475" y="2495029"/>
                  </a:lnTo>
                  <a:lnTo>
                    <a:pt x="2592703" y="2592703"/>
                  </a:lnTo>
                  <a:lnTo>
                    <a:pt x="2575967" y="2607913"/>
                  </a:lnTo>
                  <a:close/>
                  <a:moveTo>
                    <a:pt x="462255" y="429007"/>
                  </a:moveTo>
                  <a:lnTo>
                    <a:pt x="462255" y="2608533"/>
                  </a:lnTo>
                  <a:lnTo>
                    <a:pt x="444837" y="2592703"/>
                  </a:lnTo>
                  <a:lnTo>
                    <a:pt x="356747" y="2495779"/>
                  </a:lnTo>
                  <a:lnTo>
                    <a:pt x="356747" y="541761"/>
                  </a:lnTo>
                  <a:lnTo>
                    <a:pt x="444837" y="444837"/>
                  </a:lnTo>
                  <a:close/>
                  <a:moveTo>
                    <a:pt x="2391032" y="276658"/>
                  </a:moveTo>
                  <a:lnTo>
                    <a:pt x="2484849" y="346813"/>
                  </a:lnTo>
                  <a:lnTo>
                    <a:pt x="2496540" y="357439"/>
                  </a:lnTo>
                  <a:lnTo>
                    <a:pt x="2496540" y="2680102"/>
                  </a:lnTo>
                  <a:lnTo>
                    <a:pt x="2484849" y="2690727"/>
                  </a:lnTo>
                  <a:lnTo>
                    <a:pt x="2391032" y="2760882"/>
                  </a:lnTo>
                  <a:close/>
                  <a:moveTo>
                    <a:pt x="647190" y="276148"/>
                  </a:moveTo>
                  <a:lnTo>
                    <a:pt x="647190" y="2761392"/>
                  </a:lnTo>
                  <a:lnTo>
                    <a:pt x="552691" y="2690727"/>
                  </a:lnTo>
                  <a:lnTo>
                    <a:pt x="541682" y="2680722"/>
                  </a:lnTo>
                  <a:lnTo>
                    <a:pt x="541682" y="356819"/>
                  </a:lnTo>
                  <a:lnTo>
                    <a:pt x="552691" y="346813"/>
                  </a:lnTo>
                  <a:close/>
                  <a:moveTo>
                    <a:pt x="2206097" y="165672"/>
                  </a:moveTo>
                  <a:lnTo>
                    <a:pt x="2242706" y="183307"/>
                  </a:lnTo>
                  <a:lnTo>
                    <a:pt x="2311605" y="225164"/>
                  </a:lnTo>
                  <a:lnTo>
                    <a:pt x="2311605" y="2812376"/>
                  </a:lnTo>
                  <a:lnTo>
                    <a:pt x="2242706" y="2854233"/>
                  </a:lnTo>
                  <a:lnTo>
                    <a:pt x="2206097" y="2871869"/>
                  </a:lnTo>
                  <a:close/>
                  <a:moveTo>
                    <a:pt x="832125" y="165343"/>
                  </a:moveTo>
                  <a:lnTo>
                    <a:pt x="832125" y="2872197"/>
                  </a:lnTo>
                  <a:lnTo>
                    <a:pt x="794834" y="2854233"/>
                  </a:lnTo>
                  <a:lnTo>
                    <a:pt x="726617" y="2812790"/>
                  </a:lnTo>
                  <a:lnTo>
                    <a:pt x="726617" y="224750"/>
                  </a:lnTo>
                  <a:lnTo>
                    <a:pt x="794834" y="183307"/>
                  </a:lnTo>
                  <a:close/>
                  <a:moveTo>
                    <a:pt x="2021162" y="86858"/>
                  </a:moveTo>
                  <a:lnTo>
                    <a:pt x="2109944" y="119353"/>
                  </a:lnTo>
                  <a:lnTo>
                    <a:pt x="2126670" y="127410"/>
                  </a:lnTo>
                  <a:lnTo>
                    <a:pt x="2126670" y="2910131"/>
                  </a:lnTo>
                  <a:lnTo>
                    <a:pt x="2109944" y="2918188"/>
                  </a:lnTo>
                  <a:lnTo>
                    <a:pt x="2021162" y="2950682"/>
                  </a:lnTo>
                  <a:close/>
                  <a:moveTo>
                    <a:pt x="1017060" y="86608"/>
                  </a:moveTo>
                  <a:lnTo>
                    <a:pt x="1017060" y="2950932"/>
                  </a:lnTo>
                  <a:lnTo>
                    <a:pt x="927596" y="2918188"/>
                  </a:lnTo>
                  <a:lnTo>
                    <a:pt x="911552" y="2910459"/>
                  </a:lnTo>
                  <a:lnTo>
                    <a:pt x="911552" y="127081"/>
                  </a:lnTo>
                  <a:lnTo>
                    <a:pt x="927596" y="119353"/>
                  </a:lnTo>
                  <a:close/>
                  <a:moveTo>
                    <a:pt x="1836227" y="33780"/>
                  </a:moveTo>
                  <a:lnTo>
                    <a:pt x="1941735" y="60909"/>
                  </a:lnTo>
                  <a:lnTo>
                    <a:pt x="1941735" y="2976631"/>
                  </a:lnTo>
                  <a:lnTo>
                    <a:pt x="1836227" y="3003760"/>
                  </a:lnTo>
                  <a:close/>
                  <a:moveTo>
                    <a:pt x="1201995" y="33605"/>
                  </a:moveTo>
                  <a:lnTo>
                    <a:pt x="1201995" y="3003936"/>
                  </a:lnTo>
                  <a:lnTo>
                    <a:pt x="1096487" y="2976807"/>
                  </a:lnTo>
                  <a:lnTo>
                    <a:pt x="1096487" y="60734"/>
                  </a:lnTo>
                  <a:close/>
                  <a:moveTo>
                    <a:pt x="1651292" y="6692"/>
                  </a:moveTo>
                  <a:lnTo>
                    <a:pt x="1674055" y="7841"/>
                  </a:lnTo>
                  <a:lnTo>
                    <a:pt x="1756800" y="20470"/>
                  </a:lnTo>
                  <a:lnTo>
                    <a:pt x="1756800" y="3017071"/>
                  </a:lnTo>
                  <a:lnTo>
                    <a:pt x="1674055" y="3029699"/>
                  </a:lnTo>
                  <a:lnTo>
                    <a:pt x="1651292" y="3030848"/>
                  </a:lnTo>
                  <a:close/>
                  <a:moveTo>
                    <a:pt x="1386930" y="6657"/>
                  </a:moveTo>
                  <a:lnTo>
                    <a:pt x="1386930" y="3030883"/>
                  </a:lnTo>
                  <a:lnTo>
                    <a:pt x="1363485" y="3029699"/>
                  </a:lnTo>
                  <a:lnTo>
                    <a:pt x="1281422" y="3017175"/>
                  </a:lnTo>
                  <a:lnTo>
                    <a:pt x="1281422" y="20366"/>
                  </a:lnTo>
                  <a:lnTo>
                    <a:pt x="1363485" y="7841"/>
                  </a:lnTo>
                  <a:close/>
                  <a:moveTo>
                    <a:pt x="1518770" y="0"/>
                  </a:moveTo>
                  <a:lnTo>
                    <a:pt x="1571865" y="2681"/>
                  </a:lnTo>
                  <a:lnTo>
                    <a:pt x="1571865" y="3034859"/>
                  </a:lnTo>
                  <a:lnTo>
                    <a:pt x="1518770" y="3037540"/>
                  </a:lnTo>
                  <a:lnTo>
                    <a:pt x="1466357" y="3034894"/>
                  </a:lnTo>
                  <a:lnTo>
                    <a:pt x="1466357" y="264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sp>
        <p:nvSpPr>
          <p:cNvPr id="21" name="文本框 20" title=""/>
          <p:cNvSpPr txBox="1"/>
          <p:nvPr>
            <p:custDataLst>
              <p:tags r:id="rId6"/>
            </p:custDataLst>
          </p:nvPr>
        </p:nvSpPr>
        <p:spPr>
          <a:xfrm>
            <a:off x="-635" y="3128645"/>
            <a:ext cx="5433060" cy="845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900" b="1" i="0" u="none" strike="noStrike" kern="0" cap="none" spc="0" normalizeH="0" baseline="0" noProof="0">
                <a:ln>
                  <a:noFill/>
                </a:ln>
                <a:solidFill>
                  <a:srgbClr val="37496B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parajita" panose="020b0604020202020204" pitchFamily="34" charset="0"/>
              </a:rPr>
              <a:t> </a:t>
            </a:r>
            <a:r>
              <a:rPr lang="en-US" altLang="zh-CN" sz="4900" b="1" kern="0" smtClean="0">
                <a:solidFill>
                  <a:srgbClr val="FFC000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Aparajita" panose="020b0604020202020204" pitchFamily="34" charset="0"/>
              </a:rPr>
              <a:t>    </a:t>
            </a:r>
            <a:endParaRPr kumimoji="0" lang="zh-CN" altLang="en-US" sz="4900" b="1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>
                <a:outerShdw blurRad="25400" dist="25400" dir="2700000" algn="tl">
                  <a:srgbClr val="000000">
                    <a:alpha val="25000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Aparajita" panose="020b0604020202020204" pitchFamily="34" charset="0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760095" y="3198495"/>
            <a:ext cx="6095365" cy="706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0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第二节  密度</a:t>
            </a:r>
            <a:endParaRPr lang="zh-CN" altLang="en-US" sz="40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矩形 4" title=""/>
          <p:cNvSpPr/>
          <p:nvPr>
            <p:custDataLst>
              <p:tags r:id="rId8"/>
            </p:custDataLst>
          </p:nvPr>
        </p:nvSpPr>
        <p:spPr>
          <a:xfrm>
            <a:off x="591820" y="238125"/>
            <a:ext cx="7122795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第六章  物质的物理属性</a:t>
            </a:r>
            <a:endParaRPr lang="zh-CN" altLang="en-US" sz="4400" b="1" cap="none" spc="0">
              <a:ln w="12700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235" y="2143760"/>
            <a:ext cx="4342765" cy="28162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4"/>
            </p:custDataLst>
          </p:nvPr>
        </p:nvCxnSpPr>
        <p:spPr>
          <a:xfrm>
            <a:off x="1459428" y="1593300"/>
            <a:ext cx="7003415" cy="0"/>
          </a:xfrm>
          <a:prstGeom prst="line">
            <a:avLst/>
          </a:prstGeom>
          <a:ln w="12700">
            <a:solidFill>
              <a:srgbClr val="01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5"/>
            </p:custDataLst>
          </p:nvPr>
        </p:nvGrpSpPr>
        <p:grpSpPr>
          <a:xfrm>
            <a:off x="784957" y="1311256"/>
            <a:ext cx="445481" cy="469613"/>
            <a:chOff x="2121873" y="1511588"/>
            <a:chExt cx="445481" cy="469613"/>
          </a:xfrm>
        </p:grpSpPr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16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1136650" y="959485"/>
            <a:ext cx="72339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一、探究同种物质的质量与体积的关系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文本框 58377" title=""/>
          <p:cNvSpPr txBox="1"/>
          <p:nvPr>
            <p:custDataLst>
              <p:tags r:id="rId9"/>
            </p:custDataLst>
          </p:nvPr>
        </p:nvSpPr>
        <p:spPr>
          <a:xfrm>
            <a:off x="1459230" y="1847850"/>
            <a:ext cx="37204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buClr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实验数据记录表格：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</p:txBody>
      </p:sp>
      <p:pic>
        <p:nvPicPr>
          <p:cNvPr id="11" name="图片 10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286635" y="2346960"/>
            <a:ext cx="8642350" cy="45110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4"/>
            </p:custDataLst>
          </p:nvPr>
        </p:nvCxnSpPr>
        <p:spPr>
          <a:xfrm>
            <a:off x="1459428" y="1593300"/>
            <a:ext cx="7003415" cy="0"/>
          </a:xfrm>
          <a:prstGeom prst="line">
            <a:avLst/>
          </a:prstGeom>
          <a:ln w="12700">
            <a:solidFill>
              <a:srgbClr val="01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5"/>
            </p:custDataLst>
          </p:nvPr>
        </p:nvGrpSpPr>
        <p:grpSpPr>
          <a:xfrm>
            <a:off x="784957" y="1311256"/>
            <a:ext cx="445481" cy="469613"/>
            <a:chOff x="2121873" y="1511588"/>
            <a:chExt cx="445481" cy="469613"/>
          </a:xfrm>
        </p:grpSpPr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16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1136650" y="959485"/>
            <a:ext cx="72339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一、探究同种物质的质量与体积的关系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文本框 58377" title=""/>
          <p:cNvSpPr txBox="1"/>
          <p:nvPr>
            <p:custDataLst>
              <p:tags r:id="rId9"/>
            </p:custDataLst>
          </p:nvPr>
        </p:nvSpPr>
        <p:spPr>
          <a:xfrm>
            <a:off x="1459230" y="1847850"/>
            <a:ext cx="37204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buClr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实验数据记录表格：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</p:txBody>
      </p:sp>
      <p:pic>
        <p:nvPicPr>
          <p:cNvPr id="2" name="633b32e14b46d6e886af451aab50725e" title="">
            <a:hlinkClick action="ppaction://media"/>
          </p:cNvPr>
          <p:cNvPicPr/>
          <p:nvPr>
            <a:videoFile r:link="rId12"/>
            <p:custDataLst>
              <p:tags r:id="rId11"/>
            </p:custDataLst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85390" y="2466975"/>
            <a:ext cx="7773670" cy="42335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4"/>
            </p:custDataLst>
          </p:nvPr>
        </p:nvCxnSpPr>
        <p:spPr>
          <a:xfrm>
            <a:off x="1459428" y="1593300"/>
            <a:ext cx="7003415" cy="0"/>
          </a:xfrm>
          <a:prstGeom prst="line">
            <a:avLst/>
          </a:prstGeom>
          <a:ln w="12700">
            <a:solidFill>
              <a:srgbClr val="01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5"/>
            </p:custDataLst>
          </p:nvPr>
        </p:nvGrpSpPr>
        <p:grpSpPr>
          <a:xfrm>
            <a:off x="784957" y="1311256"/>
            <a:ext cx="445481" cy="469613"/>
            <a:chOff x="2121873" y="1511588"/>
            <a:chExt cx="445481" cy="469613"/>
          </a:xfrm>
        </p:grpSpPr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16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1136650" y="959485"/>
            <a:ext cx="72339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一、探究同种物质的质量与体积的关系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文本框 58377" title=""/>
          <p:cNvSpPr txBox="1"/>
          <p:nvPr>
            <p:custDataLst>
              <p:tags r:id="rId9"/>
            </p:custDataLst>
          </p:nvPr>
        </p:nvSpPr>
        <p:spPr>
          <a:xfrm>
            <a:off x="1459230" y="1847850"/>
            <a:ext cx="37204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buClr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实验数据记录表格：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</p:txBody>
      </p:sp>
      <p:graphicFrame>
        <p:nvGraphicFramePr>
          <p:cNvPr id="3" name="表格 2" title=""/>
          <p:cNvGraphicFramePr>
            <a:graphicFrameLocks noGrp="1"/>
          </p:cNvGraphicFramePr>
          <p:nvPr>
            <p:custDataLst>
              <p:tags r:id="rId10"/>
            </p:custDataLst>
          </p:nvPr>
        </p:nvGraphicFramePr>
        <p:xfrm>
          <a:off x="2223135" y="2625090"/>
          <a:ext cx="7435215" cy="480695"/>
        </p:xfrm>
        <a:graphic>
          <a:graphicData uri="http://schemas.openxmlformats.org/drawingml/2006/table">
            <a:tbl>
              <a:tblPr/>
              <a:tblGrid>
                <a:gridCol w="1588135"/>
                <a:gridCol w="1143635"/>
                <a:gridCol w="1364615"/>
                <a:gridCol w="3338830"/>
              </a:tblGrid>
              <a:tr h="480695"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26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18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测量对象</a:t>
                      </a:r>
                      <a:endParaRPr lang="zh-CN" sz="180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26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1800" i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质量</a:t>
                      </a:r>
                      <a:r>
                        <a:rPr lang="en-US" sz="1800" i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g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26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1800" i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体积</a:t>
                      </a:r>
                      <a:r>
                        <a:rPr lang="en-US" sz="1800" i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lang="en-US" sz="1800" kern="12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26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1800" i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质量</a:t>
                      </a:r>
                      <a:r>
                        <a:rPr lang="en-US" altLang="zh-CN" sz="1800" i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1800" i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体积</a:t>
                      </a:r>
                      <a:r>
                        <a:rPr lang="en-US" sz="1800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g•</a:t>
                      </a: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lang="en-US" sz="1800" kern="12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-3</a:t>
                      </a:r>
                      <a:r>
                        <a:rPr kumimoji="0" lang="zh-CN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表格 11" title=""/>
          <p:cNvGraphicFramePr>
            <a:graphicFrameLocks noGrp="1"/>
          </p:cNvGraphicFramePr>
          <p:nvPr>
            <p:custDataLst>
              <p:tags r:id="rId11"/>
            </p:custDataLst>
          </p:nvPr>
        </p:nvGraphicFramePr>
        <p:xfrm>
          <a:off x="2223135" y="3080385"/>
          <a:ext cx="7434580" cy="2678430"/>
        </p:xfrm>
        <a:graphic>
          <a:graphicData uri="http://schemas.openxmlformats.org/drawingml/2006/table">
            <a:tbl>
              <a:tblPr/>
              <a:tblGrid>
                <a:gridCol w="1588135"/>
                <a:gridCol w="1143000"/>
                <a:gridCol w="1364615"/>
                <a:gridCol w="3338830"/>
              </a:tblGrid>
              <a:tr h="446405">
                <a:tc rowSpan="6"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2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18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铝</a:t>
                      </a:r>
                      <a:endParaRPr lang="zh-CN" sz="180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16.6</a:t>
                      </a:r>
                      <a:endParaRPr lang="en-US" alt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US" alt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6405">
                <a:tc vMerge="1">
                  <a:txBody>
                    <a:bodyPr vert="horz" wrap="square"/>
                    <a:lstStyle/>
                    <a:p/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22.3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6405">
                <a:tc vMerge="1">
                  <a:txBody>
                    <a:bodyPr vert="horz" wrap="square"/>
                    <a:lstStyle/>
                    <a:p/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27.8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6405">
                <a:tc vMerge="1">
                  <a:txBody>
                    <a:bodyPr vert="horz" wrap="square"/>
                    <a:lstStyle/>
                    <a:p/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33.3</a:t>
                      </a:r>
                      <a:endParaRPr lang="en-US" alt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</a:t>
                      </a:r>
                      <a:endParaRPr lang="en-US" alt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6405">
                <a:tc vMerge="1">
                  <a:txBody>
                    <a:bodyPr vert="horz" wrap="square"/>
                    <a:lstStyle/>
                    <a:p/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39.0</a:t>
                      </a:r>
                      <a:endParaRPr lang="en-US" alt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</a:t>
                      </a:r>
                      <a:endParaRPr lang="en-US" alt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6405">
                <a:tc vMerge="1">
                  <a:txBody>
                    <a:bodyPr vert="horz" wrap="square"/>
                    <a:lstStyle/>
                    <a:p/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55.4</a:t>
                      </a:r>
                      <a:endParaRPr lang="en-US" alt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en-US" alt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上箭头 4" title=""/>
          <p:cNvSpPr/>
          <p:nvPr>
            <p:custDataLst>
              <p:tags r:id="rId12"/>
            </p:custDataLst>
          </p:nvPr>
        </p:nvSpPr>
        <p:spPr>
          <a:xfrm>
            <a:off x="6193790" y="2540635"/>
            <a:ext cx="256540" cy="650875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上箭头 8" title=""/>
          <p:cNvSpPr/>
          <p:nvPr>
            <p:custDataLst>
              <p:tags r:id="rId13"/>
            </p:custDataLst>
          </p:nvPr>
        </p:nvSpPr>
        <p:spPr>
          <a:xfrm>
            <a:off x="4805045" y="2549525"/>
            <a:ext cx="256540" cy="650875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 title=""/>
          <p:cNvSpPr txBox="1"/>
          <p:nvPr>
            <p:custDataLst>
              <p:tags r:id="rId14"/>
            </p:custDataLst>
          </p:nvPr>
        </p:nvSpPr>
        <p:spPr>
          <a:xfrm>
            <a:off x="2456180" y="5798185"/>
            <a:ext cx="7280275" cy="10991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360045">
              <a:lnSpc>
                <a:spcPts val="3300"/>
              </a:lnSpc>
              <a:defRPr/>
            </a:pPr>
            <a:r>
              <a:rPr lang="zh-CN" altLang="zh-CN" sz="2200" kern="1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计算每个铝块、铜块质量与体积的比值，可以得出：</a:t>
            </a:r>
            <a:endParaRPr lang="en-US" altLang="zh-CN" sz="2200" kern="1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indent="360045">
              <a:lnSpc>
                <a:spcPts val="3300"/>
              </a:lnSpc>
              <a:defRPr/>
            </a:pPr>
            <a:r>
              <a:rPr lang="en-US" altLang="zh-CN" sz="2200" kern="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zh-CN" altLang="zh-CN" sz="2200" kern="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物质相同，质量跟体积的比值</a:t>
            </a:r>
            <a:r>
              <a:rPr lang="en-US" altLang="zh-CN" sz="2200" i="1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m/V</a:t>
            </a:r>
            <a:r>
              <a:rPr lang="zh-CN" altLang="zh-CN" sz="2200" kern="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相同；</a:t>
            </a:r>
            <a:endParaRPr lang="zh-CN" altLang="zh-CN" sz="2200" kern="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5"/>
            </p:custDataLst>
          </p:nvPr>
        </p:nvSpPr>
        <p:spPr>
          <a:xfrm>
            <a:off x="7582535" y="3132455"/>
            <a:ext cx="5721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黑体" panose="02010609060101010101" pitchFamily="49" charset="-122"/>
                <a:ea typeface="黑体" panose="02010609060101010101" pitchFamily="49" charset="-122"/>
              </a:rPr>
              <a:t>2.8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6"/>
            </p:custDataLst>
          </p:nvPr>
        </p:nvSpPr>
        <p:spPr>
          <a:xfrm>
            <a:off x="7611110" y="3554730"/>
            <a:ext cx="5721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黑体" panose="02010609060101010101" pitchFamily="49" charset="-122"/>
                <a:ea typeface="黑体" panose="02010609060101010101" pitchFamily="49" charset="-122"/>
              </a:rPr>
              <a:t>2.8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17"/>
            </p:custDataLst>
          </p:nvPr>
        </p:nvSpPr>
        <p:spPr>
          <a:xfrm>
            <a:off x="7611110" y="4058920"/>
            <a:ext cx="5721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黑体" panose="02010609060101010101" pitchFamily="49" charset="-122"/>
                <a:ea typeface="黑体" panose="02010609060101010101" pitchFamily="49" charset="-122"/>
              </a:rPr>
              <a:t>2.8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8"/>
            </p:custDataLst>
          </p:nvPr>
        </p:nvSpPr>
        <p:spPr>
          <a:xfrm>
            <a:off x="7611110" y="4465320"/>
            <a:ext cx="5721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黑体" panose="02010609060101010101" pitchFamily="49" charset="-122"/>
                <a:ea typeface="黑体" panose="02010609060101010101" pitchFamily="49" charset="-122"/>
              </a:rPr>
              <a:t>2.8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9"/>
            </p:custDataLst>
          </p:nvPr>
        </p:nvSpPr>
        <p:spPr>
          <a:xfrm>
            <a:off x="7621905" y="4928870"/>
            <a:ext cx="5721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黑体" panose="02010609060101010101" pitchFamily="49" charset="-122"/>
                <a:ea typeface="黑体" panose="02010609060101010101" pitchFamily="49" charset="-122"/>
              </a:rPr>
              <a:t>2.8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20"/>
            </p:custDataLst>
          </p:nvPr>
        </p:nvSpPr>
        <p:spPr>
          <a:xfrm>
            <a:off x="7650480" y="5380355"/>
            <a:ext cx="5721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黑体" panose="02010609060101010101" pitchFamily="49" charset="-122"/>
                <a:ea typeface="黑体" panose="02010609060101010101" pitchFamily="49" charset="-122"/>
              </a:rPr>
              <a:t>2.8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animBg="1"/>
      <p:bldP spid="9" grpId="0" animBg="1"/>
      <p:bldP spid="13" grpId="0"/>
      <p:bldP spid="15" grpId="0"/>
      <p:bldP spid="16" grpId="0"/>
      <p:bldP spid="17" grpId="0"/>
      <p:bldP spid="18" grpId="0"/>
      <p:bldP spid="1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4"/>
            </p:custDataLst>
          </p:nvPr>
        </p:nvCxnSpPr>
        <p:spPr>
          <a:xfrm>
            <a:off x="1459428" y="1593300"/>
            <a:ext cx="7003415" cy="0"/>
          </a:xfrm>
          <a:prstGeom prst="line">
            <a:avLst/>
          </a:prstGeom>
          <a:ln w="12700">
            <a:solidFill>
              <a:srgbClr val="01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5"/>
            </p:custDataLst>
          </p:nvPr>
        </p:nvGrpSpPr>
        <p:grpSpPr>
          <a:xfrm>
            <a:off x="784957" y="1311256"/>
            <a:ext cx="445481" cy="469613"/>
            <a:chOff x="2121873" y="1511588"/>
            <a:chExt cx="445481" cy="469613"/>
          </a:xfrm>
        </p:grpSpPr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16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1136650" y="959485"/>
            <a:ext cx="72339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一、探究同种物质的质量与体积的关系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文本框 58377" title=""/>
          <p:cNvSpPr txBox="1"/>
          <p:nvPr>
            <p:custDataLst>
              <p:tags r:id="rId9"/>
            </p:custDataLst>
          </p:nvPr>
        </p:nvSpPr>
        <p:spPr>
          <a:xfrm>
            <a:off x="1459230" y="1847850"/>
            <a:ext cx="37204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用图像来处理数据：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27" name="图片 26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258310" y="2624455"/>
            <a:ext cx="5372100" cy="402907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4"/>
            </p:custDataLst>
          </p:nvPr>
        </p:nvCxnSpPr>
        <p:spPr>
          <a:xfrm>
            <a:off x="1459428" y="1593300"/>
            <a:ext cx="7003415" cy="0"/>
          </a:xfrm>
          <a:prstGeom prst="line">
            <a:avLst/>
          </a:prstGeom>
          <a:ln w="12700">
            <a:solidFill>
              <a:srgbClr val="01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5"/>
            </p:custDataLst>
          </p:nvPr>
        </p:nvGrpSpPr>
        <p:grpSpPr>
          <a:xfrm>
            <a:off x="784957" y="1311256"/>
            <a:ext cx="445481" cy="469613"/>
            <a:chOff x="2121873" y="1511588"/>
            <a:chExt cx="445481" cy="469613"/>
          </a:xfrm>
        </p:grpSpPr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16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1136650" y="959485"/>
            <a:ext cx="72339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一、探究同种物质的质量与体积的关系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文本框 58377" title=""/>
          <p:cNvSpPr txBox="1"/>
          <p:nvPr>
            <p:custDataLst>
              <p:tags r:id="rId9"/>
            </p:custDataLst>
          </p:nvPr>
        </p:nvSpPr>
        <p:spPr>
          <a:xfrm>
            <a:off x="1459230" y="1847850"/>
            <a:ext cx="37204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用图像来处理数据：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+mn-ea"/>
            </a:endParaRPr>
          </a:p>
        </p:txBody>
      </p:sp>
      <p:grpSp>
        <p:nvGrpSpPr>
          <p:cNvPr id="16" name="组合 15" title=""/>
          <p:cNvGrpSpPr/>
          <p:nvPr>
            <p:custDataLst>
              <p:tags r:id="rId10"/>
            </p:custDataLst>
          </p:nvPr>
        </p:nvGrpSpPr>
        <p:grpSpPr>
          <a:xfrm>
            <a:off x="4258310" y="2624455"/>
            <a:ext cx="5372100" cy="4028440"/>
            <a:chOff x="6706" y="4133"/>
            <a:chExt cx="8460" cy="6344"/>
          </a:xfrm>
        </p:grpSpPr>
        <p:pic>
          <p:nvPicPr>
            <p:cNvPr id="27" name="图片 26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6706" y="4133"/>
              <a:ext cx="8460" cy="6345"/>
            </a:xfrm>
            <a:prstGeom prst="rect">
              <a:avLst/>
            </a:prstGeom>
          </p:spPr>
        </p:pic>
        <p:grpSp>
          <p:nvGrpSpPr>
            <p:cNvPr id="15" name="组合 14"/>
            <p:cNvGrpSpPr/>
            <p:nvPr>
              <p:custDataLst>
                <p:tags r:id="rId13"/>
              </p:custDataLst>
            </p:nvPr>
          </p:nvGrpSpPr>
          <p:grpSpPr>
            <a:xfrm>
              <a:off x="7366" y="6437"/>
              <a:ext cx="5063" cy="3638"/>
              <a:chOff x="7366" y="6437"/>
              <a:chExt cx="5063" cy="3638"/>
            </a:xfrm>
          </p:grpSpPr>
          <p:sp>
            <p:nvSpPr>
              <p:cNvPr id="2" name="椭圆 1"/>
              <p:cNvSpPr/>
              <p:nvPr>
                <p:custDataLst>
                  <p:tags r:id="rId14"/>
                </p:custDataLst>
              </p:nvPr>
            </p:nvSpPr>
            <p:spPr>
              <a:xfrm>
                <a:off x="8773" y="8985"/>
                <a:ext cx="120" cy="1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>
                <p:custDataLst>
                  <p:tags r:id="rId15"/>
                </p:custDataLst>
              </p:nvPr>
            </p:nvSpPr>
            <p:spPr>
              <a:xfrm>
                <a:off x="9350" y="8521"/>
                <a:ext cx="120" cy="1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椭圆 4"/>
              <p:cNvSpPr/>
              <p:nvPr>
                <p:custDataLst>
                  <p:tags r:id="rId16"/>
                </p:custDataLst>
              </p:nvPr>
            </p:nvSpPr>
            <p:spPr>
              <a:xfrm>
                <a:off x="9853" y="8174"/>
                <a:ext cx="120" cy="1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椭圆 8"/>
              <p:cNvSpPr/>
              <p:nvPr>
                <p:custDataLst>
                  <p:tags r:id="rId17"/>
                </p:custDataLst>
              </p:nvPr>
            </p:nvSpPr>
            <p:spPr>
              <a:xfrm>
                <a:off x="10339" y="7804"/>
                <a:ext cx="120" cy="1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椭圆 10"/>
              <p:cNvSpPr/>
              <p:nvPr>
                <p:custDataLst>
                  <p:tags r:id="rId18"/>
                </p:custDataLst>
              </p:nvPr>
            </p:nvSpPr>
            <p:spPr>
              <a:xfrm>
                <a:off x="10846" y="7475"/>
                <a:ext cx="120" cy="1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11"/>
              <p:cNvSpPr/>
              <p:nvPr>
                <p:custDataLst>
                  <p:tags r:id="rId19"/>
                </p:custDataLst>
              </p:nvPr>
            </p:nvSpPr>
            <p:spPr>
              <a:xfrm>
                <a:off x="12309" y="6437"/>
                <a:ext cx="120" cy="1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椭圆 12"/>
              <p:cNvSpPr/>
              <p:nvPr>
                <p:custDataLst>
                  <p:tags r:id="rId20"/>
                </p:custDataLst>
              </p:nvPr>
            </p:nvSpPr>
            <p:spPr>
              <a:xfrm>
                <a:off x="7366" y="9955"/>
                <a:ext cx="120" cy="1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4"/>
            </p:custDataLst>
          </p:nvPr>
        </p:nvCxnSpPr>
        <p:spPr>
          <a:xfrm>
            <a:off x="1459428" y="1593300"/>
            <a:ext cx="7003415" cy="0"/>
          </a:xfrm>
          <a:prstGeom prst="line">
            <a:avLst/>
          </a:prstGeom>
          <a:ln w="12700">
            <a:solidFill>
              <a:srgbClr val="01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5"/>
            </p:custDataLst>
          </p:nvPr>
        </p:nvGrpSpPr>
        <p:grpSpPr>
          <a:xfrm>
            <a:off x="784957" y="1311256"/>
            <a:ext cx="445481" cy="469613"/>
            <a:chOff x="2121873" y="1511588"/>
            <a:chExt cx="445481" cy="469613"/>
          </a:xfrm>
        </p:grpSpPr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16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1136650" y="959485"/>
            <a:ext cx="72339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一、探究同种物质的质量与体积的关系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文本框 58377" title=""/>
          <p:cNvSpPr txBox="1"/>
          <p:nvPr>
            <p:custDataLst>
              <p:tags r:id="rId9"/>
            </p:custDataLst>
          </p:nvPr>
        </p:nvSpPr>
        <p:spPr>
          <a:xfrm>
            <a:off x="1459230" y="1847850"/>
            <a:ext cx="37204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用图像来处理数据：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+mn-ea"/>
            </a:endParaRPr>
          </a:p>
        </p:txBody>
      </p:sp>
      <p:grpSp>
        <p:nvGrpSpPr>
          <p:cNvPr id="16" name="组合 15" title=""/>
          <p:cNvGrpSpPr/>
          <p:nvPr>
            <p:custDataLst>
              <p:tags r:id="rId10"/>
            </p:custDataLst>
          </p:nvPr>
        </p:nvGrpSpPr>
        <p:grpSpPr>
          <a:xfrm>
            <a:off x="2562860" y="2624455"/>
            <a:ext cx="5372100" cy="4029075"/>
            <a:chOff x="6706" y="4133"/>
            <a:chExt cx="8460" cy="6345"/>
          </a:xfrm>
        </p:grpSpPr>
        <p:pic>
          <p:nvPicPr>
            <p:cNvPr id="27" name="图片 26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6706" y="4133"/>
              <a:ext cx="8460" cy="6345"/>
            </a:xfrm>
            <a:prstGeom prst="rect">
              <a:avLst/>
            </a:prstGeom>
          </p:spPr>
        </p:pic>
        <p:sp>
          <p:nvSpPr>
            <p:cNvPr id="2" name="椭圆 1"/>
            <p:cNvSpPr/>
            <p:nvPr>
              <p:custDataLst>
                <p:tags r:id="rId13"/>
              </p:custDataLst>
            </p:nvPr>
          </p:nvSpPr>
          <p:spPr>
            <a:xfrm>
              <a:off x="8758" y="8955"/>
              <a:ext cx="120" cy="1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椭圆 2"/>
            <p:cNvSpPr/>
            <p:nvPr>
              <p:custDataLst>
                <p:tags r:id="rId14"/>
              </p:custDataLst>
            </p:nvPr>
          </p:nvSpPr>
          <p:spPr>
            <a:xfrm>
              <a:off x="9350" y="8521"/>
              <a:ext cx="120" cy="1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>
              <p:custDataLst>
                <p:tags r:id="rId15"/>
              </p:custDataLst>
            </p:nvPr>
          </p:nvSpPr>
          <p:spPr>
            <a:xfrm>
              <a:off x="9853" y="8174"/>
              <a:ext cx="120" cy="1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>
              <p:custDataLst>
                <p:tags r:id="rId16"/>
              </p:custDataLst>
            </p:nvPr>
          </p:nvSpPr>
          <p:spPr>
            <a:xfrm>
              <a:off x="10339" y="7804"/>
              <a:ext cx="120" cy="1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>
              <p:custDataLst>
                <p:tags r:id="rId17"/>
              </p:custDataLst>
            </p:nvPr>
          </p:nvSpPr>
          <p:spPr>
            <a:xfrm>
              <a:off x="10846" y="7475"/>
              <a:ext cx="120" cy="1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>
              <p:custDataLst>
                <p:tags r:id="rId18"/>
              </p:custDataLst>
            </p:nvPr>
          </p:nvSpPr>
          <p:spPr>
            <a:xfrm>
              <a:off x="12309" y="6437"/>
              <a:ext cx="120" cy="1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>
              <p:custDataLst>
                <p:tags r:id="rId19"/>
              </p:custDataLst>
            </p:nvPr>
          </p:nvSpPr>
          <p:spPr>
            <a:xfrm>
              <a:off x="7366" y="9955"/>
              <a:ext cx="120" cy="1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/>
            <p:nvPr>
              <p:custDataLst>
                <p:tags r:id="rId20"/>
              </p:custDataLst>
            </p:nvPr>
          </p:nvCxnSpPr>
          <p:spPr>
            <a:xfrm flipV="1">
              <a:off x="7416" y="6457"/>
              <a:ext cx="4982" cy="35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椭圆 16" title=""/>
          <p:cNvSpPr/>
          <p:nvPr>
            <p:custDataLst>
              <p:tags r:id="rId21"/>
            </p:custDataLst>
          </p:nvPr>
        </p:nvSpPr>
        <p:spPr>
          <a:xfrm>
            <a:off x="5570855" y="5705475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 title=""/>
          <p:cNvSpPr/>
          <p:nvPr>
            <p:custDataLst>
              <p:tags r:id="rId22"/>
            </p:custDataLst>
          </p:nvPr>
        </p:nvSpPr>
        <p:spPr>
          <a:xfrm>
            <a:off x="8685530" y="4143375"/>
            <a:ext cx="2687320" cy="1268095"/>
          </a:xfrm>
          <a:prstGeom prst="rect">
            <a:avLst/>
          </a:prstGeom>
        </p:spPr>
        <p:txBody>
          <a:bodyPr wrap="non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铝块的质量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跟体积成正比。    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+mn-ea"/>
            </a:endParaRPr>
          </a:p>
        </p:txBody>
      </p:sp>
      <p:sp>
        <p:nvSpPr>
          <p:cNvPr id="21" name="文本框 58377" title=""/>
          <p:cNvSpPr txBox="1"/>
          <p:nvPr>
            <p:custDataLst>
              <p:tags r:id="rId23"/>
            </p:custDataLst>
          </p:nvPr>
        </p:nvSpPr>
        <p:spPr>
          <a:xfrm>
            <a:off x="8370762" y="3516829"/>
            <a:ext cx="3404297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buClr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实验结论：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4"/>
            </p:custDataLst>
          </p:nvPr>
        </p:nvCxnSpPr>
        <p:spPr>
          <a:xfrm>
            <a:off x="1459428" y="1593300"/>
            <a:ext cx="7003415" cy="0"/>
          </a:xfrm>
          <a:prstGeom prst="line">
            <a:avLst/>
          </a:prstGeom>
          <a:ln w="12700">
            <a:solidFill>
              <a:srgbClr val="01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5"/>
            </p:custDataLst>
          </p:nvPr>
        </p:nvGrpSpPr>
        <p:grpSpPr>
          <a:xfrm>
            <a:off x="784957" y="1311256"/>
            <a:ext cx="445481" cy="469613"/>
            <a:chOff x="2121873" y="1511588"/>
            <a:chExt cx="445481" cy="469613"/>
          </a:xfrm>
        </p:grpSpPr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16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1136650" y="959485"/>
            <a:ext cx="72339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一、探究同种物质的质量与体积的关系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文本框 58377" title=""/>
          <p:cNvSpPr txBox="1"/>
          <p:nvPr>
            <p:custDataLst>
              <p:tags r:id="rId9"/>
            </p:custDataLst>
          </p:nvPr>
        </p:nvSpPr>
        <p:spPr>
          <a:xfrm>
            <a:off x="1459230" y="1847850"/>
            <a:ext cx="80410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buClr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其它物质的质量与体积是否也成正比？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</p:txBody>
      </p:sp>
      <p:grpSp>
        <p:nvGrpSpPr>
          <p:cNvPr id="9" name="组合 8" title=""/>
          <p:cNvGrpSpPr/>
          <p:nvPr>
            <p:custDataLst>
              <p:tags r:id="rId10"/>
            </p:custDataLst>
          </p:nvPr>
        </p:nvGrpSpPr>
        <p:grpSpPr>
          <a:xfrm>
            <a:off x="4351020" y="2624455"/>
            <a:ext cx="3489960" cy="3987800"/>
            <a:chOff x="6852" y="4133"/>
            <a:chExt cx="5496" cy="6280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6852" y="4133"/>
              <a:ext cx="5496" cy="6280"/>
            </a:xfrm>
            <a:prstGeom prst="rect">
              <a:avLst/>
            </a:prstGeom>
          </p:spPr>
        </p:pic>
        <p:sp>
          <p:nvSpPr>
            <p:cNvPr id="5" name="矩形 4"/>
            <p:cNvSpPr/>
            <p:nvPr>
              <p:custDataLst>
                <p:tags r:id="rId13"/>
              </p:custDataLst>
            </p:nvPr>
          </p:nvSpPr>
          <p:spPr>
            <a:xfrm>
              <a:off x="7207" y="4261"/>
              <a:ext cx="1070" cy="879"/>
            </a:xfrm>
            <a:prstGeom prst="rect">
              <a:avLst/>
            </a:prstGeom>
          </p:spPr>
          <p:txBody>
            <a:bodyPr wrap="none" rtlCol="0" anchor="t">
              <a:no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800">
                  <a:latin typeface="华文楷体" panose="02010600040101010101" pitchFamily="2" charset="-122"/>
                  <a:ea typeface="华文楷体" panose="02010600040101010101" pitchFamily="2" charset="-122"/>
                  <a:cs typeface="仿宋" panose="02010609060101010101" charset="-122"/>
                  <a:sym typeface="+mn-ea"/>
                </a:rPr>
                <a:t>铁块</a:t>
              </a:r>
              <a:endPara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4"/>
            </p:custDataLst>
          </p:nvPr>
        </p:nvCxnSpPr>
        <p:spPr>
          <a:xfrm>
            <a:off x="1459428" y="1593300"/>
            <a:ext cx="7003415" cy="0"/>
          </a:xfrm>
          <a:prstGeom prst="line">
            <a:avLst/>
          </a:prstGeom>
          <a:ln w="12700">
            <a:solidFill>
              <a:srgbClr val="01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5"/>
            </p:custDataLst>
          </p:nvPr>
        </p:nvGrpSpPr>
        <p:grpSpPr>
          <a:xfrm>
            <a:off x="784957" y="1311256"/>
            <a:ext cx="445481" cy="469613"/>
            <a:chOff x="2121873" y="1511588"/>
            <a:chExt cx="445481" cy="469613"/>
          </a:xfrm>
        </p:grpSpPr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16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1136650" y="959485"/>
            <a:ext cx="72339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一、探究同种物质的质量与体积的关系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9" name="组合 8" title=""/>
          <p:cNvGrpSpPr/>
          <p:nvPr>
            <p:custDataLst>
              <p:tags r:id="rId9"/>
            </p:custDataLst>
          </p:nvPr>
        </p:nvGrpSpPr>
        <p:grpSpPr>
          <a:xfrm>
            <a:off x="548005" y="2625725"/>
            <a:ext cx="2190115" cy="3133090"/>
            <a:chOff x="6852" y="4133"/>
            <a:chExt cx="5496" cy="6280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6852" y="4133"/>
              <a:ext cx="5496" cy="6280"/>
            </a:xfrm>
            <a:prstGeom prst="rect">
              <a:avLst/>
            </a:prstGeom>
          </p:spPr>
        </p:pic>
        <p:sp>
          <p:nvSpPr>
            <p:cNvPr id="5" name="矩形 4"/>
            <p:cNvSpPr/>
            <p:nvPr>
              <p:custDataLst>
                <p:tags r:id="rId12"/>
              </p:custDataLst>
            </p:nvPr>
          </p:nvSpPr>
          <p:spPr>
            <a:xfrm>
              <a:off x="7207" y="4261"/>
              <a:ext cx="1070" cy="879"/>
            </a:xfrm>
            <a:prstGeom prst="rect">
              <a:avLst/>
            </a:prstGeom>
          </p:spPr>
          <p:txBody>
            <a:bodyPr wrap="none" rtlCol="0" anchor="t">
              <a:no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800">
                  <a:latin typeface="华文楷体" panose="02010600040101010101" pitchFamily="2" charset="-122"/>
                  <a:ea typeface="华文楷体" panose="02010600040101010101" pitchFamily="2" charset="-122"/>
                  <a:cs typeface="仿宋" panose="02010609060101010101" charset="-122"/>
                  <a:sym typeface="+mn-ea"/>
                </a:rPr>
                <a:t>铁块</a:t>
              </a:r>
              <a:endPara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endParaRPr>
            </a:p>
          </p:txBody>
        </p:sp>
      </p:grpSp>
      <p:graphicFrame>
        <p:nvGraphicFramePr>
          <p:cNvPr id="2" name="表格 1" title=""/>
          <p:cNvGraphicFramePr>
            <a:graphicFrameLocks noGrp="1"/>
          </p:cNvGraphicFramePr>
          <p:nvPr>
            <p:custDataLst>
              <p:tags r:id="rId13"/>
            </p:custDataLst>
          </p:nvPr>
        </p:nvGraphicFramePr>
        <p:xfrm>
          <a:off x="3049905" y="2625090"/>
          <a:ext cx="7435215" cy="480695"/>
        </p:xfrm>
        <a:graphic>
          <a:graphicData uri="http://schemas.openxmlformats.org/drawingml/2006/table">
            <a:tbl>
              <a:tblPr/>
              <a:tblGrid>
                <a:gridCol w="1588135"/>
                <a:gridCol w="1143635"/>
                <a:gridCol w="1364615"/>
                <a:gridCol w="3338830"/>
              </a:tblGrid>
              <a:tr h="480695"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26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18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测量对象</a:t>
                      </a:r>
                      <a:endParaRPr lang="zh-CN" sz="180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26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1800" i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质量</a:t>
                      </a:r>
                      <a:r>
                        <a:rPr lang="en-US" sz="1800" i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g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26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1800" i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体积</a:t>
                      </a:r>
                      <a:r>
                        <a:rPr lang="en-US" sz="1800" i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lang="en-US" sz="1800" kern="12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26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1800" i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质量</a:t>
                      </a:r>
                      <a:r>
                        <a:rPr lang="en-US" altLang="zh-CN" sz="1800" i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1800" i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体积</a:t>
                      </a:r>
                      <a:r>
                        <a:rPr lang="en-US" sz="1800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g•</a:t>
                      </a: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lang="en-US" sz="1800" kern="12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-3</a:t>
                      </a:r>
                      <a:r>
                        <a:rPr kumimoji="0" lang="zh-CN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表格 11" title=""/>
          <p:cNvGraphicFramePr>
            <a:graphicFrameLocks noGrp="1"/>
          </p:cNvGraphicFramePr>
          <p:nvPr>
            <p:custDataLst>
              <p:tags r:id="rId14"/>
            </p:custDataLst>
          </p:nvPr>
        </p:nvGraphicFramePr>
        <p:xfrm>
          <a:off x="3049905" y="3080385"/>
          <a:ext cx="7434580" cy="2678430"/>
        </p:xfrm>
        <a:graphic>
          <a:graphicData uri="http://schemas.openxmlformats.org/drawingml/2006/table">
            <a:tbl>
              <a:tblPr/>
              <a:tblGrid>
                <a:gridCol w="1588135"/>
                <a:gridCol w="1143000"/>
                <a:gridCol w="1364615"/>
                <a:gridCol w="3338830"/>
              </a:tblGrid>
              <a:tr h="446405">
                <a:tc rowSpan="6"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200"/>
                        </a:lnSpc>
                        <a:spcAft>
                          <a:spcPct val="0"/>
                        </a:spcAft>
                      </a:pPr>
                      <a:r>
                        <a:rPr lang="zh-CN" sz="18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铁</a:t>
                      </a:r>
                      <a:endParaRPr lang="zh-CN" sz="180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46.4</a:t>
                      </a:r>
                      <a:endParaRPr lang="en-US" alt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US" alt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6405">
                <a:tc vMerge="1">
                  <a:txBody>
                    <a:bodyPr vert="horz" wrap="square"/>
                    <a:lstStyle/>
                    <a:p/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61.6</a:t>
                      </a:r>
                      <a:endParaRPr lang="en-US" alt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6405">
                <a:tc vMerge="1">
                  <a:txBody>
                    <a:bodyPr vert="horz" wrap="square"/>
                    <a:lstStyle/>
                    <a:p/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77.4</a:t>
                      </a:r>
                      <a:endParaRPr lang="en-US" alt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6405">
                <a:tc vMerge="1">
                  <a:txBody>
                    <a:bodyPr vert="horz" wrap="square"/>
                    <a:lstStyle/>
                    <a:p/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92.4</a:t>
                      </a:r>
                      <a:endParaRPr lang="en-US" alt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</a:t>
                      </a:r>
                      <a:endParaRPr lang="en-US" alt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6405">
                <a:tc vMerge="1">
                  <a:txBody>
                    <a:bodyPr vert="horz" wrap="square"/>
                    <a:lstStyle/>
                    <a:p/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108.0</a:t>
                      </a:r>
                      <a:endParaRPr lang="en-US" alt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</a:t>
                      </a:r>
                      <a:endParaRPr lang="en-US" alt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6405">
                <a:tc vMerge="1">
                  <a:txBody>
                    <a:bodyPr vert="horz" wrap="square"/>
                    <a:lstStyle/>
                    <a:p/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154.4</a:t>
                      </a:r>
                      <a:endParaRPr lang="en-US" alt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en-US" alt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上箭头 10" title=""/>
          <p:cNvSpPr/>
          <p:nvPr>
            <p:custDataLst>
              <p:tags r:id="rId15"/>
            </p:custDataLst>
          </p:nvPr>
        </p:nvSpPr>
        <p:spPr>
          <a:xfrm>
            <a:off x="7020560" y="2540635"/>
            <a:ext cx="256540" cy="650875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上箭头 12" title=""/>
          <p:cNvSpPr/>
          <p:nvPr>
            <p:custDataLst>
              <p:tags r:id="rId16"/>
            </p:custDataLst>
          </p:nvPr>
        </p:nvSpPr>
        <p:spPr>
          <a:xfrm>
            <a:off x="5631815" y="2549525"/>
            <a:ext cx="256540" cy="650875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58377" title=""/>
          <p:cNvSpPr txBox="1"/>
          <p:nvPr>
            <p:custDataLst>
              <p:tags r:id="rId17"/>
            </p:custDataLst>
          </p:nvPr>
        </p:nvSpPr>
        <p:spPr>
          <a:xfrm>
            <a:off x="3049905" y="1810385"/>
            <a:ext cx="37204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buClr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实验数据记录表格：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4"/>
            </p:custDataLst>
          </p:nvPr>
        </p:nvCxnSpPr>
        <p:spPr>
          <a:xfrm>
            <a:off x="1459428" y="1593300"/>
            <a:ext cx="7003415" cy="0"/>
          </a:xfrm>
          <a:prstGeom prst="line">
            <a:avLst/>
          </a:prstGeom>
          <a:ln w="12700">
            <a:solidFill>
              <a:srgbClr val="01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5"/>
            </p:custDataLst>
          </p:nvPr>
        </p:nvGrpSpPr>
        <p:grpSpPr>
          <a:xfrm>
            <a:off x="784957" y="1311256"/>
            <a:ext cx="445481" cy="469613"/>
            <a:chOff x="2121873" y="1511588"/>
            <a:chExt cx="445481" cy="469613"/>
          </a:xfrm>
        </p:grpSpPr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16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1136650" y="959485"/>
            <a:ext cx="72339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一、探究同种物质的质量与体积的关系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" name="18e30746d806243f888b303f9cf644ed" title="">
            <a:hlinkClick action="ppaction://media"/>
          </p:cNvPr>
          <p:cNvPicPr/>
          <p:nvPr>
            <a:videoFile r:link="rId11"/>
            <p:custDataLst>
              <p:tags r:id="rId10"/>
            </p:custDataLst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91055" y="1781175"/>
            <a:ext cx="8897620" cy="49472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4"/>
            </p:custDataLst>
          </p:nvPr>
        </p:nvCxnSpPr>
        <p:spPr>
          <a:xfrm>
            <a:off x="1459428" y="1593300"/>
            <a:ext cx="7003415" cy="0"/>
          </a:xfrm>
          <a:prstGeom prst="line">
            <a:avLst/>
          </a:prstGeom>
          <a:ln w="12700">
            <a:solidFill>
              <a:srgbClr val="01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5"/>
            </p:custDataLst>
          </p:nvPr>
        </p:nvGrpSpPr>
        <p:grpSpPr>
          <a:xfrm>
            <a:off x="784957" y="1311256"/>
            <a:ext cx="445481" cy="469613"/>
            <a:chOff x="2121873" y="1511588"/>
            <a:chExt cx="445481" cy="469613"/>
          </a:xfrm>
        </p:grpSpPr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16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1136650" y="959485"/>
            <a:ext cx="72339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一、探究同种物质的质量与体积的关系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矩形 18" title=""/>
          <p:cNvSpPr/>
          <p:nvPr>
            <p:custDataLst>
              <p:tags r:id="rId9"/>
            </p:custDataLst>
          </p:nvPr>
        </p:nvSpPr>
        <p:spPr>
          <a:xfrm>
            <a:off x="3616960" y="2054860"/>
            <a:ext cx="5330190" cy="521970"/>
          </a:xfrm>
          <a:prstGeom prst="rect">
            <a:avLst/>
          </a:prstGeom>
        </p:spPr>
        <p:txBody>
          <a:bodyPr wrap="non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铁块的质量跟体积成正比。    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+mn-ea"/>
            </a:endParaRPr>
          </a:p>
        </p:txBody>
      </p:sp>
      <p:sp>
        <p:nvSpPr>
          <p:cNvPr id="21" name="文本框 58377" title=""/>
          <p:cNvSpPr txBox="1"/>
          <p:nvPr>
            <p:custDataLst>
              <p:tags r:id="rId10"/>
            </p:custDataLst>
          </p:nvPr>
        </p:nvSpPr>
        <p:spPr>
          <a:xfrm>
            <a:off x="1459230" y="2054860"/>
            <a:ext cx="20231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buClr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实验结论：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</p:txBody>
      </p:sp>
      <p:graphicFrame>
        <p:nvGraphicFramePr>
          <p:cNvPr id="2" name="表格 1" title=""/>
          <p:cNvGraphicFramePr>
            <a:graphicFrameLocks noGrp="1"/>
          </p:cNvGraphicFramePr>
          <p:nvPr>
            <p:custDataLst>
              <p:tags r:id="rId11"/>
            </p:custDataLst>
          </p:nvPr>
        </p:nvGraphicFramePr>
        <p:xfrm>
          <a:off x="2262505" y="3412490"/>
          <a:ext cx="7435215" cy="480695"/>
        </p:xfrm>
        <a:graphic>
          <a:graphicData uri="http://schemas.openxmlformats.org/drawingml/2006/table">
            <a:tbl>
              <a:tblPr/>
              <a:tblGrid>
                <a:gridCol w="1588135"/>
                <a:gridCol w="1143635"/>
                <a:gridCol w="1364615"/>
                <a:gridCol w="3338830"/>
              </a:tblGrid>
              <a:tr h="480695"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26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18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测量对象</a:t>
                      </a:r>
                      <a:endParaRPr lang="zh-CN" sz="180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26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1800" i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质量</a:t>
                      </a:r>
                      <a:r>
                        <a:rPr lang="en-US" sz="1800" i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g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26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1800" i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体积</a:t>
                      </a:r>
                      <a:r>
                        <a:rPr lang="en-US" sz="1800" i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lang="en-US" sz="1800" kern="12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26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1800" i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质量</a:t>
                      </a:r>
                      <a:r>
                        <a:rPr lang="en-US" altLang="zh-CN" sz="1800" i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1800" i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体积</a:t>
                      </a:r>
                      <a:r>
                        <a:rPr lang="en-US" sz="1800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g•</a:t>
                      </a: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lang="en-US" sz="1800" kern="12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-3</a:t>
                      </a:r>
                      <a:r>
                        <a:rPr kumimoji="0" lang="zh-CN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表格 11" title=""/>
          <p:cNvGraphicFramePr>
            <a:graphicFrameLocks noGrp="1"/>
          </p:cNvGraphicFramePr>
          <p:nvPr>
            <p:custDataLst>
              <p:tags r:id="rId12"/>
            </p:custDataLst>
          </p:nvPr>
        </p:nvGraphicFramePr>
        <p:xfrm>
          <a:off x="2262505" y="3867785"/>
          <a:ext cx="7434580" cy="2678430"/>
        </p:xfrm>
        <a:graphic>
          <a:graphicData uri="http://schemas.openxmlformats.org/drawingml/2006/table">
            <a:tbl>
              <a:tblPr/>
              <a:tblGrid>
                <a:gridCol w="1588135"/>
                <a:gridCol w="1143000"/>
                <a:gridCol w="1364615"/>
                <a:gridCol w="3338830"/>
              </a:tblGrid>
              <a:tr h="446405">
                <a:tc rowSpan="6"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200"/>
                        </a:lnSpc>
                        <a:spcAft>
                          <a:spcPct val="0"/>
                        </a:spcAft>
                      </a:pPr>
                      <a:r>
                        <a:rPr lang="zh-CN" sz="1800" kern="10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铁</a:t>
                      </a:r>
                      <a:endParaRPr lang="zh-CN" sz="1800" kern="10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46.4</a:t>
                      </a:r>
                      <a:endParaRPr lang="en-US" alt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US" alt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6405">
                <a:tc vMerge="1">
                  <a:txBody>
                    <a:bodyPr vert="horz" wrap="square"/>
                    <a:lstStyle/>
                    <a:p/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61.6</a:t>
                      </a:r>
                      <a:endParaRPr lang="en-US" alt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6405">
                <a:tc vMerge="1">
                  <a:txBody>
                    <a:bodyPr vert="horz" wrap="square"/>
                    <a:lstStyle/>
                    <a:p/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77.4</a:t>
                      </a:r>
                      <a:endParaRPr lang="en-US" alt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6405">
                <a:tc vMerge="1">
                  <a:txBody>
                    <a:bodyPr vert="horz" wrap="square"/>
                    <a:lstStyle/>
                    <a:p/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92.4</a:t>
                      </a:r>
                      <a:endParaRPr lang="en-US" alt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</a:t>
                      </a:r>
                      <a:endParaRPr lang="en-US" alt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6405">
                <a:tc vMerge="1">
                  <a:txBody>
                    <a:bodyPr vert="horz" wrap="square"/>
                    <a:lstStyle/>
                    <a:p/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108.0</a:t>
                      </a:r>
                      <a:endParaRPr lang="en-US" alt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</a:t>
                      </a:r>
                      <a:endParaRPr lang="en-US" alt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6405">
                <a:tc vMerge="1">
                  <a:txBody>
                    <a:bodyPr vert="horz" wrap="square"/>
                    <a:lstStyle/>
                    <a:p/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154.4</a:t>
                      </a:r>
                      <a:endParaRPr lang="en-US" alt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r>
                        <a:rPr lang="en-US" altLang="zh-CN" sz="18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en-US" alt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0" fontAlgn="base" hangingPunct="0">
                        <a:lnSpc>
                          <a:spcPts val="1800"/>
                        </a:lnSpc>
                        <a:spcAft>
                          <a:spcPct val="0"/>
                        </a:spcAft>
                      </a:pP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文本框 58377" title=""/>
          <p:cNvSpPr txBox="1"/>
          <p:nvPr>
            <p:custDataLst>
              <p:tags r:id="rId13"/>
            </p:custDataLst>
          </p:nvPr>
        </p:nvSpPr>
        <p:spPr>
          <a:xfrm>
            <a:off x="1459230" y="2792730"/>
            <a:ext cx="37204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buClr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实验数据记录表格：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4"/>
            </p:custDataLst>
          </p:nvPr>
        </p:nvSpPr>
        <p:spPr>
          <a:xfrm>
            <a:off x="7602220" y="3919855"/>
            <a:ext cx="5721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黑体" panose="02010609060101010101" pitchFamily="49" charset="-122"/>
                <a:ea typeface="黑体" panose="02010609060101010101" pitchFamily="49" charset="-122"/>
              </a:rPr>
              <a:t>7.7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5"/>
            </p:custDataLst>
          </p:nvPr>
        </p:nvSpPr>
        <p:spPr>
          <a:xfrm>
            <a:off x="7630795" y="4342130"/>
            <a:ext cx="5721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黑体" panose="02010609060101010101" pitchFamily="49" charset="-122"/>
                <a:ea typeface="黑体" panose="02010609060101010101" pitchFamily="49" charset="-122"/>
              </a:rPr>
              <a:t>7.7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16"/>
            </p:custDataLst>
          </p:nvPr>
        </p:nvSpPr>
        <p:spPr>
          <a:xfrm>
            <a:off x="7630795" y="4846320"/>
            <a:ext cx="5721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黑体" panose="02010609060101010101" pitchFamily="49" charset="-122"/>
                <a:ea typeface="黑体" panose="02010609060101010101" pitchFamily="49" charset="-122"/>
              </a:rPr>
              <a:t>7.7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7"/>
            </p:custDataLst>
          </p:nvPr>
        </p:nvSpPr>
        <p:spPr>
          <a:xfrm>
            <a:off x="7630795" y="5252720"/>
            <a:ext cx="5721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黑体" panose="02010609060101010101" pitchFamily="49" charset="-122"/>
                <a:ea typeface="黑体" panose="02010609060101010101" pitchFamily="49" charset="-122"/>
              </a:rPr>
              <a:t>7.7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8"/>
            </p:custDataLst>
          </p:nvPr>
        </p:nvSpPr>
        <p:spPr>
          <a:xfrm>
            <a:off x="7641590" y="5716270"/>
            <a:ext cx="5721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黑体" panose="02010609060101010101" pitchFamily="49" charset="-122"/>
                <a:ea typeface="黑体" panose="02010609060101010101" pitchFamily="49" charset="-122"/>
              </a:rPr>
              <a:t>7.7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9"/>
            </p:custDataLst>
          </p:nvPr>
        </p:nvSpPr>
        <p:spPr>
          <a:xfrm>
            <a:off x="7670165" y="6167755"/>
            <a:ext cx="5721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黑体" panose="02010609060101010101" pitchFamily="49" charset="-122"/>
                <a:ea typeface="黑体" panose="02010609060101010101" pitchFamily="49" charset="-122"/>
              </a:rPr>
              <a:t>7.7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19" grpId="0"/>
      <p:bldP spid="13" grpId="0"/>
      <p:bldP spid="15" grpId="0"/>
      <p:bldP spid="16" grpId="0"/>
      <p:bldP spid="17" grpId="0"/>
      <p:bldP spid="18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6" name="文本框 5" title=""/>
          <p:cNvSpPr txBox="1"/>
          <p:nvPr>
            <p:custDataLst>
              <p:tags r:id="rId4"/>
            </p:custDataLst>
          </p:nvPr>
        </p:nvSpPr>
        <p:spPr>
          <a:xfrm>
            <a:off x="781050" y="414655"/>
            <a:ext cx="202819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情景引入</a:t>
            </a:r>
            <a:endParaRPr lang="zh-CN" altLang="en-US" sz="36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图片 1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93340" y="1942465"/>
            <a:ext cx="7463155" cy="3583940"/>
          </a:xfrm>
          <a:prstGeom prst="rect">
            <a:avLst/>
          </a:prstGeom>
        </p:spPr>
      </p:pic>
      <p:grpSp>
        <p:nvGrpSpPr>
          <p:cNvPr id="18" name="组合 17" title=""/>
          <p:cNvGrpSpPr/>
          <p:nvPr>
            <p:custDataLst>
              <p:tags r:id="rId7"/>
            </p:custDataLst>
          </p:nvPr>
        </p:nvGrpSpPr>
        <p:grpSpPr>
          <a:xfrm>
            <a:off x="2773045" y="1134110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8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9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10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11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7" name="文本框 16" title=""/>
          <p:cNvSpPr txBox="1"/>
          <p:nvPr>
            <p:custDataLst>
              <p:tags r:id="rId12"/>
            </p:custDataLst>
          </p:nvPr>
        </p:nvSpPr>
        <p:spPr>
          <a:xfrm>
            <a:off x="2593368" y="782161"/>
            <a:ext cx="5556738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如何区分不同物质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3"/>
            </p:custDataLst>
          </p:nvPr>
        </p:nvSpPr>
        <p:spPr>
          <a:xfrm>
            <a:off x="2974975" y="5746750"/>
            <a:ext cx="69437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我们可以根据物质的 “颜色”、“味道”、“气味”等性质来区分不同的物质。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21" name="图片 20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81050" y="3088640"/>
            <a:ext cx="1572895" cy="15913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4"/>
            </p:custDataLst>
          </p:nvPr>
        </p:nvCxnSpPr>
        <p:spPr>
          <a:xfrm>
            <a:off x="1459428" y="1593300"/>
            <a:ext cx="7003415" cy="0"/>
          </a:xfrm>
          <a:prstGeom prst="line">
            <a:avLst/>
          </a:prstGeom>
          <a:ln w="12700">
            <a:solidFill>
              <a:srgbClr val="01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5"/>
            </p:custDataLst>
          </p:nvPr>
        </p:nvGrpSpPr>
        <p:grpSpPr>
          <a:xfrm>
            <a:off x="784957" y="1311256"/>
            <a:ext cx="445481" cy="469613"/>
            <a:chOff x="2121873" y="1511588"/>
            <a:chExt cx="445481" cy="469613"/>
          </a:xfrm>
        </p:grpSpPr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16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1136650" y="959485"/>
            <a:ext cx="72339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一、探究同种物质的质量与体积的关系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文本框 58377" title=""/>
          <p:cNvSpPr txBox="1"/>
          <p:nvPr>
            <p:custDataLst>
              <p:tags r:id="rId9"/>
            </p:custDataLst>
          </p:nvPr>
        </p:nvSpPr>
        <p:spPr>
          <a:xfrm>
            <a:off x="1459230" y="2054860"/>
            <a:ext cx="20231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buClr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对比分析：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501140" y="2683510"/>
            <a:ext cx="4800000" cy="3600000"/>
          </a:xfrm>
          <a:prstGeom prst="rect">
            <a:avLst/>
          </a:prstGeom>
        </p:spPr>
      </p:pic>
      <p:pic>
        <p:nvPicPr>
          <p:cNvPr id="11" name="图片 10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501140" y="2683510"/>
            <a:ext cx="4800000" cy="3600000"/>
          </a:xfrm>
          <a:prstGeom prst="rect">
            <a:avLst/>
          </a:prstGeom>
        </p:spPr>
      </p:pic>
      <p:pic>
        <p:nvPicPr>
          <p:cNvPr id="14" name="图片 13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501140" y="2691765"/>
            <a:ext cx="4800000" cy="3600000"/>
          </a:xfrm>
          <a:prstGeom prst="rect">
            <a:avLst/>
          </a:prstGeom>
        </p:spPr>
      </p:pic>
      <p:sp>
        <p:nvSpPr>
          <p:cNvPr id="22" name="文本框 58377" title=""/>
          <p:cNvSpPr txBox="1"/>
          <p:nvPr>
            <p:custDataLst>
              <p:tags r:id="rId16"/>
            </p:custDataLst>
          </p:nvPr>
        </p:nvSpPr>
        <p:spPr>
          <a:xfrm>
            <a:off x="6439535" y="2054860"/>
            <a:ext cx="20231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buClr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对比发现：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</p:txBody>
      </p:sp>
      <p:sp>
        <p:nvSpPr>
          <p:cNvPr id="23" name="矩形 22" title=""/>
          <p:cNvSpPr/>
          <p:nvPr>
            <p:custDataLst>
              <p:tags r:id="rId17"/>
            </p:custDataLst>
          </p:nvPr>
        </p:nvSpPr>
        <p:spPr>
          <a:xfrm>
            <a:off x="6547485" y="3038475"/>
            <a:ext cx="3840480" cy="645160"/>
          </a:xfrm>
          <a:prstGeom prst="rect">
            <a:avLst/>
          </a:prstGeom>
        </p:spPr>
        <p:txBody>
          <a:bodyPr wrap="non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不同物质，质量跟体积的比值不同;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80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同种物质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，质量跟体积的</a:t>
            </a:r>
            <a:r>
              <a:rPr lang="zh-CN" altLang="en-US" sz="280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比值相同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。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+mn-ea"/>
            </a:endParaRPr>
          </a:p>
        </p:txBody>
      </p:sp>
      <p:sp>
        <p:nvSpPr>
          <p:cNvPr id="24" name="矩形 23" title=""/>
          <p:cNvSpPr/>
          <p:nvPr>
            <p:custDataLst>
              <p:tags r:id="rId18"/>
            </p:custDataLst>
          </p:nvPr>
        </p:nvSpPr>
        <p:spPr>
          <a:xfrm>
            <a:off x="6833870" y="4941570"/>
            <a:ext cx="4120515" cy="368300"/>
          </a:xfrm>
          <a:prstGeom prst="rect">
            <a:avLst/>
          </a:prstGeom>
        </p:spPr>
        <p:txBody>
          <a:bodyPr wrap="non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由此可见，质量与体积之比反映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了物质的一种属性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4"/>
            </p:custDataLst>
          </p:nvPr>
        </p:nvCxnSpPr>
        <p:spPr>
          <a:xfrm>
            <a:off x="1459428" y="1593300"/>
            <a:ext cx="7003415" cy="0"/>
          </a:xfrm>
          <a:prstGeom prst="line">
            <a:avLst/>
          </a:prstGeom>
          <a:ln w="12700">
            <a:solidFill>
              <a:srgbClr val="01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5"/>
            </p:custDataLst>
          </p:nvPr>
        </p:nvGrpSpPr>
        <p:grpSpPr>
          <a:xfrm>
            <a:off x="784957" y="1311256"/>
            <a:ext cx="445481" cy="469613"/>
            <a:chOff x="2121873" y="1511588"/>
            <a:chExt cx="445481" cy="469613"/>
          </a:xfrm>
        </p:grpSpPr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16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1136650" y="959485"/>
            <a:ext cx="287464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二、密度</a:t>
            </a:r>
            <a:endParaRPr lang="zh-CN" altLang="en-US" sz="30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1459230" y="1909445"/>
            <a:ext cx="2289175" cy="51435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1．定义：</a:t>
            </a:r>
            <a:endParaRPr lang="zh-CN" altLang="en-US" sz="2800" b="1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+mn-ea"/>
            </a:endParaRPr>
          </a:p>
        </p:txBody>
      </p:sp>
      <p:sp>
        <p:nvSpPr>
          <p:cNvPr id="3" name="矩形 2" title=""/>
          <p:cNvSpPr/>
          <p:nvPr>
            <p:custDataLst>
              <p:tags r:id="rId10"/>
            </p:custDataLst>
          </p:nvPr>
        </p:nvSpPr>
        <p:spPr>
          <a:xfrm>
            <a:off x="2040890" y="2423795"/>
            <a:ext cx="8794750" cy="922020"/>
          </a:xfrm>
          <a:prstGeom prst="rect">
            <a:avLst/>
          </a:prstGeom>
        </p:spPr>
        <p:txBody>
          <a:bodyPr wrap="non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u="sng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某种物质的物体，其质量与体积之比叫作这种物质的</a:t>
            </a:r>
            <a:endParaRPr lang="zh-CN" altLang="en-US" sz="2800" u="sng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800" u="sng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密度(density)</a:t>
            </a:r>
            <a:r>
              <a:rPr lang="zh-CN" altLang="en-US"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， 大小等于单位体积物体的质量。</a:t>
            </a:r>
            <a:endParaRPr lang="zh-CN" altLang="en-US" sz="28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28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+mn-ea"/>
            </a:endParaRPr>
          </a:p>
        </p:txBody>
      </p:sp>
      <p:sp>
        <p:nvSpPr>
          <p:cNvPr id="5" name="矩形 4" title=""/>
          <p:cNvSpPr/>
          <p:nvPr>
            <p:custDataLst>
              <p:tags r:id="rId11"/>
            </p:custDataLst>
          </p:nvPr>
        </p:nvSpPr>
        <p:spPr>
          <a:xfrm>
            <a:off x="2159635" y="3429000"/>
            <a:ext cx="4932045" cy="368300"/>
          </a:xfrm>
          <a:prstGeom prst="rect">
            <a:avLst/>
          </a:prstGeom>
        </p:spPr>
        <p:txBody>
          <a:bodyPr wrap="non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通常用 ρ 表示密度，m 表示质量，V 表示体积，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2"/>
            </p:custDataLst>
          </p:nvPr>
        </p:nvSpPr>
        <p:spPr>
          <a:xfrm>
            <a:off x="1578610" y="4048760"/>
            <a:ext cx="22942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2．公式： </a:t>
            </a:r>
            <a:endParaRPr lang="zh-CN" altLang="en-US" sz="2800" b="1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+mn-ea"/>
            </a:endParaRPr>
          </a:p>
        </p:txBody>
      </p:sp>
      <p:graphicFrame>
        <p:nvGraphicFramePr>
          <p:cNvPr id="15" name="对象 14" title="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4259580" y="3822700"/>
          <a:ext cx="1111250" cy="86550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8" name="Equation" r:id="rId14" imgW="443865" imgH="405765" progId="Equation.DSMT4">
                  <p:embed/>
                </p:oleObj>
              </mc:Choice>
              <mc:Fallback>
                <p:oleObj name="Equation" r:id="rId14" imgW="443865" imgH="405765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259580" y="3822700"/>
                        <a:ext cx="1111250" cy="8655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文本框 16" title=""/>
          <p:cNvSpPr txBox="1"/>
          <p:nvPr>
            <p:custDataLst>
              <p:tags r:id="rId16"/>
            </p:custDataLst>
          </p:nvPr>
        </p:nvSpPr>
        <p:spPr>
          <a:xfrm>
            <a:off x="1578610" y="4593590"/>
            <a:ext cx="19888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Arial" panose="020b0604020202020204" pitchFamily="34" charset="0"/>
              </a:rPr>
              <a:t>3.   单位：</a:t>
            </a:r>
            <a:endParaRPr lang="zh-CN" altLang="en-US" sz="2800" b="1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7"/>
            </p:custDataLst>
          </p:nvPr>
        </p:nvSpPr>
        <p:spPr>
          <a:xfrm>
            <a:off x="7368540" y="4710430"/>
            <a:ext cx="609600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195">
                <a:solidFill>
                  <a:schemeClr val="tx1"/>
                </a:solidFill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读作千克每立方米。</a:t>
            </a:r>
            <a:endParaRPr lang="zh-CN" altLang="en-US" sz="2195">
              <a:solidFill>
                <a:schemeClr val="tx1"/>
              </a:solidFill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8"/>
            </p:custDataLst>
          </p:nvPr>
        </p:nvSpPr>
        <p:spPr>
          <a:xfrm>
            <a:off x="7369175" y="5140325"/>
            <a:ext cx="3334385" cy="4699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195">
                <a:solidFill>
                  <a:schemeClr val="tx1"/>
                </a:solidFill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读作克每立方厘米。</a:t>
            </a:r>
            <a:endParaRPr lang="zh-CN" altLang="en-US" sz="2195">
              <a:solidFill>
                <a:schemeClr val="tx1"/>
              </a:solidFill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4" name="文本框 23" title=""/>
          <p:cNvSpPr txBox="1"/>
          <p:nvPr>
            <p:custDataLst>
              <p:tags r:id="rId19"/>
            </p:custDataLst>
          </p:nvPr>
        </p:nvSpPr>
        <p:spPr>
          <a:xfrm>
            <a:off x="2862580" y="5768340"/>
            <a:ext cx="16383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想一想：</a:t>
            </a:r>
            <a:endParaRPr lang="zh-CN" altLang="en-US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20"/>
            </p:custDataLst>
          </p:nvPr>
        </p:nvSpPr>
        <p:spPr>
          <a:xfrm>
            <a:off x="4167505" y="575183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>
                <a:solidFill>
                  <a:schemeClr val="tx1"/>
                </a:solidFill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g/cm</a:t>
            </a:r>
            <a:r>
              <a:rPr lang="en-US" altLang="zh-CN" sz="2400" baseline="30000">
                <a:solidFill>
                  <a:schemeClr val="tx1"/>
                </a:solidFill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和 </a:t>
            </a:r>
            <a:r>
              <a:rPr lang="en-US" altLang="zh-CN" sz="2400">
                <a:solidFill>
                  <a:schemeClr val="tx1"/>
                </a:solidFill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kg/m</a:t>
            </a:r>
            <a:r>
              <a:rPr lang="en-US" altLang="zh-CN" sz="2400" baseline="30000">
                <a:solidFill>
                  <a:schemeClr val="tx1"/>
                </a:solidFill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这两个单位哪个大呢？</a:t>
            </a:r>
            <a:endParaRPr lang="zh-CN" altLang="en-US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6" name="矩形 15" title=""/>
          <p:cNvSpPr/>
          <p:nvPr>
            <p:custDataLst>
              <p:tags r:id="rId21"/>
            </p:custDataLst>
          </p:nvPr>
        </p:nvSpPr>
        <p:spPr>
          <a:xfrm>
            <a:off x="4010660" y="4662805"/>
            <a:ext cx="1919605" cy="1088390"/>
          </a:xfrm>
          <a:prstGeom prst="rect">
            <a:avLst/>
          </a:prstGeom>
        </p:spPr>
        <p:txBody>
          <a:bodyPr wrap="non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国际单位:   </a:t>
            </a:r>
            <a:r>
              <a:rPr lang="en-US" altLang="zh-CN" sz="2800">
                <a:solidFill>
                  <a:schemeClr val="tx1"/>
                </a:solidFill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kg/m</a:t>
            </a:r>
            <a:r>
              <a:rPr lang="en-US" altLang="zh-CN" sz="2800" baseline="30000">
                <a:solidFill>
                  <a:schemeClr val="tx1"/>
                </a:solidFill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lang="zh-CN" altLang="en-US" sz="28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常用单位：</a:t>
            </a:r>
            <a:r>
              <a:rPr lang="en-US" altLang="zh-CN" sz="2800">
                <a:solidFill>
                  <a:schemeClr val="tx1"/>
                </a:solidFill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g/cm</a:t>
            </a:r>
            <a:r>
              <a:rPr lang="en-US" altLang="zh-CN" sz="2800" baseline="30000">
                <a:solidFill>
                  <a:schemeClr val="tx1"/>
                </a:solidFill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lang="en-US" altLang="zh-CN" sz="2800" baseline="30000">
              <a:solidFill>
                <a:schemeClr val="tx1"/>
              </a:solidFill>
              <a:latin typeface="华文楷体" panose="02010600040101010101" pitchFamily="2" charset="-122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2"/>
          <a:stretch>
            <a:fillRect/>
          </a:stretch>
        </p:blipFill>
        <p:spPr>
          <a:xfrm flipH="1">
            <a:off x="10706100" y="109982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" grpId="0"/>
      <p:bldP spid="3" grpId="0"/>
      <p:bldP spid="5" grpId="0"/>
      <p:bldP spid="16" grpId="0"/>
      <p:bldP spid="18" grpId="0"/>
      <p:bldP spid="19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Rectangle 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67691" y="4588300"/>
            <a:ext cx="2043430" cy="67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defTabSz="912495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925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Helvetica"/>
                <a:sym typeface="Arial" panose="020b0604020202020204" pitchFamily="34" charset="0"/>
              </a:rPr>
              <a:t>换算关系：</a:t>
            </a:r>
            <a:endParaRPr lang="zh-CN" altLang="en-US" sz="2925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Helvetica"/>
              <a:sym typeface="Arial" panose="020b0604020202020204" pitchFamily="34" charset="0"/>
            </a:endParaRPr>
          </a:p>
        </p:txBody>
      </p:sp>
      <p:sp>
        <p:nvSpPr>
          <p:cNvPr id="3" name="矩形 2" title=""/>
          <p:cNvSpPr/>
          <p:nvPr>
            <p:custDataLst>
              <p:tags r:id="rId5"/>
            </p:custDataLst>
          </p:nvPr>
        </p:nvSpPr>
        <p:spPr>
          <a:xfrm>
            <a:off x="3800297" y="5870346"/>
            <a:ext cx="5232544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249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195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 </a:t>
            </a:r>
            <a:r>
              <a:rPr lang="en-US" altLang="zh-CN" sz="3195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1g/cm</a:t>
            </a:r>
            <a:r>
              <a:rPr lang="en-US" altLang="zh-CN" sz="3195" baseline="3000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r>
              <a:rPr lang="en-US" altLang="zh-CN" sz="3195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=10</a:t>
            </a:r>
            <a:r>
              <a:rPr lang="en-US" altLang="zh-CN" sz="3195" baseline="3000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r>
              <a:rPr lang="en-US" altLang="zh-CN" sz="3195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kg/</a:t>
            </a:r>
            <a:r>
              <a:rPr lang="en-US" altLang="zh-CN" sz="3195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m</a:t>
            </a:r>
            <a:r>
              <a:rPr lang="en-US" altLang="zh-CN" sz="3195" baseline="3000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lang="en-US" altLang="zh-CN" sz="3195" baseline="30000" smtClean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4" name="Group 42" title=""/>
          <p:cNvGrpSpPr/>
          <p:nvPr>
            <p:custDataLst>
              <p:tags r:id="rId6"/>
            </p:custDataLst>
          </p:nvPr>
        </p:nvGrpSpPr>
        <p:grpSpPr>
          <a:xfrm>
            <a:off x="1876588" y="2478079"/>
            <a:ext cx="8893393" cy="1384620"/>
            <a:chOff x="884" y="2024"/>
            <a:chExt cx="3797" cy="545"/>
          </a:xfrm>
          <a:noFill/>
        </p:grpSpPr>
        <p:sp>
          <p:nvSpPr>
            <p:cNvPr id="5" name="AutoShape 11"/>
            <p:cNvSpPr>
              <a:spLocks noChangeAspect="1" noChangeArrowheads="1" noTextEdit="1"/>
            </p:cNvSpPr>
            <p:nvPr>
              <p:custDataLst>
                <p:tags r:id="rId7"/>
              </p:custDataLst>
            </p:nvPr>
          </p:nvSpPr>
          <p:spPr bwMode="auto">
            <a:xfrm>
              <a:off x="884" y="2024"/>
              <a:ext cx="3797" cy="54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249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395"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Line 13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1807" y="2305"/>
              <a:ext cx="45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</a:ln>
          </p:spPr>
          <p:txBody>
            <a:bodyPr/>
            <a:lstStyle/>
            <a:p>
              <a:pPr defTabSz="91249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395">
                <a:solidFill>
                  <a:srgbClr val="000000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" name="Line 14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2495" y="2305"/>
              <a:ext cx="1069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</a:ln>
          </p:spPr>
          <p:txBody>
            <a:bodyPr/>
            <a:lstStyle/>
            <a:p>
              <a:pPr defTabSz="91249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395">
                <a:solidFill>
                  <a:srgbClr val="000000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" name="Rectangle 1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494" y="2154"/>
              <a:ext cx="54" cy="1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defTabSz="91249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995" b="0">
                  <a:solidFill>
                    <a:schemeClr val="tx1"/>
                  </a:solidFill>
                  <a:cs typeface="Helvetica" pitchFamily="34" charset="0"/>
                  <a:sym typeface="Arial" panose="020b0604020202020204" pitchFamily="34" charset="0"/>
                </a:rPr>
                <a:t>3</a:t>
              </a:r>
              <a:endParaRPr lang="en-US" altLang="zh-CN" sz="1995" b="0">
                <a:solidFill>
                  <a:schemeClr val="tx1"/>
                </a:solidFill>
                <a:cs typeface="Helvetica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Rectangle 16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240" y="2341"/>
              <a:ext cx="236" cy="1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defTabSz="91249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995" b="0">
                  <a:solidFill>
                    <a:schemeClr val="tx1"/>
                  </a:solidFill>
                  <a:cs typeface="Helvetica" pitchFamily="34" charset="0"/>
                  <a:sym typeface="Arial" panose="020b0604020202020204" pitchFamily="34" charset="0"/>
                </a:rPr>
                <a:t>3</a:t>
              </a:r>
              <a:endParaRPr lang="en-US" altLang="zh-CN" sz="1995" b="0">
                <a:solidFill>
                  <a:schemeClr val="tx1"/>
                </a:solidFill>
                <a:cs typeface="Helvetica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" name="Rectangle 1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105" y="2322"/>
              <a:ext cx="111" cy="1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defTabSz="91249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995" b="0">
                  <a:solidFill>
                    <a:schemeClr val="tx1"/>
                  </a:solidFill>
                  <a:cs typeface="Helvetica" pitchFamily="34" charset="0"/>
                  <a:sym typeface="Arial" panose="020b0604020202020204" pitchFamily="34" charset="0"/>
                </a:rPr>
                <a:t>3</a:t>
              </a:r>
              <a:endParaRPr lang="en-US" altLang="zh-CN" sz="1995" b="0">
                <a:solidFill>
                  <a:schemeClr val="tx1"/>
                </a:solidFill>
                <a:cs typeface="Helvetica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" name="Rectangle 18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450" y="2170"/>
              <a:ext cx="77" cy="1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defTabSz="91249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995" b="0">
                  <a:solidFill>
                    <a:schemeClr val="tx1"/>
                  </a:solidFill>
                  <a:cs typeface="Helvetica" pitchFamily="34" charset="0"/>
                  <a:sym typeface="Arial" panose="020b0604020202020204" pitchFamily="34" charset="0"/>
                </a:rPr>
                <a:t>3</a:t>
              </a:r>
              <a:endParaRPr lang="en-US" altLang="zh-CN" sz="1995" b="0">
                <a:solidFill>
                  <a:schemeClr val="tx1"/>
                </a:solidFill>
                <a:cs typeface="Helvetica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" name="Rectangle 19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359" y="2160"/>
              <a:ext cx="146" cy="20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defTabSz="91249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460" b="0">
                  <a:solidFill>
                    <a:schemeClr val="tx1"/>
                  </a:solidFill>
                  <a:cs typeface="Helvetica" pitchFamily="34" charset="0"/>
                  <a:sym typeface="Arial" panose="020b0604020202020204" pitchFamily="34" charset="0"/>
                </a:rPr>
                <a:t>m</a:t>
              </a:r>
              <a:endParaRPr lang="en-US" altLang="zh-CN" sz="3460" b="0">
                <a:solidFill>
                  <a:schemeClr val="tx1"/>
                </a:solidFill>
                <a:cs typeface="Helvetica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" name="Rectangle 20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4268" y="2169"/>
              <a:ext cx="52" cy="20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defTabSz="91249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460" b="0">
                  <a:solidFill>
                    <a:schemeClr val="tx1"/>
                  </a:solidFill>
                  <a:cs typeface="Helvetica" pitchFamily="34" charset="0"/>
                  <a:sym typeface="Arial" panose="020b0604020202020204" pitchFamily="34" charset="0"/>
                </a:rPr>
                <a:t>/</a:t>
              </a:r>
              <a:endParaRPr lang="en-US" altLang="zh-CN" sz="3460" b="0">
                <a:solidFill>
                  <a:schemeClr val="tx1"/>
                </a:solidFill>
                <a:cs typeface="Helvetica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Rectangle 21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4067" y="2170"/>
              <a:ext cx="188" cy="20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defTabSz="91249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460" b="0">
                  <a:solidFill>
                    <a:schemeClr val="tx1"/>
                  </a:solidFill>
                  <a:cs typeface="Helvetica" pitchFamily="34" charset="0"/>
                  <a:sym typeface="Arial" panose="020b0604020202020204" pitchFamily="34" charset="0"/>
                </a:rPr>
                <a:t>kg</a:t>
              </a:r>
              <a:endParaRPr lang="en-US" altLang="zh-CN" sz="3460" b="0">
                <a:solidFill>
                  <a:schemeClr val="tx1"/>
                </a:solidFill>
                <a:cs typeface="Helvetica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Rectangle 22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776" y="2170"/>
              <a:ext cx="249" cy="20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defTabSz="91249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460" b="0">
                  <a:solidFill>
                    <a:schemeClr val="tx1"/>
                  </a:solidFill>
                  <a:cs typeface="Helvetica" pitchFamily="34" charset="0"/>
                  <a:sym typeface="Arial" panose="020b0604020202020204" pitchFamily="34" charset="0"/>
                </a:rPr>
                <a:t>10</a:t>
              </a:r>
              <a:r>
                <a:rPr lang="en-US" altLang="zh-CN" sz="3460" b="0" baseline="30000">
                  <a:solidFill>
                    <a:schemeClr val="tx1"/>
                  </a:solidFill>
                  <a:cs typeface="Helvetica" pitchFamily="34" charset="0"/>
                  <a:sym typeface="Arial" panose="020b0604020202020204" pitchFamily="34" charset="0"/>
                </a:rPr>
                <a:t>3</a:t>
              </a:r>
              <a:endParaRPr lang="en-US" altLang="zh-CN" sz="3460" b="0" baseline="30000">
                <a:solidFill>
                  <a:schemeClr val="tx1"/>
                </a:solidFill>
                <a:cs typeface="Helvetica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" name="Rectangle 23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096" y="2341"/>
              <a:ext cx="213" cy="20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defTabSz="91249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460" b="0">
                  <a:solidFill>
                    <a:schemeClr val="tx1"/>
                  </a:solidFill>
                  <a:cs typeface="Helvetica" pitchFamily="34" charset="0"/>
                  <a:sym typeface="Arial" panose="020b0604020202020204" pitchFamily="34" charset="0"/>
                </a:rPr>
                <a:t>m</a:t>
              </a:r>
              <a:endParaRPr lang="en-US" altLang="zh-CN" sz="3460" b="0">
                <a:solidFill>
                  <a:schemeClr val="tx1"/>
                </a:solidFill>
                <a:cs typeface="Helvetica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" name="Rectangle 24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744" y="2341"/>
              <a:ext cx="337" cy="20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defTabSz="91249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460" b="0">
                  <a:solidFill>
                    <a:schemeClr val="tx1"/>
                  </a:solidFill>
                  <a:cs typeface="Helvetica" pitchFamily="34" charset="0"/>
                  <a:sym typeface="Arial" panose="020b0604020202020204" pitchFamily="34" charset="0"/>
                </a:rPr>
                <a:t>10</a:t>
              </a:r>
              <a:r>
                <a:rPr lang="en-US" altLang="zh-CN" sz="3460" b="0" baseline="30000">
                  <a:solidFill>
                    <a:schemeClr val="tx1"/>
                  </a:solidFill>
                  <a:cs typeface="Helvetica" pitchFamily="34" charset="0"/>
                  <a:sym typeface="Arial" panose="020b0604020202020204" pitchFamily="34" charset="0"/>
                </a:rPr>
                <a:t>-6</a:t>
              </a:r>
              <a:endParaRPr lang="en-US" altLang="zh-CN" sz="3460" b="0" baseline="30000">
                <a:solidFill>
                  <a:schemeClr val="tx1"/>
                </a:solidFill>
                <a:cs typeface="Helvetica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" name="Rectangle 27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081" y="2037"/>
              <a:ext cx="251" cy="20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defTabSz="91249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460" b="0">
                  <a:solidFill>
                    <a:schemeClr val="tx1"/>
                  </a:solidFill>
                  <a:cs typeface="Helvetica" pitchFamily="34" charset="0"/>
                  <a:sym typeface="Arial" panose="020b0604020202020204" pitchFamily="34" charset="0"/>
                </a:rPr>
                <a:t>kg</a:t>
              </a:r>
              <a:endParaRPr lang="en-US" altLang="zh-CN" sz="3460" b="0">
                <a:solidFill>
                  <a:schemeClr val="tx1"/>
                </a:solidFill>
                <a:cs typeface="Helvetica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" name="Rectangle 28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744" y="2046"/>
              <a:ext cx="289" cy="20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defTabSz="91249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460" b="0">
                  <a:solidFill>
                    <a:schemeClr val="tx1"/>
                  </a:solidFill>
                  <a:cs typeface="Helvetica" pitchFamily="34" charset="0"/>
                  <a:sym typeface="Arial" panose="020b0604020202020204" pitchFamily="34" charset="0"/>
                </a:rPr>
                <a:t>10</a:t>
              </a:r>
              <a:r>
                <a:rPr lang="en-US" altLang="zh-CN" sz="3460" b="0" baseline="30000">
                  <a:solidFill>
                    <a:schemeClr val="tx1"/>
                  </a:solidFill>
                  <a:cs typeface="Helvetica" pitchFamily="34" charset="0"/>
                  <a:sym typeface="Arial" panose="020b0604020202020204" pitchFamily="34" charset="0"/>
                </a:rPr>
                <a:t>-3</a:t>
              </a:r>
              <a:endParaRPr lang="en-US" altLang="zh-CN" sz="3460" b="0" baseline="30000">
                <a:solidFill>
                  <a:schemeClr val="tx1"/>
                </a:solidFill>
                <a:cs typeface="Helvetica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" name="Rectangle 31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888" y="2339"/>
              <a:ext cx="229" cy="20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defTabSz="91249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460" b="0">
                  <a:solidFill>
                    <a:schemeClr val="tx1"/>
                  </a:solidFill>
                  <a:cs typeface="Helvetica" pitchFamily="34" charset="0"/>
                  <a:sym typeface="Arial" panose="020b0604020202020204" pitchFamily="34" charset="0"/>
                </a:rPr>
                <a:t>cm</a:t>
              </a:r>
              <a:endParaRPr lang="en-US" altLang="zh-CN" sz="3460" b="0">
                <a:solidFill>
                  <a:schemeClr val="tx1"/>
                </a:solidFill>
                <a:cs typeface="Helvetica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" name="Rectangle 32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1798" y="2339"/>
              <a:ext cx="94" cy="20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defTabSz="91249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460" b="0">
                  <a:solidFill>
                    <a:schemeClr val="tx1"/>
                  </a:solidFill>
                  <a:cs typeface="Helvetica" pitchFamily="34" charset="0"/>
                  <a:sym typeface="Arial" panose="020b0604020202020204" pitchFamily="34" charset="0"/>
                </a:rPr>
                <a:t>1</a:t>
              </a:r>
              <a:endParaRPr lang="en-US" altLang="zh-CN" sz="3460" b="0">
                <a:solidFill>
                  <a:schemeClr val="tx1"/>
                </a:solidFill>
                <a:cs typeface="Helvetica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Rectangle 33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2012" y="2037"/>
              <a:ext cx="94" cy="20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defTabSz="91249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460" b="0">
                  <a:solidFill>
                    <a:schemeClr val="tx1"/>
                  </a:solidFill>
                  <a:cs typeface="Helvetica" pitchFamily="34" charset="0"/>
                  <a:sym typeface="Arial" panose="020b0604020202020204" pitchFamily="34" charset="0"/>
                </a:rPr>
                <a:t>g</a:t>
              </a:r>
              <a:endParaRPr lang="en-US" altLang="zh-CN" sz="3460" b="0">
                <a:solidFill>
                  <a:schemeClr val="tx1"/>
                </a:solidFill>
                <a:cs typeface="Helvetica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" name="Rectangle 34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923" y="2037"/>
              <a:ext cx="94" cy="20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defTabSz="91249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460" b="0">
                  <a:solidFill>
                    <a:schemeClr val="tx1"/>
                  </a:solidFill>
                  <a:cs typeface="Helvetica" pitchFamily="34" charset="0"/>
                  <a:sym typeface="Arial" panose="020b0604020202020204" pitchFamily="34" charset="0"/>
                </a:rPr>
                <a:t>1</a:t>
              </a:r>
              <a:endParaRPr lang="en-US" altLang="zh-CN" sz="3460" b="0">
                <a:solidFill>
                  <a:schemeClr val="tx1"/>
                </a:solidFill>
                <a:cs typeface="Helvetica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" name="Rectangle 35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1202" y="2167"/>
              <a:ext cx="219" cy="20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defTabSz="91249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460" b="0" i="1">
                  <a:solidFill>
                    <a:schemeClr val="tx1"/>
                  </a:solidFill>
                  <a:cs typeface="Helvetica" pitchFamily="34" charset="0"/>
                  <a:sym typeface="Arial" panose="020b0604020202020204" pitchFamily="34" charset="0"/>
                </a:rPr>
                <a:t>cm</a:t>
              </a:r>
              <a:endParaRPr lang="en-US" altLang="zh-CN" sz="3460" b="0" i="1">
                <a:solidFill>
                  <a:schemeClr val="tx1"/>
                </a:solidFill>
                <a:cs typeface="Helvetica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" name="Rectangle 36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1153" y="2170"/>
              <a:ext cx="52" cy="20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defTabSz="91249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460" b="0">
                  <a:solidFill>
                    <a:schemeClr val="tx1"/>
                  </a:solidFill>
                  <a:cs typeface="Helvetica" pitchFamily="34" charset="0"/>
                  <a:sym typeface="Arial" panose="020b0604020202020204" pitchFamily="34" charset="0"/>
                </a:rPr>
                <a:t>/</a:t>
              </a:r>
              <a:endParaRPr lang="en-US" altLang="zh-CN" sz="3460" b="0">
                <a:solidFill>
                  <a:schemeClr val="tx1"/>
                </a:solidFill>
                <a:cs typeface="Helvetica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" name="Rectangle 37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1017" y="2167"/>
              <a:ext cx="122" cy="20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defTabSz="91249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460" b="0" i="1">
                  <a:solidFill>
                    <a:schemeClr val="tx1"/>
                  </a:solidFill>
                  <a:cs typeface="Helvetica" pitchFamily="34" charset="0"/>
                  <a:sym typeface="Arial" panose="020b0604020202020204" pitchFamily="34" charset="0"/>
                </a:rPr>
                <a:t>g</a:t>
              </a:r>
              <a:endParaRPr lang="en-US" altLang="zh-CN" sz="3460" b="0" i="1">
                <a:solidFill>
                  <a:schemeClr val="tx1"/>
                </a:solidFill>
                <a:cs typeface="Helvetica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" name="Rectangle 38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893" y="2170"/>
              <a:ext cx="94" cy="20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defTabSz="91249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460" b="0">
                  <a:solidFill>
                    <a:schemeClr val="tx1"/>
                  </a:solidFill>
                  <a:cs typeface="Helvetica" pitchFamily="34" charset="0"/>
                  <a:sym typeface="Arial" panose="020b0604020202020204" pitchFamily="34" charset="0"/>
                </a:rPr>
                <a:t>1</a:t>
              </a:r>
              <a:endParaRPr lang="en-US" altLang="zh-CN" sz="3460" b="0">
                <a:solidFill>
                  <a:schemeClr val="tx1"/>
                </a:solidFill>
                <a:cs typeface="Helvetica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" name="Rectangle 39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3627" y="2146"/>
              <a:ext cx="103" cy="20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defTabSz="91249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460" b="0">
                  <a:solidFill>
                    <a:schemeClr val="tx1"/>
                  </a:solidFill>
                  <a:latin typeface="Symbol" panose="05050102010706020507" pitchFamily="18" charset="2"/>
                  <a:cs typeface="Helvetica" pitchFamily="34" charset="0"/>
                  <a:sym typeface="Arial" panose="020b0604020202020204" pitchFamily="34" charset="0"/>
                </a:rPr>
                <a:t>=</a:t>
              </a:r>
              <a:endParaRPr lang="en-US" altLang="zh-CN" sz="3460" b="0">
                <a:solidFill>
                  <a:schemeClr val="tx1"/>
                </a:solidFill>
                <a:latin typeface="Symbol" panose="05050102010706020507" pitchFamily="18" charset="2"/>
                <a:cs typeface="Helvetica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" name="Rectangle 40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2320" y="2170"/>
              <a:ext cx="96" cy="20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defTabSz="91249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460" b="0">
                  <a:solidFill>
                    <a:schemeClr val="tx1"/>
                  </a:solidFill>
                  <a:latin typeface="Symbol" panose="05050102010706020507" pitchFamily="18" charset="2"/>
                  <a:cs typeface="Helvetica" pitchFamily="34" charset="0"/>
                  <a:sym typeface="Arial" panose="020b0604020202020204" pitchFamily="34" charset="0"/>
                </a:rPr>
                <a:t>=</a:t>
              </a:r>
              <a:endParaRPr lang="en-US" altLang="zh-CN" sz="3460" b="0">
                <a:solidFill>
                  <a:schemeClr val="tx1"/>
                </a:solidFill>
                <a:latin typeface="Symbol" panose="05050102010706020507" pitchFamily="18" charset="2"/>
                <a:cs typeface="Helvetica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Rectangle 41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1632" y="2146"/>
              <a:ext cx="103" cy="20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defTabSz="91249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460" b="0">
                  <a:solidFill>
                    <a:schemeClr val="tx1"/>
                  </a:solidFill>
                  <a:latin typeface="Symbol" panose="05050102010706020507" pitchFamily="18" charset="2"/>
                  <a:cs typeface="Helvetica" pitchFamily="34" charset="0"/>
                  <a:sym typeface="Arial" panose="020b0604020202020204" pitchFamily="34" charset="0"/>
                </a:rPr>
                <a:t>=</a:t>
              </a:r>
              <a:endParaRPr lang="en-US" altLang="zh-CN" sz="3460" b="0">
                <a:solidFill>
                  <a:schemeClr val="tx1"/>
                </a:solidFill>
                <a:latin typeface="Symbol" panose="05050102010706020507" pitchFamily="18" charset="2"/>
                <a:cs typeface="Helvetica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31" name="圆角矩形 35" title=""/>
          <p:cNvSpPr txBox="1"/>
          <p:nvPr>
            <p:custDataLst>
              <p:tags r:id="rId33"/>
            </p:custDataLst>
          </p:nvPr>
        </p:nvSpPr>
        <p:spPr>
          <a:xfrm>
            <a:off x="725779" y="1815888"/>
            <a:ext cx="4626657" cy="809963"/>
          </a:xfrm>
          <a:prstGeom prst="roundRect">
            <a:avLst/>
          </a:prstGeom>
          <a:noFill/>
          <a:ln w="9525">
            <a:noFill/>
          </a:ln>
        </p:spPr>
        <p:txBody>
          <a:bodyPr rot="0" spcFirstLastPara="0" vert="horz" wrap="square" lIns="91440" tIns="45720" rIns="91440" bIns="45720" numCol="1" spcCol="0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Arial" panose="020b0604020202020204" pitchFamily="34" charset="0"/>
              </a:rPr>
              <a:t>4.  单位换算</a:t>
            </a:r>
            <a:endParaRPr lang="zh-CN" altLang="en-US" sz="2800" b="1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32" name="矩形 31" title=""/>
          <p:cNvSpPr/>
          <p:nvPr>
            <p:custDataLst>
              <p:tags r:id="rId34"/>
            </p:custDataLst>
          </p:nvPr>
        </p:nvSpPr>
        <p:spPr>
          <a:xfrm>
            <a:off x="3800297" y="4885780"/>
            <a:ext cx="5232544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249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195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r>
              <a:rPr lang="en-US" altLang="zh-CN" sz="3200" smtClean="0">
                <a:solidFill>
                  <a:schemeClr val="tx1"/>
                </a:solidFill>
                <a:cs typeface="Helvetica" pitchFamily="34" charset="0"/>
                <a:sym typeface="Arial" panose="020b0604020202020204" pitchFamily="34" charset="0"/>
              </a:rPr>
              <a:t> k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g</a:t>
            </a:r>
            <a:r>
              <a:rPr lang="en-US" altLang="zh-CN" sz="3200" smtClean="0">
                <a:solidFill>
                  <a:schemeClr val="tx1"/>
                </a:solidFill>
                <a:cs typeface="Helvetica" pitchFamily="34" charset="0"/>
                <a:sym typeface="Arial" panose="020b0604020202020204" pitchFamily="34" charset="0"/>
              </a:rPr>
              <a:t> </a:t>
            </a:r>
            <a:r>
              <a:rPr lang="en-US" altLang="zh-CN" sz="3195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/</a:t>
            </a:r>
            <a:r>
              <a:rPr lang="en-US" altLang="zh-CN" sz="3195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m</a:t>
            </a:r>
            <a:r>
              <a:rPr lang="en-US" altLang="zh-CN" sz="3195" baseline="3000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3 </a:t>
            </a:r>
            <a:r>
              <a:rPr lang="en-US" altLang="zh-CN" sz="3195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= 10</a:t>
            </a:r>
            <a:r>
              <a:rPr lang="en-US" altLang="zh-CN" sz="3195" baseline="3000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-3</a:t>
            </a:r>
            <a:r>
              <a:rPr lang="en-US" altLang="zh-CN" sz="3195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g</a:t>
            </a:r>
            <a:r>
              <a:rPr lang="en-US" altLang="zh-CN" sz="3195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/cm</a:t>
            </a:r>
            <a:r>
              <a:rPr lang="en-US" altLang="zh-CN" sz="3195" baseline="3000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lang="en-US" altLang="zh-CN" sz="3195" baseline="30000" smtClean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33" name="组合 32" title=""/>
          <p:cNvGrpSpPr/>
          <p:nvPr>
            <p:custDataLst>
              <p:tags r:id="rId35"/>
            </p:custDataLst>
          </p:nvPr>
        </p:nvGrpSpPr>
        <p:grpSpPr>
          <a:xfrm>
            <a:off x="1876587" y="3377446"/>
            <a:ext cx="1290640" cy="1066707"/>
            <a:chOff x="1399730" y="2008649"/>
            <a:chExt cx="970338" cy="801979"/>
          </a:xfrm>
        </p:grpSpPr>
        <p:sp>
          <p:nvSpPr>
            <p:cNvPr id="34" name="AutoShape 43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1399730" y="2432944"/>
              <a:ext cx="970338" cy="377684"/>
            </a:xfrm>
            <a:prstGeom prst="wedgeRoundRectCallout">
              <a:avLst>
                <a:gd name="adj1" fmla="val 20961"/>
                <a:gd name="adj2" fmla="val -41149"/>
                <a:gd name="adj3" fmla="val 16667"/>
              </a:avLst>
            </a:prstGeom>
            <a:solidFill>
              <a:srgbClr val="9B73B1"/>
            </a:solidFill>
            <a:ln w="9525">
              <a:noFill/>
              <a:miter lim="800000"/>
            </a:ln>
          </p:spPr>
          <p:txBody>
            <a:bodyPr/>
            <a:lstStyle>
              <a:lvl1pPr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defTabSz="91249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385" b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Helvetica" pitchFamily="34" charset="0"/>
                  <a:sym typeface="Arial" panose="020b0604020202020204" pitchFamily="34" charset="0"/>
                </a:rPr>
                <a:t>大单位</a:t>
              </a:r>
              <a:endParaRPr lang="zh-CN" altLang="en-US" sz="2385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Helvetica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35" name="直接连接符 34"/>
            <p:cNvCxnSpPr/>
            <p:nvPr>
              <p:custDataLst>
                <p:tags r:id="rId37"/>
              </p:custDataLst>
            </p:nvPr>
          </p:nvCxnSpPr>
          <p:spPr>
            <a:xfrm flipV="1">
              <a:off x="1645920" y="2008649"/>
              <a:ext cx="178197" cy="4365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组合 35" title=""/>
          <p:cNvGrpSpPr/>
          <p:nvPr>
            <p:custDataLst>
              <p:tags r:id="rId38"/>
            </p:custDataLst>
          </p:nvPr>
        </p:nvGrpSpPr>
        <p:grpSpPr>
          <a:xfrm>
            <a:off x="8512005" y="3331564"/>
            <a:ext cx="1290640" cy="1099057"/>
            <a:chOff x="6388419" y="1974154"/>
            <a:chExt cx="970338" cy="826301"/>
          </a:xfrm>
        </p:grpSpPr>
        <p:sp>
          <p:nvSpPr>
            <p:cNvPr id="37" name="AutoShape 44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6388419" y="2400346"/>
              <a:ext cx="970338" cy="400109"/>
            </a:xfrm>
            <a:prstGeom prst="wedgeRoundRectCallout">
              <a:avLst>
                <a:gd name="adj1" fmla="val 23974"/>
                <a:gd name="adj2" fmla="val -47412"/>
                <a:gd name="adj3" fmla="val 16667"/>
              </a:avLst>
            </a:prstGeom>
            <a:solidFill>
              <a:srgbClr val="9B73B1"/>
            </a:solidFill>
            <a:ln w="9525">
              <a:noFill/>
              <a:miter lim="800000"/>
            </a:ln>
          </p:spPr>
          <p:txBody>
            <a:bodyPr/>
            <a:lstStyle>
              <a:lvl1pPr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defTabSz="91249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385" b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Helvetica" pitchFamily="34" charset="0"/>
                  <a:sym typeface="Arial" panose="020b0604020202020204" pitchFamily="34" charset="0"/>
                </a:rPr>
                <a:t>小单位</a:t>
              </a:r>
              <a:endParaRPr lang="zh-CN" altLang="en-US" sz="2385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Helvetica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38" name="直接连接符 37"/>
            <p:cNvCxnSpPr/>
            <p:nvPr>
              <p:custDataLst>
                <p:tags r:id="rId40"/>
              </p:custDataLst>
            </p:nvPr>
          </p:nvCxnSpPr>
          <p:spPr>
            <a:xfrm flipV="1">
              <a:off x="7141818" y="1974154"/>
              <a:ext cx="178197" cy="4365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直接连接符 39" title=""/>
          <p:cNvCxnSpPr/>
          <p:nvPr>
            <p:custDataLst>
              <p:tags r:id="rId41"/>
            </p:custDataLst>
          </p:nvPr>
        </p:nvCxnSpPr>
        <p:spPr>
          <a:xfrm>
            <a:off x="1459428" y="1593300"/>
            <a:ext cx="7003415" cy="0"/>
          </a:xfrm>
          <a:prstGeom prst="line">
            <a:avLst/>
          </a:prstGeom>
          <a:ln w="12700">
            <a:solidFill>
              <a:srgbClr val="01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组合 40" title=""/>
          <p:cNvGrpSpPr/>
          <p:nvPr>
            <p:custDataLst>
              <p:tags r:id="rId42"/>
            </p:custDataLst>
          </p:nvPr>
        </p:nvGrpSpPr>
        <p:grpSpPr>
          <a:xfrm>
            <a:off x="784957" y="1311256"/>
            <a:ext cx="445481" cy="469613"/>
            <a:chOff x="2121873" y="1511588"/>
            <a:chExt cx="445481" cy="469613"/>
          </a:xfrm>
        </p:grpSpPr>
        <p:sp>
          <p:nvSpPr>
            <p:cNvPr id="42" name="矩形 41"/>
            <p:cNvSpPr/>
            <p:nvPr>
              <p:custDataLst>
                <p:tags r:id="rId43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3" name="矩形 42"/>
            <p:cNvSpPr/>
            <p:nvPr>
              <p:custDataLst>
                <p:tags r:id="rId44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16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4" name="文本框 43" title=""/>
          <p:cNvSpPr txBox="1"/>
          <p:nvPr>
            <p:custDataLst>
              <p:tags r:id="rId45"/>
            </p:custDataLst>
          </p:nvPr>
        </p:nvSpPr>
        <p:spPr>
          <a:xfrm>
            <a:off x="1136650" y="959485"/>
            <a:ext cx="287464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二、密度</a:t>
            </a:r>
            <a:endParaRPr lang="zh-CN" altLang="en-US" sz="30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4"/>
            </p:custDataLst>
          </p:nvPr>
        </p:nvCxnSpPr>
        <p:spPr>
          <a:xfrm>
            <a:off x="1459428" y="1593300"/>
            <a:ext cx="7003415" cy="0"/>
          </a:xfrm>
          <a:prstGeom prst="line">
            <a:avLst/>
          </a:prstGeom>
          <a:ln w="12700">
            <a:solidFill>
              <a:srgbClr val="01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5"/>
            </p:custDataLst>
          </p:nvPr>
        </p:nvGrpSpPr>
        <p:grpSpPr>
          <a:xfrm>
            <a:off x="784957" y="1311256"/>
            <a:ext cx="445481" cy="469613"/>
            <a:chOff x="2121873" y="1511588"/>
            <a:chExt cx="445481" cy="469613"/>
          </a:xfrm>
        </p:grpSpPr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16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1136650" y="959485"/>
            <a:ext cx="287464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二、密度</a:t>
            </a:r>
            <a:endParaRPr lang="zh-CN" altLang="en-US" sz="30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1459230" y="1824990"/>
            <a:ext cx="3041015" cy="506095"/>
          </a:xfrm>
          <a:prstGeom prst="rect">
            <a:avLst/>
          </a:prstGeom>
          <a:noFill/>
          <a:ln w="9525">
            <a:noFill/>
          </a:ln>
        </p:spPr>
        <p:txBody>
          <a:bodyPr rot="0" spcFirstLastPara="0" vert="horz" wrap="square" lIns="91440" tIns="45720" rIns="91440" bIns="45720" numCol="1" spcCol="0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一些物质的密度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11" name="图片 10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453515" y="2331085"/>
            <a:ext cx="4571365" cy="4284980"/>
          </a:xfrm>
          <a:prstGeom prst="rect">
            <a:avLst/>
          </a:prstGeom>
        </p:spPr>
      </p:pic>
      <p:sp>
        <p:nvSpPr>
          <p:cNvPr id="14" name="矩形 13" title=""/>
          <p:cNvSpPr/>
          <p:nvPr>
            <p:custDataLst>
              <p:tags r:id="rId12"/>
            </p:custDataLst>
          </p:nvPr>
        </p:nvSpPr>
        <p:spPr>
          <a:xfrm>
            <a:off x="4806315" y="4865370"/>
            <a:ext cx="4874895" cy="922020"/>
          </a:xfrm>
          <a:prstGeom prst="rect">
            <a:avLst/>
          </a:prstGeom>
        </p:spPr>
        <p:txBody>
          <a:bodyPr wrap="none" rtlCol="0" anchor="t">
            <a:noAutofit/>
          </a:bodyPr>
          <a:lstStyle/>
          <a:p>
            <a:pPr lvl="0" indent="457200" algn="l" fontAlgn="auto">
              <a:buClrTx/>
              <a:buSzTx/>
              <a:buFontTx/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       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可以看出，不同物质的密度一般不同，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+mn-ea"/>
            </a:endParaRPr>
          </a:p>
          <a:p>
            <a:pPr lvl="0" indent="457200" algn="l" fontAlgn="auto">
              <a:buClrTx/>
              <a:buSzTx/>
              <a:buFont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同种物质处于不同状态时密度也不一样。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+mn-ea"/>
            </a:endParaRPr>
          </a:p>
          <a:p>
            <a:pPr lvl="0" indent="457200" algn="l" fontAlgn="auto">
              <a:buClrTx/>
              <a:buSzTx/>
              <a:buFont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例如，水和冰是同种物质，但密度不同。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+mn-ea"/>
            </a:endParaRPr>
          </a:p>
        </p:txBody>
      </p:sp>
      <p:sp>
        <p:nvSpPr>
          <p:cNvPr id="21" name="文本框 20" title="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341365" y="2448024"/>
            <a:ext cx="2440275" cy="429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kumimoji="1" lang="en-US" altLang="zh-CN" sz="220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记住水的密度: </a:t>
            </a:r>
            <a:endParaRPr kumimoji="1" lang="en-US" altLang="zh-CN" sz="2200" smtClean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14"/>
            </p:custDataLst>
          </p:nvPr>
        </p:nvSpPr>
        <p:spPr>
          <a:xfrm>
            <a:off x="8462755" y="2447777"/>
            <a:ext cx="182244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20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1.0</a:t>
            </a:r>
            <a:r>
              <a:rPr kumimoji="1" lang="en-US" altLang="en-US" sz="220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×</a:t>
            </a:r>
            <a:r>
              <a:rPr kumimoji="1" lang="en-US" altLang="zh-CN" sz="220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10</a:t>
            </a:r>
            <a:r>
              <a:rPr kumimoji="1" lang="en-US" altLang="zh-CN" sz="2200" baseline="3000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kumimoji="1" lang="en-US" altLang="zh-CN" sz="220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kg/m</a:t>
            </a:r>
            <a:r>
              <a:rPr kumimoji="1" lang="en-US" altLang="zh-CN" sz="2200" baseline="3000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endParaRPr lang="zh-CN" altLang="en-US" sz="2200" baseline="30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 title=""/>
          <p:cNvSpPr txBox="1"/>
          <p:nvPr>
            <p:custDataLst>
              <p:tags r:id="rId15"/>
            </p:custDataLst>
          </p:nvPr>
        </p:nvSpPr>
        <p:spPr>
          <a:xfrm>
            <a:off x="6341745" y="3044190"/>
            <a:ext cx="43541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2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物理意义：</a:t>
            </a:r>
            <a:r>
              <a:rPr kumimoji="1" lang="en-US" altLang="zh-CN" sz="22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kumimoji="1" lang="zh-CN" altLang="en-US" sz="22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立方米的水，</a:t>
            </a:r>
            <a:r>
              <a:rPr kumimoji="1" lang="en-US" altLang="zh-CN" sz="22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</a:t>
            </a:r>
            <a:r>
              <a:rPr kumimoji="1" lang="zh-CN" altLang="en-US" sz="22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质量是</a:t>
            </a:r>
            <a:r>
              <a:rPr kumimoji="1" lang="en-US" altLang="zh-CN" sz="22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1000</a:t>
            </a:r>
            <a:r>
              <a:rPr kumimoji="1" lang="zh-CN" altLang="en-US" sz="22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千克。</a:t>
            </a:r>
            <a:endParaRPr kumimoji="1" lang="zh-CN" altLang="en-US" sz="22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2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4"/>
            </p:custDataLst>
          </p:nvPr>
        </p:nvCxnSpPr>
        <p:spPr>
          <a:xfrm>
            <a:off x="1459428" y="1593300"/>
            <a:ext cx="7003415" cy="0"/>
          </a:xfrm>
          <a:prstGeom prst="line">
            <a:avLst/>
          </a:prstGeom>
          <a:ln w="12700">
            <a:solidFill>
              <a:srgbClr val="01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5"/>
            </p:custDataLst>
          </p:nvPr>
        </p:nvGrpSpPr>
        <p:grpSpPr>
          <a:xfrm>
            <a:off x="784957" y="1311256"/>
            <a:ext cx="445481" cy="469613"/>
            <a:chOff x="2121873" y="1511588"/>
            <a:chExt cx="445481" cy="469613"/>
          </a:xfrm>
        </p:grpSpPr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16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1136650" y="959485"/>
            <a:ext cx="287464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二、密度</a:t>
            </a:r>
            <a:endParaRPr lang="zh-CN" altLang="en-US" sz="30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1459230" y="1824990"/>
            <a:ext cx="3988435" cy="506095"/>
          </a:xfrm>
          <a:prstGeom prst="rect">
            <a:avLst/>
          </a:prstGeom>
          <a:noFill/>
          <a:ln w="9525">
            <a:noFill/>
          </a:ln>
        </p:spPr>
        <p:txBody>
          <a:bodyPr rot="0" spcFirstLastPara="0" vert="horz" wrap="square" lIns="91440" tIns="45720" rIns="91440" bIns="45720" numCol="1" spcCol="0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对密度概念的理解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+mn-ea"/>
            </a:endParaRPr>
          </a:p>
        </p:txBody>
      </p:sp>
      <p:sp>
        <p:nvSpPr>
          <p:cNvPr id="3" name="Text Box 3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8595" y="2606354"/>
            <a:ext cx="7996555" cy="911860"/>
          </a:xfrm>
          <a:prstGeom prst="rect">
            <a:avLst/>
          </a:prstGeom>
        </p:spPr>
        <p:txBody>
          <a:bodyPr wrap="none" rtlCol="0" anchor="t">
            <a:noAutofit/>
          </a:bodyPr>
          <a:lstStyle>
            <a:lvl1pPr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lvl="0" indent="457200" algn="l" eaLnBrk="1" hangingPunct="1">
              <a:buClrTx/>
              <a:buSzTx/>
              <a:buFontTx/>
            </a:pPr>
            <a:r>
              <a:rPr kumimoji="0" lang="en-US" altLang="zh-CN" sz="2800" b="0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     ①密度是</a:t>
            </a:r>
            <a:r>
              <a:rPr kumimoji="0" lang="en-US" altLang="zh-CN" sz="2800" b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物质</a:t>
            </a:r>
            <a:r>
              <a:rPr kumimoji="0" lang="en-US" altLang="zh-CN" sz="2800" b="0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的一种特性，同种物质在一定状态下，密度是相同的，</a:t>
            </a:r>
            <a:endParaRPr kumimoji="0" lang="en-US" altLang="zh-CN" sz="2800" b="0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+mn-ea"/>
            </a:endParaRPr>
          </a:p>
          <a:p>
            <a:pPr lvl="0" indent="457200" algn="l" eaLnBrk="1" hangingPunct="1">
              <a:buClrTx/>
              <a:buSzTx/>
              <a:buFontTx/>
            </a:pPr>
            <a:r>
              <a:rPr kumimoji="0" lang="en-US" altLang="zh-CN" sz="2800" b="0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          与物体的质量、体积、位置、形状等无关。</a:t>
            </a:r>
            <a:endParaRPr kumimoji="0" lang="en-US" altLang="zh-CN" sz="2800" b="0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+mn-ea"/>
            </a:endParaRPr>
          </a:p>
        </p:txBody>
      </p:sp>
      <p:sp>
        <p:nvSpPr>
          <p:cNvPr id="2" name="Text Box 4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58595" y="3582086"/>
            <a:ext cx="8288655" cy="501650"/>
          </a:xfrm>
          <a:prstGeom prst="rect">
            <a:avLst/>
          </a:prstGeom>
        </p:spPr>
        <p:txBody>
          <a:bodyPr wrap="none" rtlCol="0" anchor="t">
            <a:noAutofit/>
          </a:bodyPr>
          <a:lstStyle>
            <a:lvl1pPr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lvl="0" indent="457200" algn="l" eaLnBrk="1" hangingPunct="1">
              <a:buClrTx/>
              <a:buSzTx/>
              <a:buFontTx/>
            </a:pPr>
            <a:r>
              <a:rPr kumimoji="0" lang="en-US" altLang="zh-CN" sz="2800" b="0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     ②密度与物质的种类有关，不同物质的密度一般是不同的。</a:t>
            </a:r>
            <a:endParaRPr kumimoji="0" lang="en-US" altLang="zh-CN" sz="2800" b="0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+mn-ea"/>
            </a:endParaRPr>
          </a:p>
        </p:txBody>
      </p:sp>
      <p:sp>
        <p:nvSpPr>
          <p:cNvPr id="5" name="Text Box 5" title="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58595" y="4378603"/>
            <a:ext cx="5075555" cy="501650"/>
          </a:xfrm>
          <a:prstGeom prst="rect">
            <a:avLst/>
          </a:prstGeom>
        </p:spPr>
        <p:txBody>
          <a:bodyPr wrap="none" rtlCol="0" anchor="t">
            <a:noAutofit/>
          </a:bodyPr>
          <a:lstStyle>
            <a:lvl1pPr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lvl="0" indent="457200" algn="l" eaLnBrk="1" hangingPunct="1">
              <a:buClrTx/>
              <a:buSzTx/>
              <a:buFontTx/>
            </a:pPr>
            <a:r>
              <a:rPr kumimoji="0" lang="en-US" altLang="zh-CN" sz="2800" b="0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     ③密度与物质的温度和状态有关。</a:t>
            </a:r>
            <a:endParaRPr kumimoji="0" lang="en-US" altLang="zh-CN" sz="2800" b="0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4"/>
            </p:custDataLst>
          </p:nvPr>
        </p:nvCxnSpPr>
        <p:spPr>
          <a:xfrm>
            <a:off x="1459428" y="1593300"/>
            <a:ext cx="7003415" cy="0"/>
          </a:xfrm>
          <a:prstGeom prst="line">
            <a:avLst/>
          </a:prstGeom>
          <a:ln w="12700">
            <a:solidFill>
              <a:srgbClr val="01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5"/>
            </p:custDataLst>
          </p:nvPr>
        </p:nvGrpSpPr>
        <p:grpSpPr>
          <a:xfrm>
            <a:off x="784957" y="1311256"/>
            <a:ext cx="445481" cy="469613"/>
            <a:chOff x="2121873" y="1511588"/>
            <a:chExt cx="445481" cy="469613"/>
          </a:xfrm>
        </p:grpSpPr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16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1136650" y="959485"/>
            <a:ext cx="287464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二、密度</a:t>
            </a:r>
            <a:endParaRPr lang="zh-CN" altLang="en-US" sz="30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1459230" y="1824990"/>
            <a:ext cx="3988435" cy="506095"/>
          </a:xfrm>
          <a:prstGeom prst="rect">
            <a:avLst/>
          </a:prstGeom>
          <a:noFill/>
          <a:ln w="9525">
            <a:noFill/>
          </a:ln>
        </p:spPr>
        <p:txBody>
          <a:bodyPr rot="0" spcFirstLastPara="0" vert="horz" wrap="square" lIns="91440" tIns="45720" rIns="91440" bIns="45720" numCol="1" spcCol="0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对密度概念的理解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+mn-ea"/>
            </a:endParaRPr>
          </a:p>
        </p:txBody>
      </p:sp>
      <p:sp>
        <p:nvSpPr>
          <p:cNvPr id="3" name="Text Box 3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318740" y="2563174"/>
            <a:ext cx="7996555" cy="911860"/>
          </a:xfrm>
          <a:prstGeom prst="rect">
            <a:avLst/>
          </a:prstGeom>
        </p:spPr>
        <p:txBody>
          <a:bodyPr wrap="none" rtlCol="0" anchor="t">
            <a:noAutofit/>
          </a:bodyPr>
          <a:lstStyle>
            <a:lvl1pPr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lvl="0" indent="457200" algn="l" eaLnBrk="1" hangingPunct="1">
              <a:buClrTx/>
              <a:buSzTx/>
              <a:buFontTx/>
            </a:pPr>
            <a:r>
              <a:rPr kumimoji="0" lang="en-US" alt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想一想：一瓶矿泉水喝去了一半，对于剩下的水，</a:t>
            </a:r>
            <a:endParaRPr kumimoji="0" lang="en-US" alt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indent="457200" algn="l" eaLnBrk="1" hangingPunct="1">
              <a:buClrTx/>
              <a:buSzTx/>
              <a:buFontTx/>
            </a:pPr>
            <a:r>
              <a:rPr kumimoji="0" lang="en-US" alt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下面说法正确的是(    )。</a:t>
            </a:r>
            <a:endParaRPr kumimoji="0" lang="en-US" alt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2" name="矩形 11" title=""/>
          <p:cNvSpPr/>
          <p:nvPr>
            <p:custDataLst>
              <p:tags r:id="rId11"/>
            </p:custDataLst>
          </p:nvPr>
        </p:nvSpPr>
        <p:spPr bwMode="auto">
          <a:xfrm>
            <a:off x="1797050" y="4013835"/>
            <a:ext cx="2841625" cy="526415"/>
          </a:xfrm>
          <a:prstGeom prst="rect">
            <a:avLst/>
          </a:prstGeom>
        </p:spPr>
        <p:txBody>
          <a:bodyPr wrap="none" rtlCol="0" anchor="t">
            <a:noAutofit/>
          </a:bodyPr>
          <a:lstStyle>
            <a:lvl1pPr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lvl="0" indent="457200" algn="l" eaLnBrk="1" hangingPunct="1">
              <a:buClrTx/>
              <a:buSzTx/>
              <a:buFontTx/>
            </a:pPr>
            <a:r>
              <a:rPr kumimoji="0" lang="en-US" alt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A. 质量变为原来的一半</a:t>
            </a:r>
            <a:endParaRPr kumimoji="0" lang="en-US" alt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3" name="矩形 12" title=""/>
          <p:cNvSpPr/>
          <p:nvPr>
            <p:custDataLst>
              <p:tags r:id="rId12"/>
            </p:custDataLst>
          </p:nvPr>
        </p:nvSpPr>
        <p:spPr bwMode="auto">
          <a:xfrm>
            <a:off x="5868035" y="4013835"/>
            <a:ext cx="3195955" cy="526415"/>
          </a:xfrm>
          <a:prstGeom prst="rect">
            <a:avLst/>
          </a:prstGeom>
        </p:spPr>
        <p:txBody>
          <a:bodyPr wrap="none" rtlCol="0" anchor="t">
            <a:noAutofit/>
          </a:bodyPr>
          <a:lstStyle>
            <a:lvl1pPr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lvl="0" indent="457200" algn="l" eaLnBrk="1" hangingPunct="1">
              <a:buClrTx/>
              <a:buSzTx/>
              <a:buFontTx/>
            </a:pPr>
            <a:r>
              <a:rPr kumimoji="0" lang="en-US" alt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B. 质量不变</a:t>
            </a:r>
            <a:endParaRPr kumimoji="0" lang="en-US" alt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4" name="矩形 13" title=""/>
          <p:cNvSpPr/>
          <p:nvPr>
            <p:custDataLst>
              <p:tags r:id="rId13"/>
            </p:custDataLst>
          </p:nvPr>
        </p:nvSpPr>
        <p:spPr bwMode="auto">
          <a:xfrm>
            <a:off x="1797050" y="4822825"/>
            <a:ext cx="3216275" cy="446405"/>
          </a:xfrm>
          <a:prstGeom prst="rect">
            <a:avLst/>
          </a:prstGeom>
        </p:spPr>
        <p:txBody>
          <a:bodyPr wrap="none" rtlCol="0" anchor="t">
            <a:noAutofit/>
          </a:bodyPr>
          <a:lstStyle>
            <a:lvl1pPr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lvl="0" indent="457200" algn="l" eaLnBrk="1" hangingPunct="1">
              <a:buClrTx/>
              <a:buSzTx/>
              <a:buFontTx/>
            </a:pPr>
            <a:r>
              <a:rPr kumimoji="0" lang="en-US" alt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C. 密度变为原来的一半</a:t>
            </a:r>
            <a:endParaRPr kumimoji="0" lang="en-US" alt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5" name="矩形 14" title=""/>
          <p:cNvSpPr/>
          <p:nvPr>
            <p:custDataLst>
              <p:tags r:id="rId14"/>
            </p:custDataLst>
          </p:nvPr>
        </p:nvSpPr>
        <p:spPr bwMode="auto">
          <a:xfrm>
            <a:off x="5868035" y="4822825"/>
            <a:ext cx="1341120" cy="368300"/>
          </a:xfrm>
          <a:prstGeom prst="rect">
            <a:avLst/>
          </a:prstGeom>
        </p:spPr>
        <p:txBody>
          <a:bodyPr wrap="none" rtlCol="0" anchor="t">
            <a:noAutofit/>
          </a:bodyPr>
          <a:lstStyle>
            <a:lvl1pPr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lvl="0" indent="457200" algn="l" eaLnBrk="1" hangingPunct="1">
              <a:buClrTx/>
              <a:buSzTx/>
              <a:buFontTx/>
            </a:pPr>
            <a:r>
              <a:rPr kumimoji="0" lang="en-US" alt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D. 密度不变</a:t>
            </a:r>
            <a:endParaRPr kumimoji="0" lang="en-US" alt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15"/>
            </p:custDataLst>
          </p:nvPr>
        </p:nvSpPr>
        <p:spPr>
          <a:xfrm>
            <a:off x="4998720" y="3006090"/>
            <a:ext cx="948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AD</a:t>
            </a:r>
            <a:endParaRPr lang="en-US" altLang="zh-CN" sz="28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3" name="文本框 2" title="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784824" y="2094455"/>
                <a:ext cx="9743125" cy="176466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 anchor="t">
                <a:spAutoFit/>
              </a:bodyPr>
              <a:lstStyle/>
              <a:p>
                <a:pPr lvl="0" indent="457200" algn="l" fontAlgn="auto">
                  <a:lnSpc>
                    <a:spcPct val="150000"/>
                  </a:lnSpc>
                  <a:buClrTx/>
                  <a:buSzTx/>
                  <a:buFontTx/>
                </a:pPr>
                <a:r>
                  <a:rPr lang="zh-CN" altLang="en-US" sz="2800" b="1">
                    <a:latin typeface="华文楷体" panose="02010600040101010101" pitchFamily="2" charset="-122"/>
                    <a:ea typeface="华文楷体" panose="02010600040101010101" pitchFamily="2" charset="-122"/>
                    <a:cs typeface="仿宋" panose="02010609060101010101" charset="-122"/>
                    <a:sym typeface="+mn-ea"/>
                  </a:rPr>
                  <a:t>4. 密度及变形公式：  </a:t>
                </a:r>
                <a:endParaRPr lang="zh-CN" altLang="en-US" sz="2800" b="1">
                  <a:latin typeface="华文楷体" panose="02010600040101010101" pitchFamily="2" charset="-122"/>
                  <a:ea typeface="华文楷体" panose="02010600040101010101" pitchFamily="2" charset="-122"/>
                  <a:cs typeface="仿宋" panose="02010609060101010101" charset="-122"/>
                  <a:sym typeface="+mn-ea"/>
                </a:endParaRPr>
              </a:p>
              <a:p>
                <a:pPr lvl="0" indent="457200" algn="l" fontAlgn="auto">
                  <a:lnSpc>
                    <a:spcPct val="150000"/>
                  </a:lnSpc>
                  <a:buClrTx/>
                  <a:buSzTx/>
                  <a:buFontTx/>
                </a:pPr>
                <a:r>
                  <a:rPr lang="zh-CN" altLang="en-US" sz="2800" b="1">
                    <a:latin typeface="华文楷体" panose="02010600040101010101" pitchFamily="2" charset="-122"/>
                    <a:ea typeface="华文楷体" panose="02010600040101010101" pitchFamily="2" charset="-122"/>
                    <a:cs typeface="仿宋" panose="02010609060101010101" charset="-122"/>
                    <a:sym typeface="+mn-ea"/>
                  </a:rPr>
                  <a:t>          质量  m＝ρV     体积 V＝</a:t>
                </a:r>
                <a14:m>
                  <m:oMathPara>
                    <m:oMathParaPr>
                      <m:jc/>
                    </m:oMathParaPr>
                    <m:oMath>
                      <m:f>
                        <m:fPr>
                          <m:type m:val="bar"/>
                          <m:ctrlPr>
                            <a:rPr lang="en-US" altLang="zh-CN" sz="2800" b="1" i="1">
                              <a:latin typeface="Cambria Math" panose="02040503050406030204"/>
                              <a:ea typeface="华文楷体" panose="02010600040101010101" pitchFamily="2" charset="-122"/>
                              <a:cs typeface="Cambria Math" panose="02040503050406030204" charset="0"/>
                              <a:sym typeface="+mn-ea"/>
                            </a:rPr>
                          </m:ctrlPr>
                        </m:fPr>
                        <m:num>
                          <m:r>
                            <m:rPr>
                              <m:sty m:val="bi"/>
                            </m:rPr>
                            <a:rPr lang="en-US" altLang="zh-CN" sz="2800" b="1" i="1">
                              <a:latin typeface="Cambria Math" panose="02040503050406030204"/>
                              <a:ea typeface="华文楷体" panose="02010600040101010101" pitchFamily="2" charset="-122"/>
                              <a:cs typeface="Cambria Math" panose="02040503050406030204" charset="0"/>
                              <a:sym typeface="+mn-ea"/>
                            </a:rPr>
                            <m:t>𝒎</m:t>
                          </m:r>
                        </m:num>
                        <m:den>
                          <m:r>
                            <m:rPr>
                              <m:sty m:val="b"/>
                            </m:rPr>
                            <a:rPr lang="zh-CN" altLang="en-US" sz="2800" b="1">
                              <a:latin typeface="华文楷体" panose="02010600040101010101" pitchFamily="2" charset="-122"/>
                              <a:ea typeface="华文楷体" panose="02010600040101010101" pitchFamily="2" charset="-122"/>
                              <a:cs typeface="仿宋" panose="02010609060101010101" charset="-122"/>
                              <a:sym typeface="+mn-ea"/>
                            </a:rPr>
                            <m:t>𝛒</m:t>
                          </m:r>
                        </m:den>
                      </m:f>
                    </m:oMath>
                  </m:oMathPara>
                </a14:m>
                <a:r>
                  <a:rPr lang="zh-CN" altLang="en-US" sz="2800" b="1">
                    <a:latin typeface="华文楷体" panose="02010600040101010101" pitchFamily="2" charset="-122"/>
                    <a:ea typeface="华文楷体" panose="02010600040101010101" pitchFamily="2" charset="-122"/>
                    <a:cs typeface="仿宋" panose="02010609060101010101" charset="-122"/>
                    <a:sym typeface="+mn-ea"/>
                  </a:rPr>
                  <a:t> </a:t>
                </a:r>
                <a:endParaRPr lang="zh-CN" altLang="en-US" sz="2800" b="1">
                  <a:latin typeface="华文楷体" panose="02010600040101010101" pitchFamily="2" charset="-122"/>
                  <a:ea typeface="华文楷体" panose="02010600040101010101" pitchFamily="2" charset="-122"/>
                  <a:cs typeface="仿宋" panose="02010609060101010101" charset="-122"/>
                  <a:sym typeface="+mn-ea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784824" y="2094455"/>
                <a:ext cx="9743125" cy="1764665"/>
              </a:xfrm>
              <a:prstGeom prst="rect">
                <a:avLst/>
              </a:prstGeom>
              <a:blipFill rotWithShape="1">
                <a:blip r:embed="rId5"/>
                <a:stretch>
                  <a:fillRect l="-6" t="-13" r="3" b="13"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 title=""/>
          <p:cNvSpPr txBox="1"/>
          <p:nvPr>
            <p:custDataLst>
              <p:tags r:id="rId6"/>
            </p:custDataLst>
          </p:nvPr>
        </p:nvSpPr>
        <p:spPr>
          <a:xfrm>
            <a:off x="784822" y="3566341"/>
            <a:ext cx="10959079" cy="203009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lvl="0" indent="457200" algn="l">
              <a:lnSpc>
                <a:spcPct val="150000"/>
              </a:lnSpc>
              <a:buClrTx/>
              <a:buSzTx/>
              <a:buFont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5. 计算时注意ρ、m、V单位的组合：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+mn-ea"/>
            </a:endParaRPr>
          </a:p>
          <a:p>
            <a:pPr lvl="0" indent="457200" algn="l">
              <a:lnSpc>
                <a:spcPct val="150000"/>
              </a:lnSpc>
              <a:buClrTx/>
              <a:buSzTx/>
              <a:buFont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  ① m用kg做单位，V用</a:t>
            </a:r>
            <a:r>
              <a:rPr kumimoji="1" lang="en-US" altLang="zh-CN" sz="280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m</a:t>
            </a:r>
            <a:r>
              <a:rPr kumimoji="1" lang="en-US" altLang="zh-CN" sz="2800" baseline="3000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做单位时，ρ的单位是</a:t>
            </a:r>
            <a:r>
              <a:rPr kumimoji="1" lang="en-US" altLang="zh-CN" sz="280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kg/</a:t>
            </a:r>
            <a:r>
              <a:rPr kumimoji="1" lang="en-US" altLang="zh-CN" sz="280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m</a:t>
            </a:r>
            <a:r>
              <a:rPr kumimoji="1" lang="en-US" altLang="zh-CN" sz="2800" baseline="3000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；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+mn-ea"/>
            </a:endParaRPr>
          </a:p>
          <a:p>
            <a:pPr lvl="0" indent="457200" algn="l">
              <a:lnSpc>
                <a:spcPct val="150000"/>
              </a:lnSpc>
              <a:buClrTx/>
              <a:buSzTx/>
              <a:buFont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  ② m用g做单位，V用</a:t>
            </a:r>
            <a:r>
              <a:rPr kumimoji="1" lang="en-US" altLang="zh-CN" sz="280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cm</a:t>
            </a:r>
            <a:r>
              <a:rPr kumimoji="1" lang="en-US" altLang="zh-CN" sz="2800" baseline="3000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做单位时，ρ的单位是</a:t>
            </a:r>
            <a:r>
              <a:rPr kumimoji="1" lang="en-US" altLang="zh-CN" sz="280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g/cm</a:t>
            </a:r>
            <a:r>
              <a:rPr kumimoji="1" lang="en-US" altLang="zh-CN" sz="2800" baseline="3000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；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7"/>
            </p:custDataLst>
          </p:nvPr>
        </p:nvSpPr>
        <p:spPr>
          <a:xfrm>
            <a:off x="479511" y="17385"/>
            <a:ext cx="4605005" cy="542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935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三、对密度概念的理解</a:t>
            </a:r>
            <a:endParaRPr lang="zh-CN" altLang="en-US" sz="2935" b="1">
              <a:solidFill>
                <a:schemeClr val="bg1"/>
              </a:solidFill>
            </a:endParaRPr>
          </a:p>
        </p:txBody>
      </p:sp>
      <p:cxnSp>
        <p:nvCxnSpPr>
          <p:cNvPr id="2" name="直接连接符 1" title=""/>
          <p:cNvCxnSpPr/>
          <p:nvPr>
            <p:custDataLst>
              <p:tags r:id="rId8"/>
            </p:custDataLst>
          </p:nvPr>
        </p:nvCxnSpPr>
        <p:spPr>
          <a:xfrm>
            <a:off x="1459428" y="1593300"/>
            <a:ext cx="7003415" cy="0"/>
          </a:xfrm>
          <a:prstGeom prst="line">
            <a:avLst/>
          </a:prstGeom>
          <a:ln w="12700">
            <a:solidFill>
              <a:srgbClr val="01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9"/>
            </p:custDataLst>
          </p:nvPr>
        </p:nvGrpSpPr>
        <p:grpSpPr>
          <a:xfrm>
            <a:off x="784957" y="1311256"/>
            <a:ext cx="445481" cy="469613"/>
            <a:chOff x="2121873" y="1511588"/>
            <a:chExt cx="445481" cy="469613"/>
          </a:xfrm>
        </p:grpSpPr>
        <p:sp>
          <p:nvSpPr>
            <p:cNvPr id="5" name="矩形 4"/>
            <p:cNvSpPr/>
            <p:nvPr>
              <p:custDataLst>
                <p:tags r:id="rId10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11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16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12"/>
            </p:custDataLst>
          </p:nvPr>
        </p:nvSpPr>
        <p:spPr>
          <a:xfrm>
            <a:off x="1136650" y="959485"/>
            <a:ext cx="287464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二、密度</a:t>
            </a:r>
            <a:endParaRPr lang="zh-CN" altLang="en-US" sz="30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15" name="对象 14" title="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4713605" y="2146935"/>
          <a:ext cx="1111250" cy="86550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9" name="Equation" r:id="rId14" imgW="443865" imgH="405765" progId="Equation.DSMT4">
                  <p:embed/>
                </p:oleObj>
              </mc:Choice>
              <mc:Fallback>
                <p:oleObj name="Equation" r:id="rId14" imgW="443865" imgH="405765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713605" y="2146935"/>
                        <a:ext cx="1111250" cy="8655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479511" y="17385"/>
            <a:ext cx="4605005" cy="542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935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三、对密度概念的理解</a:t>
            </a:r>
            <a:endParaRPr lang="zh-CN" altLang="en-US" sz="2935" b="1">
              <a:solidFill>
                <a:schemeClr val="bg1"/>
              </a:solidFill>
            </a:endParaRPr>
          </a:p>
        </p:txBody>
      </p:sp>
      <p:cxnSp>
        <p:nvCxnSpPr>
          <p:cNvPr id="2" name="直接连接符 1" title=""/>
          <p:cNvCxnSpPr/>
          <p:nvPr>
            <p:custDataLst>
              <p:tags r:id="rId4"/>
            </p:custDataLst>
          </p:nvPr>
        </p:nvCxnSpPr>
        <p:spPr>
          <a:xfrm>
            <a:off x="1459428" y="1593300"/>
            <a:ext cx="7003415" cy="0"/>
          </a:xfrm>
          <a:prstGeom prst="line">
            <a:avLst/>
          </a:prstGeom>
          <a:ln w="12700">
            <a:solidFill>
              <a:srgbClr val="01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5"/>
            </p:custDataLst>
          </p:nvPr>
        </p:nvGrpSpPr>
        <p:grpSpPr>
          <a:xfrm>
            <a:off x="784957" y="1311256"/>
            <a:ext cx="445481" cy="469613"/>
            <a:chOff x="2121873" y="1511588"/>
            <a:chExt cx="445481" cy="469613"/>
          </a:xfrm>
        </p:grpSpPr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16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1136650" y="959485"/>
            <a:ext cx="287464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latin typeface="黑体" panose="02010609060101010101" pitchFamily="49" charset="-122"/>
                <a:ea typeface="黑体" panose="02010609060101010101" pitchFamily="49" charset="-122"/>
              </a:rPr>
              <a:t>练一练</a:t>
            </a:r>
            <a:endParaRPr lang="zh-CN" altLang="en-US" sz="30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mc:AlternateContent>
        <mc:Choice Requires="a14">
          <p:sp>
            <p:nvSpPr>
              <p:cNvPr id="11" name="Text Box 2" title="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1555370" y="2196428"/>
                <a:ext cx="7601585" cy="2861310"/>
              </a:xfrm>
              <a:prstGeom prst="rect">
                <a:avLst/>
              </a:prstGeom>
            </p:spPr>
            <p:txBody>
              <a:bodyPr wrap="none" rtlCol="0" anchor="t">
                <a:noAutofit/>
              </a:bodyPr>
              <a:lstStyle>
                <a:lvl1pPr eaLnBrk="0" hangingPunct="0">
                  <a:defRPr kumimoji="1" sz="32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kumimoji="1" sz="32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kumimoji="1" sz="32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kumimoji="1" sz="32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kumimoji="1" sz="32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lvl="0" indent="457200" algn="l" eaLnBrk="1" fontAlgn="auto" hangingPunct="1">
                  <a:lnSpc>
                    <a:spcPct val="150000"/>
                  </a:lnSpc>
                  <a:buClrTx/>
                  <a:buSzTx/>
                  <a:buFontTx/>
                </a:pPr>
                <a:r>
                  <a:rPr kumimoji="0" lang="en-US" altLang="zh-CN" sz="2800" b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  <a:sym typeface="Arial" panose="020b0604020202020204" pitchFamily="34" charset="0"/>
                  </a:rPr>
                  <a:t>1.根据密度公式ρ＝</a:t>
                </a:r>
                <a14:m>
                  <m:oMathPara>
                    <m:oMathParaPr>
                      <m:jc/>
                    </m:oMathParaPr>
                    <m:oMath>
                      <m:f>
                        <m:fPr>
                          <m:type m:val="bar"/>
                          <m:ctrlPr>
                            <a:rPr kumimoji="0" lang="en-US" altLang="zh-CN" sz="2800" b="0" i="1">
                              <a:latin typeface="Cambria Math" panose="02040503050406030204"/>
                              <a:ea typeface="楷体" panose="02010609060101010101" charset="-122"/>
                              <a:cs typeface="Cambria Math" panose="02040503050406030204" charset="0"/>
                              <a:sym typeface="Arial" pitchFamily="34" charset="0"/>
                            </a:rPr>
                          </m:ctrlPr>
                        </m:fPr>
                        <m:num>
                          <m:r>
                            <a:rPr kumimoji="0" lang="en-US" altLang="zh-CN" sz="2800" b="0" i="1">
                              <a:latin typeface="Cambria Math" panose="02040503050406030204"/>
                              <a:ea typeface="楷体" panose="02010609060101010101" charset="-122"/>
                              <a:cs typeface="Cambria Math" panose="02040503050406030204" charset="0"/>
                              <a:sym typeface="Arial" pitchFamily="34" charset="0"/>
                            </a:rPr>
                            <m:t>𝑚</m:t>
                          </m:r>
                        </m:num>
                        <m:den>
                          <m:r>
                            <a:rPr kumimoji="0" lang="en-US" altLang="zh-CN" sz="2800" b="0" i="1">
                              <a:latin typeface="Cambria Math" panose="02040503050406030204"/>
                              <a:ea typeface="楷体" panose="02010609060101010101" charset="-122"/>
                              <a:cs typeface="Cambria Math" panose="02040503050406030204" charset="0"/>
                              <a:sym typeface="Arial" pitchFamily="34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r>
                  <a:rPr kumimoji="0" lang="en-US" altLang="zh-CN" sz="2800" b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  <a:sym typeface="Arial" panose="020b0604020202020204" pitchFamily="34" charset="0"/>
                  </a:rPr>
                  <a:t>，下列说法中正确的是（    ）</a:t>
                </a:r>
                <a:endParaRPr kumimoji="0" lang="en-US" altLang="zh-CN" sz="2800" b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Arial" panose="020b0604020202020204" pitchFamily="34" charset="0"/>
                </a:endParaRPr>
              </a:p>
              <a:p>
                <a:pPr lvl="0" indent="457200" algn="l" eaLnBrk="1" fontAlgn="auto" hangingPunct="1">
                  <a:lnSpc>
                    <a:spcPct val="150000"/>
                  </a:lnSpc>
                  <a:buClrTx/>
                  <a:buSzTx/>
                  <a:buFontTx/>
                </a:pPr>
                <a:r>
                  <a:rPr kumimoji="0" lang="en-US" altLang="zh-CN" sz="2800" b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  <a:sym typeface="Arial" panose="020b0604020202020204" pitchFamily="34" charset="0"/>
                  </a:rPr>
                  <a:t> A.物体的密度与物体的质量成正比</a:t>
                </a:r>
                <a:endParaRPr kumimoji="0" lang="en-US" altLang="zh-CN" sz="2800" b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Arial" panose="020b0604020202020204" pitchFamily="34" charset="0"/>
                </a:endParaRPr>
              </a:p>
              <a:p>
                <a:pPr lvl="0" indent="457200" algn="l" eaLnBrk="1" fontAlgn="auto" hangingPunct="1">
                  <a:lnSpc>
                    <a:spcPct val="150000"/>
                  </a:lnSpc>
                  <a:buClrTx/>
                  <a:buSzTx/>
                  <a:buFontTx/>
                </a:pPr>
                <a:r>
                  <a:rPr kumimoji="0" lang="en-US" altLang="zh-CN" sz="2800" b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  <a:sym typeface="Arial" panose="020b0604020202020204" pitchFamily="34" charset="0"/>
                  </a:rPr>
                  <a:t> B.物体的密度与物体的体积成反比</a:t>
                </a:r>
                <a:endParaRPr kumimoji="0" lang="en-US" altLang="zh-CN" sz="2800" b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Arial" panose="020b0604020202020204" pitchFamily="34" charset="0"/>
                </a:endParaRPr>
              </a:p>
              <a:p>
                <a:pPr lvl="0" indent="457200" algn="l" eaLnBrk="1" fontAlgn="auto" hangingPunct="1">
                  <a:lnSpc>
                    <a:spcPct val="150000"/>
                  </a:lnSpc>
                  <a:buClrTx/>
                  <a:buSzTx/>
                  <a:buFontTx/>
                </a:pPr>
                <a:r>
                  <a:rPr kumimoji="0" lang="en-US" altLang="zh-CN" sz="2800" b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  <a:sym typeface="Arial" panose="020b0604020202020204" pitchFamily="34" charset="0"/>
                  </a:rPr>
                  <a:t> C.物体的密度与质量成正比同时与体积成反比</a:t>
                </a:r>
                <a:endParaRPr kumimoji="0" lang="en-US" altLang="zh-CN" sz="2800" b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Arial" panose="020b0604020202020204" pitchFamily="34" charset="0"/>
                </a:endParaRPr>
              </a:p>
              <a:p>
                <a:pPr lvl="0" indent="457200" algn="l" eaLnBrk="1" fontAlgn="auto" hangingPunct="1">
                  <a:lnSpc>
                    <a:spcPct val="150000"/>
                  </a:lnSpc>
                  <a:buClrTx/>
                  <a:buSzTx/>
                  <a:buFontTx/>
                </a:pPr>
                <a:r>
                  <a:rPr kumimoji="0" lang="en-US" altLang="zh-CN" sz="2800" b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  <a:sym typeface="Arial" panose="020b0604020202020204" pitchFamily="34" charset="0"/>
                  </a:rPr>
                  <a:t> D.密度是物质的一种特性， 与质量、体积无关</a:t>
                </a:r>
                <a:endParaRPr kumimoji="0" lang="en-US" altLang="zh-CN" sz="2800" b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Text Box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555370" y="2196428"/>
                <a:ext cx="7601585" cy="2861310"/>
              </a:xfrm>
              <a:prstGeom prst="rect">
                <a:avLst/>
              </a:prstGeom>
              <a:blipFill rotWithShape="1">
                <a:blip r:embed="rId11"/>
                <a:stretch>
                  <a:fillRect l="-3" t="-21" r="-19945" b="-201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479511" y="17385"/>
            <a:ext cx="4605005" cy="542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935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三、对密度概念的理解</a:t>
            </a:r>
            <a:endParaRPr lang="zh-CN" altLang="en-US" sz="2935" b="1">
              <a:solidFill>
                <a:schemeClr val="bg1"/>
              </a:solidFill>
            </a:endParaRPr>
          </a:p>
        </p:txBody>
      </p:sp>
      <p:cxnSp>
        <p:nvCxnSpPr>
          <p:cNvPr id="2" name="直接连接符 1" title=""/>
          <p:cNvCxnSpPr/>
          <p:nvPr>
            <p:custDataLst>
              <p:tags r:id="rId4"/>
            </p:custDataLst>
          </p:nvPr>
        </p:nvCxnSpPr>
        <p:spPr>
          <a:xfrm>
            <a:off x="1459428" y="1593300"/>
            <a:ext cx="7003415" cy="0"/>
          </a:xfrm>
          <a:prstGeom prst="line">
            <a:avLst/>
          </a:prstGeom>
          <a:ln w="12700">
            <a:solidFill>
              <a:srgbClr val="01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5"/>
            </p:custDataLst>
          </p:nvPr>
        </p:nvGrpSpPr>
        <p:grpSpPr>
          <a:xfrm>
            <a:off x="784957" y="1311256"/>
            <a:ext cx="445481" cy="469613"/>
            <a:chOff x="2121873" y="1511588"/>
            <a:chExt cx="445481" cy="469613"/>
          </a:xfrm>
        </p:grpSpPr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16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1136650" y="959485"/>
            <a:ext cx="287464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latin typeface="黑体" panose="02010609060101010101" pitchFamily="49" charset="-122"/>
                <a:ea typeface="黑体" panose="02010609060101010101" pitchFamily="49" charset="-122"/>
              </a:rPr>
              <a:t>练一练</a:t>
            </a:r>
            <a:endParaRPr lang="zh-CN" altLang="en-US" sz="30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mc:AlternateContent>
        <mc:Choice Requires="a14">
          <p:sp>
            <p:nvSpPr>
              <p:cNvPr id="100" name="矩形 99" title="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784860" y="2211705"/>
                <a:ext cx="6881495" cy="2434590"/>
              </a:xfrm>
              <a:prstGeom prst="rect">
                <a:avLst/>
              </a:prstGeom>
            </p:spPr>
            <p:txBody>
              <a:bodyPr wrap="none" rtlCol="0" anchor="t">
                <a:noAutofit/>
              </a:bodyPr>
              <a:lstStyle>
                <a:lvl1pPr eaLnBrk="0" hangingPunct="0">
                  <a:defRPr kumimoji="1" sz="32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kumimoji="1" sz="32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kumimoji="1" sz="32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kumimoji="1" sz="32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kumimoji="1" sz="32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32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lvl="0" indent="457200" algn="l" eaLnBrk="1" hangingPunct="1">
                  <a:buClrTx/>
                  <a:buSzTx/>
                  <a:buFontTx/>
                </a:pPr>
                <a:r>
                  <a:rPr kumimoji="0" lang="en-US" altLang="zh-CN" sz="2800" b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  <a:sym typeface="+mn-ea"/>
                  </a:rPr>
                  <a:t>2．右图中盒装纯牛奶的体积为_____m3．若该牛奶的密度</a:t>
                </a:r>
                <a:endParaRPr kumimoji="0" lang="en-US" altLang="zh-CN" sz="2800" b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endParaRPr>
              </a:p>
              <a:p>
                <a:pPr lvl="0" indent="457200" algn="l" eaLnBrk="1" hangingPunct="1">
                  <a:buClrTx/>
                  <a:buSzTx/>
                  <a:buFontTx/>
                </a:pPr>
                <a:r>
                  <a:rPr kumimoji="0" lang="en-US" altLang="zh-CN" sz="2800" b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  <a:sym typeface="+mn-ea"/>
                  </a:rPr>
                  <a:t>是1.2×</a:t>
                </a:r>
                <a14:m>
                  <m:oMathPara>
                    <m:oMathParaPr>
                      <m:jc/>
                    </m:oMathParaPr>
                    <m:oMath>
                      <m:sSup>
                        <m:sSupPr>
                          <m:ctrlPr>
                            <a:rPr kumimoji="0" lang="en-US" altLang="zh-CN" sz="2800" b="0" i="1">
                              <a:latin typeface="Cambria Math" panose="02040503050406030204"/>
                              <a:ea typeface="楷体" panose="02010609060101010101" charset="-122"/>
                              <a:cs typeface="Cambria Math" panose="02040503050406030204" charset="0"/>
                              <a:sym typeface="+mn-ea"/>
                            </a:rPr>
                          </m:ctrlPr>
                        </m:sSupPr>
                        <m:e>
                          <m:r>
                            <a:rPr kumimoji="0" lang="en-US" altLang="zh-CN" sz="2800" b="0" i="1">
                              <a:latin typeface="Cambria Math" panose="02040503050406030204"/>
                              <a:ea typeface="楷体" panose="02010609060101010101" charset="-122"/>
                              <a:cs typeface="Cambria Math" panose="02040503050406030204" charset="0"/>
                              <a:sym typeface="+mn-ea"/>
                            </a:rPr>
                            <m:t>10</m:t>
                          </m:r>
                        </m:e>
                        <m:sup>
                          <m:r>
                            <a:rPr kumimoji="0" lang="en-US" altLang="zh-CN" sz="2800" b="0" i="1">
                              <a:latin typeface="Cambria Math" panose="02040503050406030204"/>
                              <a:ea typeface="楷体" panose="02010609060101010101" charset="-122"/>
                              <a:cs typeface="Cambria Math" panose="02040503050406030204" charset="0"/>
                              <a:sym typeface="+mn-ea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r>
                  <a:rPr kumimoji="0" lang="en-US" altLang="zh-CN" sz="2800" b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  <a:sym typeface="+mn-ea"/>
                  </a:rPr>
                  <a:t>kg/</a:t>
                </a:r>
                <a:r>
                  <a:rPr lang="en-US" altLang="zh-CN" sz="2800" smtClean="0">
                    <a:ea typeface="微软雅黑" panose="020b0503020204020204" charset="-122"/>
                    <a:cs typeface="Times New Roman" panose="02020603050405020304" pitchFamily="18" charset="0"/>
                    <a:sym typeface="+mn-ea"/>
                  </a:rPr>
                  <a:t>m</a:t>
                </a:r>
                <a:r>
                  <a:rPr lang="en-US" altLang="zh-CN" sz="2800" baseline="30000" smtClean="0">
                    <a:ea typeface="微软雅黑" panose="020b0503020204020204" charset="-122"/>
                    <a:cs typeface="Times New Roman" panose="02020603050405020304" pitchFamily="18" charset="0"/>
                    <a:sym typeface="+mn-ea"/>
                  </a:rPr>
                  <a:t>3</a:t>
                </a:r>
                <a:r>
                  <a:rPr kumimoji="0" lang="en-US" altLang="zh-CN" sz="2800" b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  <a:sym typeface="+mn-ea"/>
                  </a:rPr>
                  <a:t>，则牛奶的质量为___kg．喝掉一半后，</a:t>
                </a:r>
                <a:endParaRPr kumimoji="0" lang="en-US" altLang="zh-CN" sz="2800" b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endParaRPr>
              </a:p>
              <a:p>
                <a:pPr lvl="0" indent="457200" algn="l" eaLnBrk="1" hangingPunct="1">
                  <a:buClrTx/>
                  <a:buSzTx/>
                  <a:buFontTx/>
                </a:pPr>
                <a:r>
                  <a:rPr kumimoji="0" lang="en-US" altLang="zh-CN" sz="2800" b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  <a:sym typeface="+mn-ea"/>
                  </a:rPr>
                  <a:t>牛奶的密度将______(选填“变大”、“变小”或“不变”)</a:t>
                </a:r>
                <a:endParaRPr kumimoji="0" lang="en-US" altLang="zh-CN" sz="2800" b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endParaRPr>
              </a:p>
              <a:p>
                <a:pPr lvl="0" indent="457200" algn="l" eaLnBrk="1" hangingPunct="1">
                  <a:buClrTx/>
                  <a:buSzTx/>
                  <a:buFontTx/>
                </a:pPr>
                <a:endParaRPr kumimoji="0" lang="en-US" altLang="zh-CN" sz="2800" b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endParaRPr>
              </a:p>
            </p:txBody>
          </p:sp>
        </mc:Choice>
        <mc:Fallback>
          <p:sp>
            <p:nvSpPr>
              <p:cNvPr id="100" name="矩形 99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784860" y="2211705"/>
                <a:ext cx="6881495" cy="2434590"/>
              </a:xfrm>
              <a:prstGeom prst="rect">
                <a:avLst/>
              </a:prstGeom>
              <a:blipFill rotWithShape="1">
                <a:blip r:embed="rId11"/>
                <a:stretch>
                  <a:fillRect r="-449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73742867" name="组合 1073742866" title=""/>
          <p:cNvGrpSpPr/>
          <p:nvPr>
            <p:custDataLst>
              <p:tags r:id="rId12"/>
            </p:custDataLst>
          </p:nvPr>
        </p:nvGrpSpPr>
        <p:grpSpPr>
          <a:xfrm>
            <a:off x="4038600" y="3765550"/>
            <a:ext cx="3176905" cy="2498090"/>
            <a:chOff x="8216" y="10841"/>
            <a:chExt cx="1026" cy="1938"/>
          </a:xfrm>
        </p:grpSpPr>
        <p:pic>
          <p:nvPicPr>
            <p:cNvPr id="1073742868" name="图片 1073742867" descr="HWOCRTEMP_ROC50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 rot="-131624">
              <a:off x="8216" y="10841"/>
              <a:ext cx="998" cy="153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73742869" name="文本框 1073742868"/>
            <p:cNvSpPr txBox="1"/>
            <p:nvPr>
              <p:custDataLst>
                <p:tags r:id="rId15"/>
              </p:custDataLst>
            </p:nvPr>
          </p:nvSpPr>
          <p:spPr>
            <a:xfrm>
              <a:off x="8222" y="12374"/>
              <a:ext cx="1020" cy="40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/>
            <a:lstStyle/>
            <a:p>
              <a:endParaRPr lang="zh-CN" altLang="en-US"/>
            </a:p>
            <a:p>
              <a:endParaRPr lang="zh-CN" altLang="en-US"/>
            </a:p>
          </p:txBody>
        </p:sp>
      </p:grpSp>
    </p:spTree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479511" y="17385"/>
            <a:ext cx="4605005" cy="542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935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三、对密度概念的理解</a:t>
            </a:r>
            <a:endParaRPr lang="zh-CN" altLang="en-US" sz="2935" b="1">
              <a:solidFill>
                <a:schemeClr val="bg1"/>
              </a:solidFill>
            </a:endParaRPr>
          </a:p>
        </p:txBody>
      </p:sp>
      <p:cxnSp>
        <p:nvCxnSpPr>
          <p:cNvPr id="2" name="直接连接符 1" title=""/>
          <p:cNvCxnSpPr/>
          <p:nvPr>
            <p:custDataLst>
              <p:tags r:id="rId4"/>
            </p:custDataLst>
          </p:nvPr>
        </p:nvCxnSpPr>
        <p:spPr>
          <a:xfrm>
            <a:off x="1459428" y="1593300"/>
            <a:ext cx="7003415" cy="0"/>
          </a:xfrm>
          <a:prstGeom prst="line">
            <a:avLst/>
          </a:prstGeom>
          <a:ln w="12700">
            <a:solidFill>
              <a:srgbClr val="01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5"/>
            </p:custDataLst>
          </p:nvPr>
        </p:nvGrpSpPr>
        <p:grpSpPr>
          <a:xfrm>
            <a:off x="784957" y="1311256"/>
            <a:ext cx="445481" cy="469613"/>
            <a:chOff x="2121873" y="1511588"/>
            <a:chExt cx="445481" cy="469613"/>
          </a:xfrm>
        </p:grpSpPr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16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1136650" y="959485"/>
            <a:ext cx="287464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latin typeface="黑体" panose="02010609060101010101" pitchFamily="49" charset="-122"/>
                <a:ea typeface="黑体" panose="02010609060101010101" pitchFamily="49" charset="-122"/>
              </a:rPr>
              <a:t>练一练</a:t>
            </a:r>
            <a:endParaRPr lang="zh-CN" altLang="en-US" sz="30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0" name="矩形 99" title=""/>
          <p:cNvSpPr/>
          <p:nvPr>
            <p:custDataLst>
              <p:tags r:id="rId9"/>
            </p:custDataLst>
          </p:nvPr>
        </p:nvSpPr>
        <p:spPr bwMode="auto">
          <a:xfrm>
            <a:off x="784860" y="2211705"/>
            <a:ext cx="10398760" cy="2434590"/>
          </a:xfrm>
          <a:prstGeom prst="rect">
            <a:avLst/>
          </a:prstGeom>
        </p:spPr>
        <p:txBody>
          <a:bodyPr wrap="none" rtlCol="0" anchor="t">
            <a:noAutofit/>
          </a:bodyPr>
          <a:lstStyle>
            <a:lvl1pPr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lvl="0" indent="457200" algn="l" eaLnBrk="1" hangingPunct="1">
              <a:buClrTx/>
              <a:buSzTx/>
              <a:buFontTx/>
            </a:pPr>
            <a:r>
              <a:rPr kumimoji="0" lang="en-US" alt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3.最多能装 5t水的水箱，能装下5t汽油吗?请通过计算说明。</a:t>
            </a:r>
            <a:endParaRPr kumimoji="0" lang="en-US" alt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indent="457200" algn="l" eaLnBrk="1" hangingPunct="1">
              <a:buClrTx/>
              <a:buSzTx/>
              <a:buFontTx/>
            </a:pPr>
            <a:endParaRPr kumimoji="0" lang="en-US" altLang="zh-CN" sz="28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4"/>
            </p:custDataLst>
          </p:nvPr>
        </p:nvCxnSpPr>
        <p:spPr>
          <a:xfrm flipV="1">
            <a:off x="1459428" y="1569853"/>
            <a:ext cx="5556738" cy="23447"/>
          </a:xfrm>
          <a:prstGeom prst="line">
            <a:avLst/>
          </a:prstGeom>
          <a:ln w="12700">
            <a:solidFill>
              <a:srgbClr val="01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5"/>
            </p:custDataLst>
          </p:nvPr>
        </p:nvGrpSpPr>
        <p:grpSpPr>
          <a:xfrm>
            <a:off x="784957" y="1311256"/>
            <a:ext cx="445481" cy="469613"/>
            <a:chOff x="2121873" y="1511588"/>
            <a:chExt cx="445481" cy="469613"/>
          </a:xfrm>
        </p:grpSpPr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16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605183" y="959326"/>
            <a:ext cx="5556738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如何区分不同物质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438650" y="1781175"/>
            <a:ext cx="5149850" cy="4805045"/>
          </a:xfrm>
          <a:prstGeom prst="rect">
            <a:avLst/>
          </a:prstGeom>
        </p:spPr>
      </p:pic>
      <p:pic>
        <p:nvPicPr>
          <p:cNvPr id="5" name="图片 4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686560" y="4140200"/>
            <a:ext cx="1661795" cy="1776730"/>
          </a:xfrm>
          <a:prstGeom prst="rect">
            <a:avLst/>
          </a:prstGeom>
        </p:spPr>
      </p:pic>
      <p:sp>
        <p:nvSpPr>
          <p:cNvPr id="9" name="Text Box 14" title=""/>
          <p:cNvSpPr/>
          <p:nvPr>
            <p:custDataLst>
              <p:tags r:id="rId13"/>
            </p:custDataLst>
          </p:nvPr>
        </p:nvSpPr>
        <p:spPr>
          <a:xfrm>
            <a:off x="1148080" y="1884680"/>
            <a:ext cx="2738755" cy="170688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ts val="4200"/>
              </a:lnSpc>
              <a:spcBef>
                <a:spcPct val="0"/>
              </a:spcBef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有两个体积相等的铁块和铝块，怎样区分它们呢？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3" name="文本占位符 2" title=""/>
          <p:cNvSpPr txBox="1"/>
          <p:nvPr>
            <p:custDataLst>
              <p:tags r:id="rId3"/>
            </p:custDataLst>
          </p:nvPr>
        </p:nvSpPr>
        <p:spPr>
          <a:xfrm>
            <a:off x="1439894" y="489942"/>
            <a:ext cx="2048233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30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课堂总结</a:t>
            </a:r>
            <a:endParaRPr lang="zh-CN" altLang="en-US" sz="300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4" name="AutoShape 10" title=""/>
          <p:cNvSpPr/>
          <p:nvPr>
            <p:custDataLst>
              <p:tags r:id="rId4"/>
            </p:custDataLst>
          </p:nvPr>
        </p:nvSpPr>
        <p:spPr>
          <a:xfrm>
            <a:off x="3650501" y="5433485"/>
            <a:ext cx="538480" cy="1722967"/>
          </a:xfrm>
          <a:prstGeom prst="leftBrace">
            <a:avLst>
              <a:gd name="adj1" fmla="val 29728"/>
              <a:gd name="adj2" fmla="val 50000"/>
            </a:avLst>
          </a:prstGeom>
          <a:noFill/>
          <a:ln w="38100">
            <a:noFill/>
          </a:ln>
        </p:spPr>
        <p:txBody>
          <a:bodyPr wrap="none" anchor="ctr"/>
          <a:lstStyle/>
          <a:p>
            <a:pPr>
              <a:buFont typeface="Arial" panose="020b0604020202020204" pitchFamily="34" charset="0"/>
            </a:pPr>
            <a:endParaRPr lang="zh-CN" altLang="zh-CN" sz="1335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Text Box 2" title=""/>
          <p:cNvSpPr txBox="1"/>
          <p:nvPr>
            <p:custDataLst>
              <p:tags r:id="rId5"/>
            </p:custDataLst>
          </p:nvPr>
        </p:nvSpPr>
        <p:spPr>
          <a:xfrm>
            <a:off x="607952" y="2637523"/>
            <a:ext cx="675005" cy="2375235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物质的密度</a:t>
            </a:r>
            <a:endParaRPr lang="zh-CN" altLang="en-US" sz="3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AutoShape 3" title=""/>
          <p:cNvSpPr/>
          <p:nvPr>
            <p:custDataLst>
              <p:tags r:id="rId6"/>
            </p:custDataLst>
          </p:nvPr>
        </p:nvSpPr>
        <p:spPr>
          <a:xfrm>
            <a:off x="727809" y="2403263"/>
            <a:ext cx="615527" cy="3857413"/>
          </a:xfrm>
          <a:prstGeom prst="leftBrace">
            <a:avLst>
              <a:gd name="adj1" fmla="val 58268"/>
              <a:gd name="adj2" fmla="val 50000"/>
            </a:avLst>
          </a:prstGeom>
          <a:noFill/>
          <a:ln w="57150">
            <a:noFill/>
          </a:ln>
        </p:spPr>
        <p:txBody>
          <a:bodyPr wrap="none" anchor="ctr"/>
          <a:lstStyle/>
          <a:p>
            <a:pPr>
              <a:buFont typeface="Arial" panose="020b0604020202020204" pitchFamily="34" charset="0"/>
            </a:pPr>
            <a:endParaRPr lang="zh-CN" altLang="zh-CN" sz="1335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7" name="左大括号 116752" title=""/>
          <p:cNvSpPr/>
          <p:nvPr>
            <p:custDataLst>
              <p:tags r:id="rId7"/>
            </p:custDataLst>
          </p:nvPr>
        </p:nvSpPr>
        <p:spPr>
          <a:xfrm>
            <a:off x="3456373" y="1513065"/>
            <a:ext cx="291351" cy="1635908"/>
          </a:xfrm>
          <a:prstGeom prst="leftBrace">
            <a:avLst>
              <a:gd name="adj1" fmla="val 62500"/>
              <a:gd name="adj2" fmla="val 50000"/>
            </a:avLst>
          </a:prstGeom>
          <a:ln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t"/>
          <a:lstStyle/>
          <a:p>
            <a:pPr algn="ctr"/>
            <a:endParaRPr lang="zh-CN" altLang="en-US" sz="1335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8"/>
            </p:custDataLst>
          </p:nvPr>
        </p:nvSpPr>
        <p:spPr>
          <a:xfrm>
            <a:off x="1732801" y="4582585"/>
            <a:ext cx="866212" cy="5308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60958" tIns="60958" rIns="60958" bIns="60958" numCol="1" spcCol="38100" rtlCol="0" anchor="t" forceAA="0">
            <a:spAutoFit/>
          </a:bodyPr>
          <a:lstStyle/>
          <a:p>
            <a:pPr defTabSz="914400" latinLnBrk="1" hangingPunct="0">
              <a:lnSpc>
                <a:spcPts val="32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密度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9"/>
            </p:custDataLst>
          </p:nvPr>
        </p:nvSpPr>
        <p:spPr>
          <a:xfrm>
            <a:off x="2925755" y="3404071"/>
            <a:ext cx="8331667" cy="94107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60958" tIns="60958" rIns="60958" bIns="60958" numCol="1" spcCol="38100" rtlCol="0" anchor="t" forceAA="0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①某种物质的物体，其质量与体积之比叫做这种物质的密度。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密度反映了物质的一种特性。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Rectangle 144" title=""/>
          <p:cNvSpPr/>
          <p:nvPr>
            <p:custDataLst>
              <p:tags r:id="rId10"/>
            </p:custDataLst>
          </p:nvPr>
        </p:nvSpPr>
        <p:spPr>
          <a:xfrm>
            <a:off x="2877841" y="4531905"/>
            <a:ext cx="2730359" cy="5016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②公式：</a:t>
            </a:r>
            <a:r>
              <a:rPr lang="en-US" altLang="zh-CN" sz="2800" i="1" kern="1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ρ=m/V</a:t>
            </a:r>
            <a:endParaRPr lang="en-US" altLang="zh-CN" sz="2800" i="1" kern="1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1" name="Text Box 9" title=""/>
          <p:cNvSpPr txBox="1"/>
          <p:nvPr>
            <p:custDataLst>
              <p:tags r:id="rId11"/>
            </p:custDataLst>
          </p:nvPr>
        </p:nvSpPr>
        <p:spPr>
          <a:xfrm>
            <a:off x="2843971" y="5659031"/>
            <a:ext cx="2207943" cy="5016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③单位 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2" name="Text Box 7" title=""/>
          <p:cNvSpPr txBox="1"/>
          <p:nvPr>
            <p:custDataLst>
              <p:tags r:id="rId12"/>
            </p:custDataLst>
          </p:nvPr>
        </p:nvSpPr>
        <p:spPr>
          <a:xfrm>
            <a:off x="4273172" y="5112581"/>
            <a:ext cx="6357901" cy="5016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国际单位：千克／米</a:t>
            </a:r>
            <a:r>
              <a:rPr lang="en-US" altLang="zh-CN" sz="2800" baseline="300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kg/m</a:t>
            </a:r>
            <a:r>
              <a:rPr lang="en-US" altLang="zh-CN" sz="2800" b="1" baseline="300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）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3" name="Text Box 8" title=""/>
          <p:cNvSpPr txBox="1"/>
          <p:nvPr>
            <p:custDataLst>
              <p:tags r:id="rId13"/>
            </p:custDataLst>
          </p:nvPr>
        </p:nvSpPr>
        <p:spPr>
          <a:xfrm>
            <a:off x="4273173" y="6273933"/>
            <a:ext cx="6453676" cy="5016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单位换算：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1g/cm</a:t>
            </a:r>
            <a:r>
              <a:rPr lang="en-US" altLang="zh-CN" sz="2800" baseline="300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=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方正舒体" pitchFamily="2" charset="-122"/>
              </a:rPr>
              <a:t>1.0×10</a:t>
            </a:r>
            <a:r>
              <a:rPr lang="en-US" altLang="zh-CN" sz="2800" baseline="30000">
                <a:solidFill>
                  <a:schemeClr val="tx1"/>
                </a:solidFill>
                <a:latin typeface="Times New Roman" panose="02020603050405020304" pitchFamily="18" charset="0"/>
                <a:ea typeface="方正舒体" pitchFamily="2" charset="-122"/>
              </a:rPr>
              <a:t>3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kg/m</a:t>
            </a:r>
            <a:r>
              <a:rPr lang="en-US" altLang="zh-CN" sz="2800" baseline="300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endParaRPr lang="en-US" altLang="zh-CN" sz="2800" baseline="300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4" name="Text Box 13" title=""/>
          <p:cNvSpPr txBox="1"/>
          <p:nvPr>
            <p:custDataLst>
              <p:tags r:id="rId14"/>
            </p:custDataLst>
          </p:nvPr>
        </p:nvSpPr>
        <p:spPr>
          <a:xfrm>
            <a:off x="7994671" y="5811790"/>
            <a:ext cx="3098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endParaRPr lang="zh-CN" altLang="zh-CN" sz="2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15"/>
            </p:custDataLst>
          </p:nvPr>
        </p:nvSpPr>
        <p:spPr>
          <a:xfrm>
            <a:off x="1564217" y="1808201"/>
            <a:ext cx="1871755" cy="98234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60958" tIns="60958" rIns="60958" bIns="60958" numCol="1" spcCol="38100" rtlCol="0" anchor="t" forceAA="0">
            <a:spAutoFit/>
          </a:bodyPr>
          <a:lstStyle/>
          <a:p>
            <a:pPr algn="ctr" defTabSz="914400" latinLnBrk="1" hangingPunct="0"/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质量与体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algn="ctr" defTabSz="914400" latinLnBrk="1" hangingPunct="0"/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积的关系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6" name="文本框 25" title=""/>
          <p:cNvSpPr txBox="1"/>
          <p:nvPr>
            <p:custDataLst>
              <p:tags r:id="rId16"/>
            </p:custDataLst>
          </p:nvPr>
        </p:nvSpPr>
        <p:spPr>
          <a:xfrm>
            <a:off x="3768125" y="1117102"/>
            <a:ext cx="6338180" cy="911860"/>
          </a:xfrm>
          <a:prstGeom prst="rect">
            <a:avLst/>
          </a:prstGeom>
          <a:noFill/>
          <a:ln w="57150">
            <a:noFill/>
          </a:ln>
        </p:spPr>
        <p:txBody>
          <a:bodyPr wrap="square" anchor="t">
            <a:spAutoFit/>
          </a:bodyPr>
          <a:lstStyle/>
          <a:p>
            <a:pPr latinLnBrk="1" hangingPunct="0">
              <a:lnSpc>
                <a:spcPts val="32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①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同种物质，质量与体积成正比；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质量与其体积的比值是一定的。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" name="文本框 26" title=""/>
          <p:cNvSpPr txBox="1"/>
          <p:nvPr>
            <p:custDataLst>
              <p:tags r:id="rId17"/>
            </p:custDataLst>
          </p:nvPr>
        </p:nvSpPr>
        <p:spPr>
          <a:xfrm>
            <a:off x="3783776" y="2230627"/>
            <a:ext cx="6615624" cy="911860"/>
          </a:xfrm>
          <a:prstGeom prst="rect">
            <a:avLst/>
          </a:prstGeom>
          <a:noFill/>
          <a:ln w="76200">
            <a:noFill/>
          </a:ln>
        </p:spPr>
        <p:txBody>
          <a:bodyPr wrap="square" anchor="t">
            <a:spAutoFit/>
          </a:bodyPr>
          <a:lstStyle/>
          <a:p>
            <a:pPr latinLnBrk="1" hangingPunct="0">
              <a:lnSpc>
                <a:spcPts val="32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②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不同物质组成的物体，质量与其体积的比值一般是不同的．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8" name="左大括号 116752" title=""/>
          <p:cNvSpPr/>
          <p:nvPr>
            <p:custDataLst>
              <p:tags r:id="rId18"/>
            </p:custDataLst>
          </p:nvPr>
        </p:nvSpPr>
        <p:spPr>
          <a:xfrm>
            <a:off x="2589628" y="3797119"/>
            <a:ext cx="328931" cy="2100580"/>
          </a:xfrm>
          <a:prstGeom prst="leftBrace">
            <a:avLst>
              <a:gd name="adj1" fmla="val 62500"/>
              <a:gd name="adj2" fmla="val 50000"/>
            </a:avLst>
          </a:prstGeom>
          <a:ln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t"/>
          <a:lstStyle/>
          <a:p>
            <a:pPr algn="ctr"/>
            <a:endParaRPr lang="zh-CN" altLang="en-US" sz="1335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9" name="左大括号 116752" title=""/>
          <p:cNvSpPr/>
          <p:nvPr>
            <p:custDataLst>
              <p:tags r:id="rId19"/>
            </p:custDataLst>
          </p:nvPr>
        </p:nvSpPr>
        <p:spPr>
          <a:xfrm>
            <a:off x="1252465" y="2248653"/>
            <a:ext cx="403013" cy="2764105"/>
          </a:xfrm>
          <a:prstGeom prst="leftBrace">
            <a:avLst>
              <a:gd name="adj1" fmla="val 62500"/>
              <a:gd name="adj2" fmla="val 50000"/>
            </a:avLst>
          </a:prstGeom>
          <a:ln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t"/>
          <a:lstStyle/>
          <a:p>
            <a:pPr algn="ctr"/>
            <a:endParaRPr lang="zh-CN" altLang="en-US" sz="1335">
              <a:ln>
                <a:solidFill>
                  <a:srgbClr val="00B050"/>
                </a:solidFill>
              </a:ln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0" name="Text Box 7" title=""/>
          <p:cNvSpPr txBox="1"/>
          <p:nvPr>
            <p:custDataLst>
              <p:tags r:id="rId20"/>
            </p:custDataLst>
          </p:nvPr>
        </p:nvSpPr>
        <p:spPr>
          <a:xfrm>
            <a:off x="4276417" y="5693257"/>
            <a:ext cx="6357901" cy="5016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常用单位：克／厘米</a:t>
            </a:r>
            <a:r>
              <a:rPr lang="en-US" altLang="zh-CN" sz="2800" baseline="300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g/cm</a:t>
            </a:r>
            <a:r>
              <a:rPr lang="en-US" altLang="zh-CN" sz="2800" b="1" baseline="300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）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1" name="左大括号 116752" title=""/>
          <p:cNvSpPr/>
          <p:nvPr>
            <p:custDataLst>
              <p:tags r:id="rId21"/>
            </p:custDataLst>
          </p:nvPr>
        </p:nvSpPr>
        <p:spPr>
          <a:xfrm>
            <a:off x="4089927" y="5438311"/>
            <a:ext cx="289896" cy="1283403"/>
          </a:xfrm>
          <a:prstGeom prst="leftBrace">
            <a:avLst>
              <a:gd name="adj1" fmla="val 62500"/>
              <a:gd name="adj2" fmla="val 50000"/>
            </a:avLst>
          </a:prstGeom>
          <a:ln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t"/>
          <a:lstStyle/>
          <a:p>
            <a:pPr algn="ctr"/>
            <a:endParaRPr lang="zh-CN" altLang="en-US" sz="1335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2" name="直接连接符 1" title=""/>
          <p:cNvCxnSpPr/>
          <p:nvPr>
            <p:custDataLst>
              <p:tags r:id="rId22"/>
            </p:custDataLst>
          </p:nvPr>
        </p:nvCxnSpPr>
        <p:spPr>
          <a:xfrm>
            <a:off x="1459428" y="968460"/>
            <a:ext cx="7003415" cy="0"/>
          </a:xfrm>
          <a:prstGeom prst="line">
            <a:avLst/>
          </a:prstGeom>
          <a:ln w="12700">
            <a:solidFill>
              <a:srgbClr val="01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23"/>
            </p:custDataLst>
          </p:nvPr>
        </p:nvGrpSpPr>
        <p:grpSpPr>
          <a:xfrm>
            <a:off x="784957" y="686416"/>
            <a:ext cx="445481" cy="469613"/>
            <a:chOff x="2121873" y="1511588"/>
            <a:chExt cx="445481" cy="469613"/>
          </a:xfrm>
        </p:grpSpPr>
        <p:sp>
          <p:nvSpPr>
            <p:cNvPr id="5" name="矩形 4"/>
            <p:cNvSpPr/>
            <p:nvPr>
              <p:custDataLst>
                <p:tags r:id="rId24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25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16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5" grpId="0" animBg="1"/>
      <p:bldP spid="26" grpId="0"/>
      <p:bldP spid="27" grpId="0"/>
      <p:bldP spid="28" grpId="0" animBg="1"/>
      <p:bldP spid="29" grpId="0" animBg="1"/>
      <p:bldP spid="30" grpId="0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4"/>
            </p:custDataLst>
          </p:nvPr>
        </p:nvCxnSpPr>
        <p:spPr>
          <a:xfrm flipV="1">
            <a:off x="1459428" y="1569853"/>
            <a:ext cx="5556738" cy="23447"/>
          </a:xfrm>
          <a:prstGeom prst="line">
            <a:avLst/>
          </a:prstGeom>
          <a:ln w="12700">
            <a:solidFill>
              <a:srgbClr val="01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5"/>
            </p:custDataLst>
          </p:nvPr>
        </p:nvGrpSpPr>
        <p:grpSpPr>
          <a:xfrm>
            <a:off x="784957" y="1311256"/>
            <a:ext cx="445481" cy="469613"/>
            <a:chOff x="2121873" y="1511588"/>
            <a:chExt cx="445481" cy="469613"/>
          </a:xfrm>
        </p:grpSpPr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16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605183" y="959326"/>
            <a:ext cx="5556738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如何区分不同物质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90bd00de0ea6cabf3a3c35fea4d40660" title="">
            <a:hlinkClick action="ppaction://media"/>
          </p:cNvPr>
          <p:cNvPicPr/>
          <p:nvPr>
            <a:videoFile r:link="rId11"/>
            <p:custDataLst>
              <p:tags r:id="rId10"/>
            </p:custDataLst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00300" y="1781175"/>
            <a:ext cx="7942580" cy="44494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4"/>
            </p:custDataLst>
          </p:nvPr>
        </p:nvCxnSpPr>
        <p:spPr>
          <a:xfrm flipV="1">
            <a:off x="1459428" y="1569853"/>
            <a:ext cx="5556738" cy="23447"/>
          </a:xfrm>
          <a:prstGeom prst="line">
            <a:avLst/>
          </a:prstGeom>
          <a:ln w="12700">
            <a:solidFill>
              <a:srgbClr val="01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5"/>
            </p:custDataLst>
          </p:nvPr>
        </p:nvGrpSpPr>
        <p:grpSpPr>
          <a:xfrm>
            <a:off x="784957" y="1311256"/>
            <a:ext cx="445481" cy="469613"/>
            <a:chOff x="2121873" y="1511588"/>
            <a:chExt cx="445481" cy="469613"/>
          </a:xfrm>
        </p:grpSpPr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16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605183" y="959326"/>
            <a:ext cx="5556738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如何区分不同物质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0090874a6b288ae73469797ce3c2d55d" title="">
            <a:hlinkClick action="ppaction://media"/>
          </p:cNvPr>
          <p:cNvPicPr/>
          <p:nvPr>
            <a:videoFile r:link="rId11"/>
            <p:custDataLst>
              <p:tags r:id="rId10"/>
            </p:custDataLst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43785" y="2600960"/>
            <a:ext cx="7503795" cy="4036695"/>
          </a:xfrm>
          <a:prstGeom prst="rect">
            <a:avLst/>
          </a:prstGeom>
        </p:spPr>
      </p:pic>
      <p:sp>
        <p:nvSpPr>
          <p:cNvPr id="3" name="Text Box 14" title=""/>
          <p:cNvSpPr/>
          <p:nvPr>
            <p:custDataLst>
              <p:tags r:id="rId13"/>
            </p:custDataLst>
          </p:nvPr>
        </p:nvSpPr>
        <p:spPr>
          <a:xfrm>
            <a:off x="1459230" y="1892300"/>
            <a:ext cx="7710170" cy="62992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ts val="4200"/>
              </a:lnSpc>
              <a:spcBef>
                <a:spcPct val="0"/>
              </a:spcBef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质量相等的铁块和铝块，又该如何区分它们呢？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4"/>
            </p:custDataLst>
          </p:nvPr>
        </p:nvCxnSpPr>
        <p:spPr>
          <a:xfrm flipV="1">
            <a:off x="1459428" y="1569853"/>
            <a:ext cx="5556738" cy="23447"/>
          </a:xfrm>
          <a:prstGeom prst="line">
            <a:avLst/>
          </a:prstGeom>
          <a:ln w="12700">
            <a:solidFill>
              <a:srgbClr val="01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5"/>
            </p:custDataLst>
          </p:nvPr>
        </p:nvGrpSpPr>
        <p:grpSpPr>
          <a:xfrm>
            <a:off x="784957" y="1311256"/>
            <a:ext cx="445481" cy="469613"/>
            <a:chOff x="2121873" y="1511588"/>
            <a:chExt cx="445481" cy="469613"/>
          </a:xfrm>
        </p:grpSpPr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16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605183" y="959326"/>
            <a:ext cx="5556738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如何区分不同物质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Text Box 14" title=""/>
          <p:cNvSpPr/>
          <p:nvPr>
            <p:custDataLst>
              <p:tags r:id="rId9"/>
            </p:custDataLst>
          </p:nvPr>
        </p:nvSpPr>
        <p:spPr>
          <a:xfrm>
            <a:off x="1459230" y="1892300"/>
            <a:ext cx="9406255" cy="62992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ts val="4200"/>
              </a:lnSpc>
              <a:spcBef>
                <a:spcPct val="0"/>
              </a:spcBef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质量和体积都不相等的铁块和铝块，又该如何区分它们呢？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749675" y="2522220"/>
            <a:ext cx="4456430" cy="4157980"/>
          </a:xfrm>
          <a:prstGeom prst="rect">
            <a:avLst/>
          </a:prstGeom>
        </p:spPr>
      </p:pic>
      <p:sp>
        <p:nvSpPr>
          <p:cNvPr id="9" name="矩形 8" title=""/>
          <p:cNvSpPr/>
          <p:nvPr>
            <p:custDataLst>
              <p:tags r:id="rId12"/>
            </p:custDataLst>
          </p:nvPr>
        </p:nvSpPr>
        <p:spPr>
          <a:xfrm>
            <a:off x="7424420" y="2522220"/>
            <a:ext cx="1407160" cy="15684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9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？</a:t>
            </a:r>
            <a:endParaRPr lang="zh-CN" altLang="en-US" sz="96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4"/>
            </p:custDataLst>
          </p:nvPr>
        </p:nvCxnSpPr>
        <p:spPr>
          <a:xfrm>
            <a:off x="1459428" y="1593300"/>
            <a:ext cx="7003415" cy="0"/>
          </a:xfrm>
          <a:prstGeom prst="line">
            <a:avLst/>
          </a:prstGeom>
          <a:ln w="12700">
            <a:solidFill>
              <a:srgbClr val="01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5"/>
            </p:custDataLst>
          </p:nvPr>
        </p:nvGrpSpPr>
        <p:grpSpPr>
          <a:xfrm>
            <a:off x="784957" y="1311256"/>
            <a:ext cx="445481" cy="469613"/>
            <a:chOff x="2121873" y="1511588"/>
            <a:chExt cx="445481" cy="469613"/>
          </a:xfrm>
        </p:grpSpPr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16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1136650" y="959485"/>
            <a:ext cx="72339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一、探究同种物质的质量与体积的关系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" name="图片 10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rcRect t="12135" r="-1556" b="14891"/>
          <a:stretch>
            <a:fillRect/>
          </a:stretch>
        </p:blipFill>
        <p:spPr>
          <a:xfrm>
            <a:off x="3638550" y="1781175"/>
            <a:ext cx="5210175" cy="499237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4"/>
            </p:custDataLst>
          </p:nvPr>
        </p:nvCxnSpPr>
        <p:spPr>
          <a:xfrm>
            <a:off x="1459428" y="1593300"/>
            <a:ext cx="7003415" cy="0"/>
          </a:xfrm>
          <a:prstGeom prst="line">
            <a:avLst/>
          </a:prstGeom>
          <a:ln w="12700">
            <a:solidFill>
              <a:srgbClr val="01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5"/>
            </p:custDataLst>
          </p:nvPr>
        </p:nvGrpSpPr>
        <p:grpSpPr>
          <a:xfrm>
            <a:off x="784957" y="1311256"/>
            <a:ext cx="445481" cy="469613"/>
            <a:chOff x="2121873" y="1511588"/>
            <a:chExt cx="445481" cy="469613"/>
          </a:xfrm>
        </p:grpSpPr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16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1136650" y="959485"/>
            <a:ext cx="72339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一、探究同种物质的质量与体积的关系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文本框 58377" title=""/>
          <p:cNvSpPr txBox="1"/>
          <p:nvPr>
            <p:custDataLst>
              <p:tags r:id="rId9"/>
            </p:custDataLst>
          </p:nvPr>
        </p:nvSpPr>
        <p:spPr>
          <a:xfrm>
            <a:off x="1459230" y="1847850"/>
            <a:ext cx="16891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buClr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猜一猜：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10"/>
            </p:custDataLst>
          </p:nvPr>
        </p:nvSpPr>
        <p:spPr>
          <a:xfrm>
            <a:off x="1661160" y="2369820"/>
            <a:ext cx="9436735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l" fontAlgn="auto">
              <a:buClrTx/>
              <a:buSzTx/>
              <a:buFontTx/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  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如图 6-7 所示，相同的硬币，一枚、两枚......硬币的枚数增加几倍，质量也就相应地增加几倍。由于每枚硬币的体积相等，因此我们可以推测，硬币的质量与体积可能成正比。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  <a:p>
            <a:pPr indent="457200" algn="l" fontAlgn="auto">
              <a:buClrTx/>
              <a:buSzTx/>
              <a:buFont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  由其他物质组成的物体，质量与体积是否也成正比呢?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393315" y="4184650"/>
            <a:ext cx="6713220" cy="2431415"/>
          </a:xfrm>
          <a:prstGeom prst="rect">
            <a:avLst/>
          </a:prstGeom>
        </p:spPr>
      </p:pic>
      <p:grpSp>
        <p:nvGrpSpPr>
          <p:cNvPr id="9" name="组合 8" title=""/>
          <p:cNvGrpSpPr/>
          <p:nvPr>
            <p:custDataLst>
              <p:tags r:id="rId13"/>
            </p:custDataLst>
          </p:nvPr>
        </p:nvGrpSpPr>
        <p:grpSpPr>
          <a:xfrm>
            <a:off x="8746701" y="4351653"/>
            <a:ext cx="3032893" cy="1748155"/>
            <a:chOff x="5152556" y="3053079"/>
            <a:chExt cx="3032893" cy="1748155"/>
          </a:xfrm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6437294" y="3053079"/>
              <a:ext cx="1748155" cy="1748155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5152556" y="3371837"/>
              <a:ext cx="1284738" cy="1284738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4"/>
            </p:custDataLst>
          </p:nvPr>
        </p:nvCxnSpPr>
        <p:spPr>
          <a:xfrm>
            <a:off x="1459428" y="1593300"/>
            <a:ext cx="7003415" cy="0"/>
          </a:xfrm>
          <a:prstGeom prst="line">
            <a:avLst/>
          </a:prstGeom>
          <a:ln w="12700">
            <a:solidFill>
              <a:srgbClr val="01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 title=""/>
          <p:cNvGrpSpPr/>
          <p:nvPr>
            <p:custDataLst>
              <p:tags r:id="rId5"/>
            </p:custDataLst>
          </p:nvPr>
        </p:nvGrpSpPr>
        <p:grpSpPr>
          <a:xfrm>
            <a:off x="784957" y="1311256"/>
            <a:ext cx="445481" cy="469613"/>
            <a:chOff x="2121873" y="1511588"/>
            <a:chExt cx="445481" cy="469613"/>
          </a:xfrm>
        </p:grpSpPr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16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1136650" y="959485"/>
            <a:ext cx="72339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一、探究同种物质的质量与体积的关系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文本框 58377" title=""/>
          <p:cNvSpPr txBox="1"/>
          <p:nvPr>
            <p:custDataLst>
              <p:tags r:id="rId9"/>
            </p:custDataLst>
          </p:nvPr>
        </p:nvSpPr>
        <p:spPr>
          <a:xfrm>
            <a:off x="1459230" y="1847850"/>
            <a:ext cx="16891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buClr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实验方案：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1661160" y="2369820"/>
            <a:ext cx="943673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l" fontAlgn="auto">
              <a:buClrTx/>
              <a:buSzTx/>
              <a:buFontTx/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  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选取六个大小不同的铝块作为研究对象，分别测量它们的质量和体积，并计算其质量与体积之比。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</p:txBody>
      </p:sp>
      <p:pic>
        <p:nvPicPr>
          <p:cNvPr id="13" name="图片 12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rcRect t="12135" r="-1556" b="14891"/>
          <a:stretch>
            <a:fillRect/>
          </a:stretch>
        </p:blipFill>
        <p:spPr>
          <a:xfrm>
            <a:off x="2099945" y="3606800"/>
            <a:ext cx="3251200" cy="3115310"/>
          </a:xfrm>
          <a:prstGeom prst="rect">
            <a:avLst/>
          </a:prstGeom>
        </p:spPr>
      </p:pic>
      <p:grpSp>
        <p:nvGrpSpPr>
          <p:cNvPr id="20" name="组合 19" title=""/>
          <p:cNvGrpSpPr/>
          <p:nvPr>
            <p:custDataLst>
              <p:tags r:id="rId13"/>
            </p:custDataLst>
          </p:nvPr>
        </p:nvGrpSpPr>
        <p:grpSpPr>
          <a:xfrm>
            <a:off x="6174251" y="3724907"/>
            <a:ext cx="4207669" cy="1094607"/>
            <a:chOff x="4176051" y="1303365"/>
            <a:chExt cx="4207669" cy="1094607"/>
          </a:xfrm>
        </p:grpSpPr>
        <p:sp>
          <p:nvSpPr>
            <p:cNvPr id="21" name="Text Box 32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822656" y="2028640"/>
              <a:ext cx="11924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1800" b="0"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刻度尺</a:t>
              </a:r>
              <a:endParaRPr lang="zh-CN" altLang="en-US" sz="1800" b="0"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pic>
          <p:nvPicPr>
            <p:cNvPr id="22" name="图片 21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" t="22675" r="7344" b="36965"/>
            <a:stretch>
              <a:fillRect/>
            </a:stretch>
          </p:blipFill>
          <p:spPr>
            <a:xfrm>
              <a:off x="4176051" y="1303365"/>
              <a:ext cx="4207669" cy="743817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25" name="组合 24" title=""/>
          <p:cNvGrpSpPr/>
          <p:nvPr>
            <p:custDataLst>
              <p:tags r:id="rId17"/>
            </p:custDataLst>
          </p:nvPr>
        </p:nvGrpSpPr>
        <p:grpSpPr>
          <a:xfrm>
            <a:off x="6779165" y="4999494"/>
            <a:ext cx="3524103" cy="1595415"/>
            <a:chOff x="535207" y="1780424"/>
            <a:chExt cx="3524103" cy="1595415"/>
          </a:xfrm>
        </p:grpSpPr>
        <p:pic>
          <p:nvPicPr>
            <p:cNvPr id="23" name="图片 13314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5207" y="1780424"/>
              <a:ext cx="2233799" cy="1592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miter lim="800000"/>
                  <a:headEnd len="med" type="none" w="med"/>
                  <a:tailEnd len="med" type="none" w="med"/>
                </a14:hiddenLine>
              </a:ext>
            </a:extLst>
          </p:spPr>
        </p:pic>
        <p:pic>
          <p:nvPicPr>
            <p:cNvPr id="24" name="图片 13313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69006" y="2355094"/>
              <a:ext cx="1290304" cy="1020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miter lim="800000"/>
                  <a:headEnd len="med" type="none" w="med"/>
                  <a:tailEnd len="med" type="none" w="med"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4731"/>
</p:tagLst>
</file>

<file path=ppt/tags/tag10.xml><?xml version="1.0" encoding="utf-8"?>
<p:tagLst xmlns:p="http://schemas.openxmlformats.org/presentationml/2006/main">
  <p:tag name="AS_UNIQUEID" val="4740"/>
</p:tagLst>
</file>

<file path=ppt/tags/tag100.xml><?xml version="1.0" encoding="utf-8"?>
<p:tagLst xmlns:p="http://schemas.openxmlformats.org/presentationml/2006/main">
  <p:tag name="AS_UNIQUEID" val="4821"/>
</p:tagLst>
</file>

<file path=ppt/tags/tag101.xml><?xml version="1.0" encoding="utf-8"?>
<p:tagLst xmlns:p="http://schemas.openxmlformats.org/presentationml/2006/main">
  <p:tag name="AS_UNIQUEID" val="4822"/>
</p:tagLst>
</file>

<file path=ppt/tags/tag102.xml><?xml version="1.0" encoding="utf-8"?>
<p:tagLst xmlns:p="http://schemas.openxmlformats.org/presentationml/2006/main">
  <p:tag name="AS_UNIQUEID" val="4823"/>
</p:tagLst>
</file>

<file path=ppt/tags/tag103.xml><?xml version="1.0" encoding="utf-8"?>
<p:tagLst xmlns:p="http://schemas.openxmlformats.org/presentationml/2006/main">
  <p:tag name="AS_UNIQUEID" val="4824"/>
</p:tagLst>
</file>

<file path=ppt/tags/tag104.xml><?xml version="1.0" encoding="utf-8"?>
<p:tagLst xmlns:p="http://schemas.openxmlformats.org/presentationml/2006/main">
  <p:tag name="AS_UNIQUEID" val="4825"/>
  <p:tag name="KSO_WM_BEAUTIFY_FLAG" val=""/>
</p:tagLst>
</file>

<file path=ppt/tags/tag105.xml><?xml version="1.0" encoding="utf-8"?>
<p:tagLst xmlns:p="http://schemas.openxmlformats.org/presentationml/2006/main">
  <p:tag name="AS_UNIQUEID" val="4826"/>
</p:tagLst>
</file>

<file path=ppt/tags/tag106.xml><?xml version="1.0" encoding="utf-8"?>
<p:tagLst xmlns:p="http://schemas.openxmlformats.org/presentationml/2006/main">
  <p:tag name="AS_UNIQUEID" val="4827"/>
</p:tagLst>
</file>

<file path=ppt/tags/tag107.xml><?xml version="1.0" encoding="utf-8"?>
<p:tagLst xmlns:p="http://schemas.openxmlformats.org/presentationml/2006/main">
  <p:tag name="AS_UNIQUEID" val="4828"/>
</p:tagLst>
</file>

<file path=ppt/tags/tag108.xml><?xml version="1.0" encoding="utf-8"?>
<p:tagLst xmlns:p="http://schemas.openxmlformats.org/presentationml/2006/main">
  <p:tag name="AS_UNIQUEID" val="4829"/>
</p:tagLst>
</file>

<file path=ppt/tags/tag109.xml><?xml version="1.0" encoding="utf-8"?>
<p:tagLst xmlns:p="http://schemas.openxmlformats.org/presentationml/2006/main">
  <p:tag name="AS_UNIQUEID" val="4830"/>
</p:tagLst>
</file>

<file path=ppt/tags/tag11.xml><?xml version="1.0" encoding="utf-8"?>
<p:tagLst xmlns:p="http://schemas.openxmlformats.org/presentationml/2006/main">
  <p:tag name="AS_UNIQUEID" val="4741"/>
</p:tagLst>
</file>

<file path=ppt/tags/tag110.xml><?xml version="1.0" encoding="utf-8"?>
<p:tagLst xmlns:p="http://schemas.openxmlformats.org/presentationml/2006/main">
  <p:tag name="AS_UNIQUEID" val="4831"/>
</p:tagLst>
</file>

<file path=ppt/tags/tag111.xml><?xml version="1.0" encoding="utf-8"?>
<p:tagLst xmlns:p="http://schemas.openxmlformats.org/presentationml/2006/main">
  <p:tag name="AS_UNIQUEID" val="4832"/>
</p:tagLst>
</file>

<file path=ppt/tags/tag112.xml><?xml version="1.0" encoding="utf-8"?>
<p:tagLst xmlns:p="http://schemas.openxmlformats.org/presentationml/2006/main">
  <p:tag name="AS_UNIQUEID" val="4833"/>
</p:tagLst>
</file>

<file path=ppt/tags/tag113.xml><?xml version="1.0" encoding="utf-8"?>
<p:tagLst xmlns:p="http://schemas.openxmlformats.org/presentationml/2006/main">
  <p:tag name="AS_UNIQUEID" val="4834"/>
</p:tagLst>
</file>

<file path=ppt/tags/tag114.xml><?xml version="1.0" encoding="utf-8"?>
<p:tagLst xmlns:p="http://schemas.openxmlformats.org/presentationml/2006/main">
  <p:tag name="AS_UNIQUEID" val="4835"/>
</p:tagLst>
</file>

<file path=ppt/tags/tag115.xml><?xml version="1.0" encoding="utf-8"?>
<p:tagLst xmlns:p="http://schemas.openxmlformats.org/presentationml/2006/main">
  <p:tag name="AS_UNIQUEID" val="4836"/>
</p:tagLst>
</file>

<file path=ppt/tags/tag116.xml><?xml version="1.0" encoding="utf-8"?>
<p:tagLst xmlns:p="http://schemas.openxmlformats.org/presentationml/2006/main">
  <p:tag name="AS_UNIQUEID" val="4837"/>
</p:tagLst>
</file>

<file path=ppt/tags/tag117.xml><?xml version="1.0" encoding="utf-8"?>
<p:tagLst xmlns:p="http://schemas.openxmlformats.org/presentationml/2006/main">
  <p:tag name="AS_UNIQUEID" val="4838"/>
</p:tagLst>
</file>

<file path=ppt/tags/tag118.xml><?xml version="1.0" encoding="utf-8"?>
<p:tagLst xmlns:p="http://schemas.openxmlformats.org/presentationml/2006/main">
  <p:tag name="AS_UNIQUEID" val="4839"/>
</p:tagLst>
</file>

<file path=ppt/tags/tag119.xml><?xml version="1.0" encoding="utf-8"?>
<p:tagLst xmlns:p="http://schemas.openxmlformats.org/presentationml/2006/main">
  <p:tag name="AS_UNIQUEID" val="4840"/>
</p:tagLst>
</file>

<file path=ppt/tags/tag12.xml><?xml version="1.0" encoding="utf-8"?>
<p:tagLst xmlns:p="http://schemas.openxmlformats.org/presentationml/2006/main">
  <p:tag name="AS_UNIQUEID" val="4742"/>
</p:tagLst>
</file>

<file path=ppt/tags/tag120.xml><?xml version="1.0" encoding="utf-8"?>
<p:tagLst xmlns:p="http://schemas.openxmlformats.org/presentationml/2006/main">
  <p:tag name="AS_UNIQUEID" val="4841"/>
</p:tagLst>
</file>

<file path=ppt/tags/tag121.xml><?xml version="1.0" encoding="utf-8"?>
<p:tagLst xmlns:p="http://schemas.openxmlformats.org/presentationml/2006/main">
  <p:tag name="AS_UNIQUEID" val="4842"/>
</p:tagLst>
</file>

<file path=ppt/tags/tag122.xml><?xml version="1.0" encoding="utf-8"?>
<p:tagLst xmlns:p="http://schemas.openxmlformats.org/presentationml/2006/main">
  <p:tag name="AS_UNIQUEID" val="4843"/>
</p:tagLst>
</file>

<file path=ppt/tags/tag123.xml><?xml version="1.0" encoding="utf-8"?>
<p:tagLst xmlns:p="http://schemas.openxmlformats.org/presentationml/2006/main">
  <p:tag name="AS_UNIQUEID" val="4844"/>
</p:tagLst>
</file>

<file path=ppt/tags/tag124.xml><?xml version="1.0" encoding="utf-8"?>
<p:tagLst xmlns:p="http://schemas.openxmlformats.org/presentationml/2006/main">
  <p:tag name="AS_UNIQUEID" val="4845"/>
</p:tagLst>
</file>

<file path=ppt/tags/tag125.xml><?xml version="1.0" encoding="utf-8"?>
<p:tagLst xmlns:p="http://schemas.openxmlformats.org/presentationml/2006/main">
  <p:tag name="AS_UNIQUEID" val="4846"/>
</p:tagLst>
</file>

<file path=ppt/tags/tag126.xml><?xml version="1.0" encoding="utf-8"?>
<p:tagLst xmlns:p="http://schemas.openxmlformats.org/presentationml/2006/main">
  <p:tag name="AS_UNIQUEID" val="4847"/>
</p:tagLst>
</file>

<file path=ppt/tags/tag127.xml><?xml version="1.0" encoding="utf-8"?>
<p:tagLst xmlns:p="http://schemas.openxmlformats.org/presentationml/2006/main">
  <p:tag name="AS_UNIQUEID" val="4848"/>
</p:tagLst>
</file>

<file path=ppt/tags/tag128.xml><?xml version="1.0" encoding="utf-8"?>
<p:tagLst xmlns:p="http://schemas.openxmlformats.org/presentationml/2006/main">
  <p:tag name="AS_UNIQUEID" val="4849"/>
  <p:tag name="KSO_WM_BEAUTIFY_FLAG" val=""/>
</p:tagLst>
</file>

<file path=ppt/tags/tag129.xml><?xml version="1.0" encoding="utf-8"?>
<p:tagLst xmlns:p="http://schemas.openxmlformats.org/presentationml/2006/main">
  <p:tag name="AS_UNIQUEID" val="4850"/>
</p:tagLst>
</file>

<file path=ppt/tags/tag13.xml><?xml version="1.0" encoding="utf-8"?>
<p:tagLst xmlns:p="http://schemas.openxmlformats.org/presentationml/2006/main">
  <p:tag name="AS_UNIQUEID" val="4743"/>
</p:tagLst>
</file>

<file path=ppt/tags/tag130.xml><?xml version="1.0" encoding="utf-8"?>
<p:tagLst xmlns:p="http://schemas.openxmlformats.org/presentationml/2006/main">
  <p:tag name="AS_UNIQUEID" val="4851"/>
</p:tagLst>
</file>

<file path=ppt/tags/tag131.xml><?xml version="1.0" encoding="utf-8"?>
<p:tagLst xmlns:p="http://schemas.openxmlformats.org/presentationml/2006/main">
  <p:tag name="AS_UNIQUEID" val="1749"/>
</p:tagLst>
</file>

<file path=ppt/tags/tag132.xml><?xml version="1.0" encoding="utf-8"?>
<p:tagLst xmlns:p="http://schemas.openxmlformats.org/presentationml/2006/main">
  <p:tag name="AS_UNIQUEID" val="1750"/>
  <p:tag name="KSO_WM_BEAUTIFY_FLAG" val=""/>
</p:tagLst>
</file>

<file path=ppt/tags/tag133.xml><?xml version="1.0" encoding="utf-8"?>
<p:tagLst xmlns:p="http://schemas.openxmlformats.org/presentationml/2006/main">
  <p:tag name="AS_UNIQUEID" val="1751"/>
  <p:tag name="KSO_WM_BEAUTIFY_FLAG" val=""/>
</p:tagLst>
</file>

<file path=ppt/tags/tag134.xml><?xml version="1.0" encoding="utf-8"?>
<p:tagLst xmlns:p="http://schemas.openxmlformats.org/presentationml/2006/main">
  <p:tag name="AS_UNIQUEID" val="4852"/>
</p:tagLst>
</file>

<file path=ppt/tags/tag135.xml><?xml version="1.0" encoding="utf-8"?>
<p:tagLst xmlns:p="http://schemas.openxmlformats.org/presentationml/2006/main">
  <p:tag name="AS_UNIQUEID" val="4853"/>
</p:tagLst>
</file>

<file path=ppt/tags/tag136.xml><?xml version="1.0" encoding="utf-8"?>
<p:tagLst xmlns:p="http://schemas.openxmlformats.org/presentationml/2006/main">
  <p:tag name="AS_UNIQUEID" val="4854"/>
</p:tagLst>
</file>

<file path=ppt/tags/tag137.xml><?xml version="1.0" encoding="utf-8"?>
<p:tagLst xmlns:p="http://schemas.openxmlformats.org/presentationml/2006/main">
  <p:tag name="AS_UNIQUEID" val="4855"/>
</p:tagLst>
</file>

<file path=ppt/tags/tag138.xml><?xml version="1.0" encoding="utf-8"?>
<p:tagLst xmlns:p="http://schemas.openxmlformats.org/presentationml/2006/main">
  <p:tag name="AS_UNIQUEID" val="4856"/>
</p:tagLst>
</file>

<file path=ppt/tags/tag139.xml><?xml version="1.0" encoding="utf-8"?>
<p:tagLst xmlns:p="http://schemas.openxmlformats.org/presentationml/2006/main">
  <p:tag name="AS_UNIQUEID" val="4857"/>
</p:tagLst>
</file>

<file path=ppt/tags/tag14.xml><?xml version="1.0" encoding="utf-8"?>
<p:tagLst xmlns:p="http://schemas.openxmlformats.org/presentationml/2006/main">
  <p:tag name="AS_UNIQUEID" val="4744"/>
</p:tagLst>
</file>

<file path=ppt/tags/tag140.xml><?xml version="1.0" encoding="utf-8"?>
<p:tagLst xmlns:p="http://schemas.openxmlformats.org/presentationml/2006/main">
  <p:tag name="AS_UNIQUEID" val="4858"/>
</p:tagLst>
</file>

<file path=ppt/tags/tag141.xml><?xml version="1.0" encoding="utf-8"?>
<p:tagLst xmlns:p="http://schemas.openxmlformats.org/presentationml/2006/main">
  <p:tag name="AS_UNIQUEID" val="4859"/>
</p:tagLst>
</file>

<file path=ppt/tags/tag142.xml><?xml version="1.0" encoding="utf-8"?>
<p:tagLst xmlns:p="http://schemas.openxmlformats.org/presentationml/2006/main">
  <p:tag name="AS_UNIQUEID" val="4860"/>
</p:tagLst>
</file>

<file path=ppt/tags/tag143.xml><?xml version="1.0" encoding="utf-8"?>
<p:tagLst xmlns:p="http://schemas.openxmlformats.org/presentationml/2006/main">
  <p:tag name="AS_UNIQUEID" val="4861"/>
</p:tagLst>
</file>

<file path=ppt/tags/tag144.xml><?xml version="1.0" encoding="utf-8"?>
<p:tagLst xmlns:p="http://schemas.openxmlformats.org/presentationml/2006/main">
  <p:tag name="AS_UNIQUEID" val="4862"/>
  <p:tag name="KSO_WM_BEAUTIFY_FLAG" val=""/>
</p:tagLst>
</file>

<file path=ppt/tags/tag145.xml><?xml version="1.0" encoding="utf-8"?>
<p:tagLst xmlns:p="http://schemas.openxmlformats.org/presentationml/2006/main">
  <p:tag name="AS_UNIQUEID" val="4863"/>
  <p:tag name="KSO_WM_BEAUTIFY_FLAG" val=""/>
</p:tagLst>
</file>

<file path=ppt/tags/tag146.xml><?xml version="1.0" encoding="utf-8"?>
<p:tagLst xmlns:p="http://schemas.openxmlformats.org/presentationml/2006/main">
  <p:tag name="AS_UNIQUEID" val="4864"/>
  <p:tag name="KSO_WM_BEAUTIFY_FLAG" val=""/>
</p:tagLst>
</file>

<file path=ppt/tags/tag147.xml><?xml version="1.0" encoding="utf-8"?>
<p:tagLst xmlns:p="http://schemas.openxmlformats.org/presentationml/2006/main">
  <p:tag name="AS_UNIQUEID" val="1759"/>
</p:tagLst>
</file>

<file path=ppt/tags/tag148.xml><?xml version="1.0" encoding="utf-8"?>
<p:tagLst xmlns:p="http://schemas.openxmlformats.org/presentationml/2006/main">
  <p:tag name="AS_UNIQUEID" val="1760"/>
  <p:tag name="KSO_WM_BEAUTIFY_FLAG" val=""/>
</p:tagLst>
</file>

<file path=ppt/tags/tag149.xml><?xml version="1.0" encoding="utf-8"?>
<p:tagLst xmlns:p="http://schemas.openxmlformats.org/presentationml/2006/main">
  <p:tag name="AS_UNIQUEID" val="1761"/>
  <p:tag name="KSO_WM_BEAUTIFY_FLAG" val=""/>
</p:tagLst>
</file>

<file path=ppt/tags/tag15.xml><?xml version="1.0" encoding="utf-8"?>
<p:tagLst xmlns:p="http://schemas.openxmlformats.org/presentationml/2006/main">
  <p:tag name="AS_UNIQUEID" val="1459"/>
</p:tagLst>
</file>

<file path=ppt/tags/tag150.xml><?xml version="1.0" encoding="utf-8"?>
<p:tagLst xmlns:p="http://schemas.openxmlformats.org/presentationml/2006/main">
  <p:tag name="AS_UNIQUEID" val="1762"/>
</p:tagLst>
</file>

<file path=ppt/tags/tag151.xml><?xml version="1.0" encoding="utf-8"?>
<p:tagLst xmlns:p="http://schemas.openxmlformats.org/presentationml/2006/main">
  <p:tag name="AS_UNIQUEID" val="1763"/>
  <p:tag name="KSO_WM_BEAUTIFY_FLAG" val=""/>
</p:tagLst>
</file>

<file path=ppt/tags/tag152.xml><?xml version="1.0" encoding="utf-8"?>
<p:tagLst xmlns:p="http://schemas.openxmlformats.org/presentationml/2006/main">
  <p:tag name="AS_UNIQUEID" val="1764"/>
  <p:tag name="KSO_WM_BEAUTIFY_FLAG" val=""/>
</p:tagLst>
</file>

<file path=ppt/tags/tag153.xml><?xml version="1.0" encoding="utf-8"?>
<p:tagLst xmlns:p="http://schemas.openxmlformats.org/presentationml/2006/main">
  <p:tag name="AS_UNIQUEID" val="4865"/>
</p:tagLst>
</file>

<file path=ppt/tags/tag154.xml><?xml version="1.0" encoding="utf-8"?>
<p:tagLst xmlns:p="http://schemas.openxmlformats.org/presentationml/2006/main">
  <p:tag name="AS_UNIQUEID" val="4866"/>
</p:tagLst>
</file>

<file path=ppt/tags/tag155.xml><?xml version="1.0" encoding="utf-8"?>
<p:tagLst xmlns:p="http://schemas.openxmlformats.org/presentationml/2006/main">
  <p:tag name="AS_UNIQUEID" val="4867"/>
</p:tagLst>
</file>

<file path=ppt/tags/tag156.xml><?xml version="1.0" encoding="utf-8"?>
<p:tagLst xmlns:p="http://schemas.openxmlformats.org/presentationml/2006/main">
  <p:tag name="AS_UNIQUEID" val="4868"/>
</p:tagLst>
</file>

<file path=ppt/tags/tag157.xml><?xml version="1.0" encoding="utf-8"?>
<p:tagLst xmlns:p="http://schemas.openxmlformats.org/presentationml/2006/main">
  <p:tag name="AS_UNIQUEID" val="4869"/>
</p:tagLst>
</file>

<file path=ppt/tags/tag158.xml><?xml version="1.0" encoding="utf-8"?>
<p:tagLst xmlns:p="http://schemas.openxmlformats.org/presentationml/2006/main">
  <p:tag name="AS_UNIQUEID" val="4870"/>
</p:tagLst>
</file>

<file path=ppt/tags/tag159.xml><?xml version="1.0" encoding="utf-8"?>
<p:tagLst xmlns:p="http://schemas.openxmlformats.org/presentationml/2006/main">
  <p:tag name="AS_UNIQUEID" val="4871"/>
</p:tagLst>
</file>

<file path=ppt/tags/tag16.xml><?xml version="1.0" encoding="utf-8"?>
<p:tagLst xmlns:p="http://schemas.openxmlformats.org/presentationml/2006/main">
  <p:tag name="AS_UNIQUEID" val="1460"/>
</p:tagLst>
</file>

<file path=ppt/tags/tag160.xml><?xml version="1.0" encoding="utf-8"?>
<p:tagLst xmlns:p="http://schemas.openxmlformats.org/presentationml/2006/main">
  <p:tag name="AS_UNIQUEID" val="4872"/>
</p:tagLst>
</file>

<file path=ppt/tags/tag161.xml><?xml version="1.0" encoding="utf-8"?>
<p:tagLst xmlns:p="http://schemas.openxmlformats.org/presentationml/2006/main">
  <p:tag name="AS_UNIQUEID" val="4873"/>
</p:tagLst>
</file>

<file path=ppt/tags/tag162.xml><?xml version="1.0" encoding="utf-8"?>
<p:tagLst xmlns:p="http://schemas.openxmlformats.org/presentationml/2006/main">
  <p:tag name="AS_UNIQUEID" val="4874"/>
</p:tagLst>
</file>

<file path=ppt/tags/tag163.xml><?xml version="1.0" encoding="utf-8"?>
<p:tagLst xmlns:p="http://schemas.openxmlformats.org/presentationml/2006/main">
  <p:tag name="AS_UNIQUEID" val="4875"/>
  <p:tag name="KSO_WM_BEAUTIFY_FLAG" val=""/>
</p:tagLst>
</file>

<file path=ppt/tags/tag164.xml><?xml version="1.0" encoding="utf-8"?>
<p:tagLst xmlns:p="http://schemas.openxmlformats.org/presentationml/2006/main">
  <p:tag name="AS_UNIQUEID" val="4876"/>
</p:tagLst>
</file>

<file path=ppt/tags/tag165.xml><?xml version="1.0" encoding="utf-8"?>
<p:tagLst xmlns:p="http://schemas.openxmlformats.org/presentationml/2006/main">
  <p:tag name="AS_UNIQUEID" val="4877"/>
</p:tagLst>
</file>

<file path=ppt/tags/tag166.xml><?xml version="1.0" encoding="utf-8"?>
<p:tagLst xmlns:p="http://schemas.openxmlformats.org/presentationml/2006/main">
  <p:tag name="AS_UNIQUEID" val="4878"/>
</p:tagLst>
</file>

<file path=ppt/tags/tag167.xml><?xml version="1.0" encoding="utf-8"?>
<p:tagLst xmlns:p="http://schemas.openxmlformats.org/presentationml/2006/main">
  <p:tag name="AS_UNIQUEID" val="4879"/>
</p:tagLst>
</file>

<file path=ppt/tags/tag168.xml><?xml version="1.0" encoding="utf-8"?>
<p:tagLst xmlns:p="http://schemas.openxmlformats.org/presentationml/2006/main">
  <p:tag name="AS_UNIQUEID" val="4880"/>
</p:tagLst>
</file>

<file path=ppt/tags/tag169.xml><?xml version="1.0" encoding="utf-8"?>
<p:tagLst xmlns:p="http://schemas.openxmlformats.org/presentationml/2006/main">
  <p:tag name="AS_UNIQUEID" val="4881"/>
</p:tagLst>
</file>

<file path=ppt/tags/tag17.xml><?xml version="1.0" encoding="utf-8"?>
<p:tagLst xmlns:p="http://schemas.openxmlformats.org/presentationml/2006/main">
  <p:tag name="AS_UNIQUEID" val="1461"/>
</p:tagLst>
</file>

<file path=ppt/tags/tag170.xml><?xml version="1.0" encoding="utf-8"?>
<p:tagLst xmlns:p="http://schemas.openxmlformats.org/presentationml/2006/main">
  <p:tag name="AS_UNIQUEID" val="4882"/>
</p:tagLst>
</file>

<file path=ppt/tags/tag171.xml><?xml version="1.0" encoding="utf-8"?>
<p:tagLst xmlns:p="http://schemas.openxmlformats.org/presentationml/2006/main">
  <p:tag name="AS_UNIQUEID" val="4883"/>
</p:tagLst>
</file>

<file path=ppt/tags/tag172.xml><?xml version="1.0" encoding="utf-8"?>
<p:tagLst xmlns:p="http://schemas.openxmlformats.org/presentationml/2006/main">
  <p:tag name="AS_UNIQUEID" val="4884"/>
</p:tagLst>
</file>

<file path=ppt/tags/tag173.xml><?xml version="1.0" encoding="utf-8"?>
<p:tagLst xmlns:p="http://schemas.openxmlformats.org/presentationml/2006/main">
  <p:tag name="AS_UNIQUEID" val="4885"/>
</p:tagLst>
</file>

<file path=ppt/tags/tag174.xml><?xml version="1.0" encoding="utf-8"?>
<p:tagLst xmlns:p="http://schemas.openxmlformats.org/presentationml/2006/main">
  <p:tag name="AS_UNIQUEID" val="4886"/>
</p:tagLst>
</file>

<file path=ppt/tags/tag175.xml><?xml version="1.0" encoding="utf-8"?>
<p:tagLst xmlns:p="http://schemas.openxmlformats.org/presentationml/2006/main">
  <p:tag name="AS_UNIQUEID" val="4887"/>
  <p:tag name="KSO_WM_BEAUTIFY_FLAG" val=""/>
</p:tagLst>
</file>

<file path=ppt/tags/tag176.xml><?xml version="1.0" encoding="utf-8"?>
<p:tagLst xmlns:p="http://schemas.openxmlformats.org/presentationml/2006/main">
  <p:tag name="AS_UNIQUEID" val="4888"/>
</p:tagLst>
</file>

<file path=ppt/tags/tag177.xml><?xml version="1.0" encoding="utf-8"?>
<p:tagLst xmlns:p="http://schemas.openxmlformats.org/presentationml/2006/main">
  <p:tag name="AS_UNIQUEID" val="4889"/>
</p:tagLst>
</file>

<file path=ppt/tags/tag178.xml><?xml version="1.0" encoding="utf-8"?>
<p:tagLst xmlns:p="http://schemas.openxmlformats.org/presentationml/2006/main">
  <p:tag name="AS_UNIQUEID" val="4890"/>
</p:tagLst>
</file>

<file path=ppt/tags/tag179.xml><?xml version="1.0" encoding="utf-8"?>
<p:tagLst xmlns:p="http://schemas.openxmlformats.org/presentationml/2006/main">
  <p:tag name="AS_UNIQUEID" val="4891"/>
</p:tagLst>
</file>

<file path=ppt/tags/tag18.xml><?xml version="1.0" encoding="utf-8"?>
<p:tagLst xmlns:p="http://schemas.openxmlformats.org/presentationml/2006/main">
  <p:tag name="AS_UNIQUEID" val="4745"/>
</p:tagLst>
</file>

<file path=ppt/tags/tag180.xml><?xml version="1.0" encoding="utf-8"?>
<p:tagLst xmlns:p="http://schemas.openxmlformats.org/presentationml/2006/main">
  <p:tag name="AS_UNIQUEID" val="4892"/>
</p:tagLst>
</file>

<file path=ppt/tags/tag181.xml><?xml version="1.0" encoding="utf-8"?>
<p:tagLst xmlns:p="http://schemas.openxmlformats.org/presentationml/2006/main">
  <p:tag name="AS_UNIQUEID" val="4893"/>
</p:tagLst>
</file>

<file path=ppt/tags/tag182.xml><?xml version="1.0" encoding="utf-8"?>
<p:tagLst xmlns:p="http://schemas.openxmlformats.org/presentationml/2006/main">
  <p:tag name="AS_UNIQUEID" val="4894"/>
</p:tagLst>
</file>

<file path=ppt/tags/tag183.xml><?xml version="1.0" encoding="utf-8"?>
<p:tagLst xmlns:p="http://schemas.openxmlformats.org/presentationml/2006/main">
  <p:tag name="AS_UNIQUEID" val="4895"/>
</p:tagLst>
</file>

<file path=ppt/tags/tag184.xml><?xml version="1.0" encoding="utf-8"?>
<p:tagLst xmlns:p="http://schemas.openxmlformats.org/presentationml/2006/main">
  <p:tag name="AS_UNIQUEID" val="4896"/>
</p:tagLst>
</file>

<file path=ppt/tags/tag185.xml><?xml version="1.0" encoding="utf-8"?>
<p:tagLst xmlns:p="http://schemas.openxmlformats.org/presentationml/2006/main">
  <p:tag name="AS_UNIQUEID" val="4897"/>
</p:tagLst>
</file>

<file path=ppt/tags/tag186.xml><?xml version="1.0" encoding="utf-8"?>
<p:tagLst xmlns:p="http://schemas.openxmlformats.org/presentationml/2006/main">
  <p:tag name="AS_UNIQUEID" val="4898"/>
</p:tagLst>
</file>

<file path=ppt/tags/tag187.xml><?xml version="1.0" encoding="utf-8"?>
<p:tagLst xmlns:p="http://schemas.openxmlformats.org/presentationml/2006/main">
  <p:tag name="AS_UNIQUEID" val="4899"/>
  <p:tag name="KSO_WM_BEAUTIFY_FLAG" val=""/>
</p:tagLst>
</file>

<file path=ppt/tags/tag188.xml><?xml version="1.0" encoding="utf-8"?>
<p:tagLst xmlns:p="http://schemas.openxmlformats.org/presentationml/2006/main">
  <p:tag name="AS_UNIQUEID" val="935"/>
  <p:tag name="KSO_WM_BEAUTIFY_FLAG" val=""/>
  <p:tag name="TABLE_ENDDRAG_ORIGIN_RECT" val="585*37"/>
  <p:tag name="TABLE_ENDDRAG_RECT" val="175*206*585*37"/>
</p:tagLst>
</file>

<file path=ppt/tags/tag189.xml><?xml version="1.0" encoding="utf-8"?>
<p:tagLst xmlns:p="http://schemas.openxmlformats.org/presentationml/2006/main">
  <p:tag name="AS_UNIQUEID" val="1777"/>
  <p:tag name="KSO_WM_BEAUTIFY_FLAG" val=""/>
  <p:tag name="KSO_WM_UNIT_TABLE_BEAUTIFY" val="smartTable{f982d44d-f10a-4482-bb9b-f488c4dca680}"/>
  <p:tag name="TABLE_ENDDRAG_ORIGIN_RECT" val="585*210"/>
  <p:tag name="TABLE_ENDDRAG_RECT" val="175*242*585*210"/>
</p:tagLst>
</file>

<file path=ppt/tags/tag19.xml><?xml version="1.0" encoding="utf-8"?>
<p:tagLst xmlns:p="http://schemas.openxmlformats.org/presentationml/2006/main">
  <p:tag name="AS_UNIQUEID" val="4746"/>
</p:tagLst>
</file>

<file path=ppt/tags/tag190.xml><?xml version="1.0" encoding="utf-8"?>
<p:tagLst xmlns:p="http://schemas.openxmlformats.org/presentationml/2006/main">
  <p:tag name="AS_UNIQUEID" val="4900"/>
</p:tagLst>
</file>

<file path=ppt/tags/tag191.xml><?xml version="1.0" encoding="utf-8"?>
<p:tagLst xmlns:p="http://schemas.openxmlformats.org/presentationml/2006/main">
  <p:tag name="AS_UNIQUEID" val="4901"/>
</p:tagLst>
</file>

<file path=ppt/tags/tag192.xml><?xml version="1.0" encoding="utf-8"?>
<p:tagLst xmlns:p="http://schemas.openxmlformats.org/presentationml/2006/main">
  <p:tag name="AS_UNIQUEID" val="4902"/>
</p:tagLst>
</file>

<file path=ppt/tags/tag193.xml><?xml version="1.0" encoding="utf-8"?>
<p:tagLst xmlns:p="http://schemas.openxmlformats.org/presentationml/2006/main">
  <p:tag name="AS_UNIQUEID" val="4903"/>
</p:tagLst>
</file>

<file path=ppt/tags/tag194.xml><?xml version="1.0" encoding="utf-8"?>
<p:tagLst xmlns:p="http://schemas.openxmlformats.org/presentationml/2006/main">
  <p:tag name="AS_UNIQUEID" val="4904"/>
</p:tagLst>
</file>

<file path=ppt/tags/tag195.xml><?xml version="1.0" encoding="utf-8"?>
<p:tagLst xmlns:p="http://schemas.openxmlformats.org/presentationml/2006/main">
  <p:tag name="AS_UNIQUEID" val="4905"/>
</p:tagLst>
</file>

<file path=ppt/tags/tag196.xml><?xml version="1.0" encoding="utf-8"?>
<p:tagLst xmlns:p="http://schemas.openxmlformats.org/presentationml/2006/main">
  <p:tag name="AS_UNIQUEID" val="4906"/>
</p:tagLst>
</file>

<file path=ppt/tags/tag197.xml><?xml version="1.0" encoding="utf-8"?>
<p:tagLst xmlns:p="http://schemas.openxmlformats.org/presentationml/2006/main">
  <p:tag name="AS_UNIQUEID" val="4907"/>
</p:tagLst>
</file>

<file path=ppt/tags/tag198.xml><?xml version="1.0" encoding="utf-8"?>
<p:tagLst xmlns:p="http://schemas.openxmlformats.org/presentationml/2006/main">
  <p:tag name="AS_UNIQUEID" val="4908"/>
</p:tagLst>
</file>

<file path=ppt/tags/tag199.xml><?xml version="1.0" encoding="utf-8"?>
<p:tagLst xmlns:p="http://schemas.openxmlformats.org/presentationml/2006/main">
  <p:tag name="AS_UNIQUEID" val="4909"/>
</p:tagLst>
</file>

<file path=ppt/tags/tag2.xml><?xml version="1.0" encoding="utf-8"?>
<p:tagLst xmlns:p="http://schemas.openxmlformats.org/presentationml/2006/main">
  <p:tag name="AS_UNIQUEID" val="4732"/>
</p:tagLst>
</file>

<file path=ppt/tags/tag20.xml><?xml version="1.0" encoding="utf-8"?>
<p:tagLst xmlns:p="http://schemas.openxmlformats.org/presentationml/2006/main">
  <p:tag name="AS_UNIQUEID" val="4747"/>
</p:tagLst>
</file>

<file path=ppt/tags/tag200.xml><?xml version="1.0" encoding="utf-8"?>
<p:tagLst xmlns:p="http://schemas.openxmlformats.org/presentationml/2006/main">
  <p:tag name="AS_UNIQUEID" val="4910"/>
</p:tagLst>
</file>

<file path=ppt/tags/tag201.xml><?xml version="1.0" encoding="utf-8"?>
<p:tagLst xmlns:p="http://schemas.openxmlformats.org/presentationml/2006/main">
  <p:tag name="AS_UNIQUEID" val="4911"/>
</p:tagLst>
</file>

<file path=ppt/tags/tag202.xml><?xml version="1.0" encoding="utf-8"?>
<p:tagLst xmlns:p="http://schemas.openxmlformats.org/presentationml/2006/main">
  <p:tag name="AS_UNIQUEID" val="4912"/>
</p:tagLst>
</file>

<file path=ppt/tags/tag203.xml><?xml version="1.0" encoding="utf-8"?>
<p:tagLst xmlns:p="http://schemas.openxmlformats.org/presentationml/2006/main">
  <p:tag name="AS_UNIQUEID" val="4913"/>
</p:tagLst>
</file>

<file path=ppt/tags/tag204.xml><?xml version="1.0" encoding="utf-8"?>
<p:tagLst xmlns:p="http://schemas.openxmlformats.org/presentationml/2006/main">
  <p:tag name="AS_UNIQUEID" val="4914"/>
</p:tagLst>
</file>

<file path=ppt/tags/tag205.xml><?xml version="1.0" encoding="utf-8"?>
<p:tagLst xmlns:p="http://schemas.openxmlformats.org/presentationml/2006/main">
  <p:tag name="AS_UNIQUEID" val="4915"/>
</p:tagLst>
</file>

<file path=ppt/tags/tag206.xml><?xml version="1.0" encoding="utf-8"?>
<p:tagLst xmlns:p="http://schemas.openxmlformats.org/presentationml/2006/main">
  <p:tag name="AS_UNIQUEID" val="4916"/>
</p:tagLst>
</file>

<file path=ppt/tags/tag207.xml><?xml version="1.0" encoding="utf-8"?>
<p:tagLst xmlns:p="http://schemas.openxmlformats.org/presentationml/2006/main">
  <p:tag name="AS_UNIQUEID" val="4917"/>
</p:tagLst>
</file>

<file path=ppt/tags/tag208.xml><?xml version="1.0" encoding="utf-8"?>
<p:tagLst xmlns:p="http://schemas.openxmlformats.org/presentationml/2006/main">
  <p:tag name="AS_UNIQUEID" val="4918"/>
</p:tagLst>
</file>

<file path=ppt/tags/tag209.xml><?xml version="1.0" encoding="utf-8"?>
<p:tagLst xmlns:p="http://schemas.openxmlformats.org/presentationml/2006/main">
  <p:tag name="AS_UNIQUEID" val="4919"/>
  <p:tag name="KSO_WM_BEAUTIFY_FLAG" val=""/>
</p:tagLst>
</file>

<file path=ppt/tags/tag21.xml><?xml version="1.0" encoding="utf-8"?>
<p:tagLst xmlns:p="http://schemas.openxmlformats.org/presentationml/2006/main">
  <p:tag name="AS_UNIQUEID" val="4748"/>
</p:tagLst>
</file>

<file path=ppt/tags/tag210.xml><?xml version="1.0" encoding="utf-8"?>
<p:tagLst xmlns:p="http://schemas.openxmlformats.org/presentationml/2006/main">
  <p:tag name="AS_UNIQUEID" val="4920"/>
</p:tagLst>
</file>

<file path=ppt/tags/tag211.xml><?xml version="1.0" encoding="utf-8"?>
<p:tagLst xmlns:p="http://schemas.openxmlformats.org/presentationml/2006/main">
  <p:tag name="AS_UNIQUEID" val="4921"/>
</p:tagLst>
</file>

<file path=ppt/tags/tag212.xml><?xml version="1.0" encoding="utf-8"?>
<p:tagLst xmlns:p="http://schemas.openxmlformats.org/presentationml/2006/main">
  <p:tag name="AS_UNIQUEID" val="4922"/>
</p:tagLst>
</file>

<file path=ppt/tags/tag213.xml><?xml version="1.0" encoding="utf-8"?>
<p:tagLst xmlns:p="http://schemas.openxmlformats.org/presentationml/2006/main">
  <p:tag name="AS_UNIQUEID" val="4923"/>
</p:tagLst>
</file>

<file path=ppt/tags/tag214.xml><?xml version="1.0" encoding="utf-8"?>
<p:tagLst xmlns:p="http://schemas.openxmlformats.org/presentationml/2006/main">
  <p:tag name="AS_UNIQUEID" val="4924"/>
</p:tagLst>
</file>

<file path=ppt/tags/tag215.xml><?xml version="1.0" encoding="utf-8"?>
<p:tagLst xmlns:p="http://schemas.openxmlformats.org/presentationml/2006/main">
  <p:tag name="AS_UNIQUEID" val="4925"/>
</p:tagLst>
</file>

<file path=ppt/tags/tag216.xml><?xml version="1.0" encoding="utf-8"?>
<p:tagLst xmlns:p="http://schemas.openxmlformats.org/presentationml/2006/main">
  <p:tag name="AS_UNIQUEID" val="4926"/>
</p:tagLst>
</file>

<file path=ppt/tags/tag217.xml><?xml version="1.0" encoding="utf-8"?>
<p:tagLst xmlns:p="http://schemas.openxmlformats.org/presentationml/2006/main">
  <p:tag name="AS_UNIQUEID" val="4927"/>
</p:tagLst>
</file>

<file path=ppt/tags/tag218.xml><?xml version="1.0" encoding="utf-8"?>
<p:tagLst xmlns:p="http://schemas.openxmlformats.org/presentationml/2006/main">
  <p:tag name="AS_UNIQUEID" val="4928"/>
</p:tagLst>
</file>

<file path=ppt/tags/tag219.xml><?xml version="1.0" encoding="utf-8"?>
<p:tagLst xmlns:p="http://schemas.openxmlformats.org/presentationml/2006/main">
  <p:tag name="AS_UNIQUEID" val="4929"/>
</p:tagLst>
</file>

<file path=ppt/tags/tag22.xml><?xml version="1.0" encoding="utf-8"?>
<p:tagLst xmlns:p="http://schemas.openxmlformats.org/presentationml/2006/main">
  <p:tag name="AS_UNIQUEID" val="4749"/>
</p:tagLst>
</file>

<file path=ppt/tags/tag220.xml><?xml version="1.0" encoding="utf-8"?>
<p:tagLst xmlns:p="http://schemas.openxmlformats.org/presentationml/2006/main">
  <p:tag name="AS_UNIQUEID" val="4930"/>
</p:tagLst>
</file>

<file path=ppt/tags/tag221.xml><?xml version="1.0" encoding="utf-8"?>
<p:tagLst xmlns:p="http://schemas.openxmlformats.org/presentationml/2006/main">
  <p:tag name="AS_UNIQUEID" val="4931"/>
  <p:tag name="KSO_WM_BEAUTIFY_FLAG" val=""/>
</p:tagLst>
</file>

<file path=ppt/tags/tag222.xml><?xml version="1.0" encoding="utf-8"?>
<p:tagLst xmlns:p="http://schemas.openxmlformats.org/presentationml/2006/main">
  <p:tag name="AS_UNIQUEID" val="4932"/>
</p:tagLst>
</file>

<file path=ppt/tags/tag223.xml><?xml version="1.0" encoding="utf-8"?>
<p:tagLst xmlns:p="http://schemas.openxmlformats.org/presentationml/2006/main">
  <p:tag name="AS_UNIQUEID" val="4933"/>
</p:tagLst>
</file>

<file path=ppt/tags/tag224.xml><?xml version="1.0" encoding="utf-8"?>
<p:tagLst xmlns:p="http://schemas.openxmlformats.org/presentationml/2006/main">
  <p:tag name="AS_UNIQUEID" val="4934"/>
</p:tagLst>
</file>

<file path=ppt/tags/tag225.xml><?xml version="1.0" encoding="utf-8"?>
<p:tagLst xmlns:p="http://schemas.openxmlformats.org/presentationml/2006/main">
  <p:tag name="AS_UNIQUEID" val="4935"/>
</p:tagLst>
</file>

<file path=ppt/tags/tag226.xml><?xml version="1.0" encoding="utf-8"?>
<p:tagLst xmlns:p="http://schemas.openxmlformats.org/presentationml/2006/main">
  <p:tag name="AS_UNIQUEID" val="4936"/>
  <p:tag name="KSO_WM_BEAUTIFY_FLAG" val=""/>
</p:tagLst>
</file>

<file path=ppt/tags/tag227.xml><?xml version="1.0" encoding="utf-8"?>
<p:tagLst xmlns:p="http://schemas.openxmlformats.org/presentationml/2006/main">
  <p:tag name="AS_UNIQUEID" val="4937"/>
  <p:tag name="KSO_WM_BEAUTIFY_FLAG" val=""/>
</p:tagLst>
</file>

<file path=ppt/tags/tag228.xml><?xml version="1.0" encoding="utf-8"?>
<p:tagLst xmlns:p="http://schemas.openxmlformats.org/presentationml/2006/main">
  <p:tag name="AS_UNIQUEID" val="4938"/>
  <p:tag name="KSO_WM_BEAUTIFY_FLAG" val=""/>
</p:tagLst>
</file>

<file path=ppt/tags/tag229.xml><?xml version="1.0" encoding="utf-8"?>
<p:tagLst xmlns:p="http://schemas.openxmlformats.org/presentationml/2006/main">
  <p:tag name="AS_UNIQUEID" val="4939"/>
  <p:tag name="KSO_WM_BEAUTIFY_FLAG" val=""/>
</p:tagLst>
</file>

<file path=ppt/tags/tag23.xml><?xml version="1.0" encoding="utf-8"?>
<p:tagLst xmlns:p="http://schemas.openxmlformats.org/presentationml/2006/main">
  <p:tag name="AS_UNIQUEID" val="4750"/>
</p:tagLst>
</file>

<file path=ppt/tags/tag230.xml><?xml version="1.0" encoding="utf-8"?>
<p:tagLst xmlns:p="http://schemas.openxmlformats.org/presentationml/2006/main">
  <p:tag name="AS_UNIQUEID" val="4940"/>
  <p:tag name="KSO_WM_BEAUTIFY_FLAG" val=""/>
</p:tagLst>
</file>

<file path=ppt/tags/tag231.xml><?xml version="1.0" encoding="utf-8"?>
<p:tagLst xmlns:p="http://schemas.openxmlformats.org/presentationml/2006/main">
  <p:tag name="AS_UNIQUEID" val="4941"/>
  <p:tag name="KSO_WM_BEAUTIFY_FLAG" val=""/>
</p:tagLst>
</file>

<file path=ppt/tags/tag232.xml><?xml version="1.0" encoding="utf-8"?>
<p:tagLst xmlns:p="http://schemas.openxmlformats.org/presentationml/2006/main">
  <p:tag name="AS_UNIQUEID" val="4942"/>
</p:tagLst>
</file>

<file path=ppt/tags/tag233.xml><?xml version="1.0" encoding="utf-8"?>
<p:tagLst xmlns:p="http://schemas.openxmlformats.org/presentationml/2006/main">
  <p:tag name="AS_UNIQUEID" val="4943"/>
</p:tagLst>
</file>

<file path=ppt/tags/tag234.xml><?xml version="1.0" encoding="utf-8"?>
<p:tagLst xmlns:p="http://schemas.openxmlformats.org/presentationml/2006/main">
  <p:tag name="AS_UNIQUEID" val="4944"/>
</p:tagLst>
</file>

<file path=ppt/tags/tag235.xml><?xml version="1.0" encoding="utf-8"?>
<p:tagLst xmlns:p="http://schemas.openxmlformats.org/presentationml/2006/main">
  <p:tag name="AS_UNIQUEID" val="4945"/>
</p:tagLst>
</file>

<file path=ppt/tags/tag236.xml><?xml version="1.0" encoding="utf-8"?>
<p:tagLst xmlns:p="http://schemas.openxmlformats.org/presentationml/2006/main">
  <p:tag name="AS_UNIQUEID" val="4946"/>
</p:tagLst>
</file>

<file path=ppt/tags/tag237.xml><?xml version="1.0" encoding="utf-8"?>
<p:tagLst xmlns:p="http://schemas.openxmlformats.org/presentationml/2006/main">
  <p:tag name="AS_UNIQUEID" val="4947"/>
</p:tagLst>
</file>

<file path=ppt/tags/tag238.xml><?xml version="1.0" encoding="utf-8"?>
<p:tagLst xmlns:p="http://schemas.openxmlformats.org/presentationml/2006/main">
  <p:tag name="AS_UNIQUEID" val="4948"/>
</p:tagLst>
</file>

<file path=ppt/tags/tag239.xml><?xml version="1.0" encoding="utf-8"?>
<p:tagLst xmlns:p="http://schemas.openxmlformats.org/presentationml/2006/main">
  <p:tag name="AS_UNIQUEID" val="4949"/>
</p:tagLst>
</file>

<file path=ppt/tags/tag24.xml><?xml version="1.0" encoding="utf-8"?>
<p:tagLst xmlns:p="http://schemas.openxmlformats.org/presentationml/2006/main">
  <p:tag name="AS_UNIQUEID" val="4751"/>
</p:tagLst>
</file>

<file path=ppt/tags/tag240.xml><?xml version="1.0" encoding="utf-8"?>
<p:tagLst xmlns:p="http://schemas.openxmlformats.org/presentationml/2006/main">
  <p:tag name="AS_UNIQUEID" val="4950"/>
</p:tagLst>
</file>

<file path=ppt/tags/tag241.xml><?xml version="1.0" encoding="utf-8"?>
<p:tagLst xmlns:p="http://schemas.openxmlformats.org/presentationml/2006/main">
  <p:tag name="AS_UNIQUEID" val="4951"/>
</p:tagLst>
</file>

<file path=ppt/tags/tag242.xml><?xml version="1.0" encoding="utf-8"?>
<p:tagLst xmlns:p="http://schemas.openxmlformats.org/presentationml/2006/main">
  <p:tag name="AS_UNIQUEID" val="4952"/>
  <p:tag name="KSO_WM_BEAUTIFY_FLAG" val=""/>
</p:tagLst>
</file>

<file path=ppt/tags/tag243.xml><?xml version="1.0" encoding="utf-8"?>
<p:tagLst xmlns:p="http://schemas.openxmlformats.org/presentationml/2006/main">
  <p:tag name="AS_UNIQUEID" val="4953"/>
</p:tagLst>
</file>

<file path=ppt/tags/tag244.xml><?xml version="1.0" encoding="utf-8"?>
<p:tagLst xmlns:p="http://schemas.openxmlformats.org/presentationml/2006/main">
  <p:tag name="AS_UNIQUEID" val="4954"/>
</p:tagLst>
</file>

<file path=ppt/tags/tag245.xml><?xml version="1.0" encoding="utf-8"?>
<p:tagLst xmlns:p="http://schemas.openxmlformats.org/presentationml/2006/main">
  <p:tag name="AS_UNIQUEID" val="4955"/>
</p:tagLst>
</file>

<file path=ppt/tags/tag246.xml><?xml version="1.0" encoding="utf-8"?>
<p:tagLst xmlns:p="http://schemas.openxmlformats.org/presentationml/2006/main">
  <p:tag name="AS_UNIQUEID" val="4956"/>
  <p:tag name="KSO_WM_BEAUTIFY_FLAG" val=""/>
</p:tagLst>
</file>

<file path=ppt/tags/tag247.xml><?xml version="1.0" encoding="utf-8"?>
<p:tagLst xmlns:p="http://schemas.openxmlformats.org/presentationml/2006/main">
  <p:tag name="AS_UNIQUEID" val="4957"/>
  <p:tag name="KSO_WM_BEAUTIFY_FLAG" val=""/>
</p:tagLst>
</file>

<file path=ppt/tags/tag248.xml><?xml version="1.0" encoding="utf-8"?>
<p:tagLst xmlns:p="http://schemas.openxmlformats.org/presentationml/2006/main">
  <p:tag name="AS_UNIQUEID" val="4958"/>
  <p:tag name="KSO_WM_BEAUTIFY_FLAG" val=""/>
</p:tagLst>
</file>

<file path=ppt/tags/tag249.xml><?xml version="1.0" encoding="utf-8"?>
<p:tagLst xmlns:p="http://schemas.openxmlformats.org/presentationml/2006/main">
  <p:tag name="AS_UNIQUEID" val="4959"/>
  <p:tag name="KSO_WM_BEAUTIFY_FLAG" val=""/>
</p:tagLst>
</file>

<file path=ppt/tags/tag25.xml><?xml version="1.0" encoding="utf-8"?>
<p:tagLst xmlns:p="http://schemas.openxmlformats.org/presentationml/2006/main">
  <p:tag name="AS_UNIQUEID" val="4752"/>
</p:tagLst>
</file>

<file path=ppt/tags/tag250.xml><?xml version="1.0" encoding="utf-8"?>
<p:tagLst xmlns:p="http://schemas.openxmlformats.org/presentationml/2006/main">
  <p:tag name="AS_UNIQUEID" val="4960"/>
  <p:tag name="KSO_WM_BEAUTIFY_FLAG" val=""/>
</p:tagLst>
</file>

<file path=ppt/tags/tag251.xml><?xml version="1.0" encoding="utf-8"?>
<p:tagLst xmlns:p="http://schemas.openxmlformats.org/presentationml/2006/main">
  <p:tag name="AS_UNIQUEID" val="4961"/>
  <p:tag name="KSO_WM_BEAUTIFY_FLAG" val=""/>
</p:tagLst>
</file>

<file path=ppt/tags/tag252.xml><?xml version="1.0" encoding="utf-8"?>
<p:tagLst xmlns:p="http://schemas.openxmlformats.org/presentationml/2006/main">
  <p:tag name="AS_UNIQUEID" val="4962"/>
</p:tagLst>
</file>

<file path=ppt/tags/tag253.xml><?xml version="1.0" encoding="utf-8"?>
<p:tagLst xmlns:p="http://schemas.openxmlformats.org/presentationml/2006/main">
  <p:tag name="AS_UNIQUEID" val="4963"/>
  <p:tag name="KSO_WM_BEAUTIFY_FLAG" val=""/>
</p:tagLst>
</file>

<file path=ppt/tags/tag254.xml><?xml version="1.0" encoding="utf-8"?>
<p:tagLst xmlns:p="http://schemas.openxmlformats.org/presentationml/2006/main">
  <p:tag name="AS_UNIQUEID" val="4964"/>
</p:tagLst>
</file>

<file path=ppt/tags/tag255.xml><?xml version="1.0" encoding="utf-8"?>
<p:tagLst xmlns:p="http://schemas.openxmlformats.org/presentationml/2006/main">
  <p:tag name="AS_UNIQUEID" val="4965"/>
</p:tagLst>
</file>

<file path=ppt/tags/tag256.xml><?xml version="1.0" encoding="utf-8"?>
<p:tagLst xmlns:p="http://schemas.openxmlformats.org/presentationml/2006/main">
  <p:tag name="AS_UNIQUEID" val="4966"/>
</p:tagLst>
</file>

<file path=ppt/tags/tag257.xml><?xml version="1.0" encoding="utf-8"?>
<p:tagLst xmlns:p="http://schemas.openxmlformats.org/presentationml/2006/main">
  <p:tag name="AS_UNIQUEID" val="4967"/>
</p:tagLst>
</file>

<file path=ppt/tags/tag258.xml><?xml version="1.0" encoding="utf-8"?>
<p:tagLst xmlns:p="http://schemas.openxmlformats.org/presentationml/2006/main">
  <p:tag name="AS_UNIQUEID" val="4968"/>
</p:tagLst>
</file>

<file path=ppt/tags/tag259.xml><?xml version="1.0" encoding="utf-8"?>
<p:tagLst xmlns:p="http://schemas.openxmlformats.org/presentationml/2006/main">
  <p:tag name="AS_UNIQUEID" val="4969"/>
</p:tagLst>
</file>

<file path=ppt/tags/tag26.xml><?xml version="1.0" encoding="utf-8"?>
<p:tagLst xmlns:p="http://schemas.openxmlformats.org/presentationml/2006/main">
  <p:tag name="AS_UNIQUEID" val="4753"/>
</p:tagLst>
</file>

<file path=ppt/tags/tag260.xml><?xml version="1.0" encoding="utf-8"?>
<p:tagLst xmlns:p="http://schemas.openxmlformats.org/presentationml/2006/main">
  <p:tag name="AS_UNIQUEID" val="4970"/>
</p:tagLst>
</file>

<file path=ppt/tags/tag261.xml><?xml version="1.0" encoding="utf-8"?>
<p:tagLst xmlns:p="http://schemas.openxmlformats.org/presentationml/2006/main">
  <p:tag name="AS_UNIQUEID" val="4971"/>
</p:tagLst>
</file>

<file path=ppt/tags/tag262.xml><?xml version="1.0" encoding="utf-8"?>
<p:tagLst xmlns:p="http://schemas.openxmlformats.org/presentationml/2006/main">
  <p:tag name="AS_UNIQUEID" val="4972"/>
</p:tagLst>
</file>

<file path=ppt/tags/tag263.xml><?xml version="1.0" encoding="utf-8"?>
<p:tagLst xmlns:p="http://schemas.openxmlformats.org/presentationml/2006/main">
  <p:tag name="AS_UNIQUEID" val="4973"/>
</p:tagLst>
</file>

<file path=ppt/tags/tag264.xml><?xml version="1.0" encoding="utf-8"?>
<p:tagLst xmlns:p="http://schemas.openxmlformats.org/presentationml/2006/main">
  <p:tag name="AS_UNIQUEID" val="4974"/>
</p:tagLst>
</file>

<file path=ppt/tags/tag265.xml><?xml version="1.0" encoding="utf-8"?>
<p:tagLst xmlns:p="http://schemas.openxmlformats.org/presentationml/2006/main">
  <p:tag name="AS_UNIQUEID" val="4975"/>
</p:tagLst>
</file>

<file path=ppt/tags/tag266.xml><?xml version="1.0" encoding="utf-8"?>
<p:tagLst xmlns:p="http://schemas.openxmlformats.org/presentationml/2006/main">
  <p:tag name="AS_UNIQUEID" val="4976"/>
  <p:tag name="KSO_WM_BEAUTIFY_FLAG" val=""/>
</p:tagLst>
</file>

<file path=ppt/tags/tag267.xml><?xml version="1.0" encoding="utf-8"?>
<p:tagLst xmlns:p="http://schemas.openxmlformats.org/presentationml/2006/main">
  <p:tag name="AS_UNIQUEID" val="4977"/>
</p:tagLst>
</file>

<file path=ppt/tags/tag268.xml><?xml version="1.0" encoding="utf-8"?>
<p:tagLst xmlns:p="http://schemas.openxmlformats.org/presentationml/2006/main">
  <p:tag name="AS_UNIQUEID" val="4978"/>
</p:tagLst>
</file>

<file path=ppt/tags/tag269.xml><?xml version="1.0" encoding="utf-8"?>
<p:tagLst xmlns:p="http://schemas.openxmlformats.org/presentationml/2006/main">
  <p:tag name="AS_UNIQUEID" val="4979"/>
</p:tagLst>
</file>

<file path=ppt/tags/tag27.xml><?xml version="1.0" encoding="utf-8"?>
<p:tagLst xmlns:p="http://schemas.openxmlformats.org/presentationml/2006/main">
  <p:tag name="AS_UNIQUEID" val="4754"/>
</p:tagLst>
</file>

<file path=ppt/tags/tag270.xml><?xml version="1.0" encoding="utf-8"?>
<p:tagLst xmlns:p="http://schemas.openxmlformats.org/presentationml/2006/main">
  <p:tag name="AS_UNIQUEID" val="4980"/>
</p:tagLst>
</file>

<file path=ppt/tags/tag271.xml><?xml version="1.0" encoding="utf-8"?>
<p:tagLst xmlns:p="http://schemas.openxmlformats.org/presentationml/2006/main">
  <p:tag name="AS_UNIQUEID" val="4981"/>
</p:tagLst>
</file>

<file path=ppt/tags/tag272.xml><?xml version="1.0" encoding="utf-8"?>
<p:tagLst xmlns:p="http://schemas.openxmlformats.org/presentationml/2006/main">
  <p:tag name="AS_UNIQUEID" val="4982"/>
</p:tagLst>
</file>

<file path=ppt/tags/tag273.xml><?xml version="1.0" encoding="utf-8"?>
<p:tagLst xmlns:p="http://schemas.openxmlformats.org/presentationml/2006/main">
  <p:tag name="AS_UNIQUEID" val="4983"/>
</p:tagLst>
</file>

<file path=ppt/tags/tag274.xml><?xml version="1.0" encoding="utf-8"?>
<p:tagLst xmlns:p="http://schemas.openxmlformats.org/presentationml/2006/main">
  <p:tag name="AS_UNIQUEID" val="4984"/>
</p:tagLst>
</file>

<file path=ppt/tags/tag275.xml><?xml version="1.0" encoding="utf-8"?>
<p:tagLst xmlns:p="http://schemas.openxmlformats.org/presentationml/2006/main">
  <p:tag name="AS_UNIQUEID" val="4985"/>
</p:tagLst>
</file>

<file path=ppt/tags/tag276.xml><?xml version="1.0" encoding="utf-8"?>
<p:tagLst xmlns:p="http://schemas.openxmlformats.org/presentationml/2006/main">
  <p:tag name="AS_UNIQUEID" val="4986"/>
</p:tagLst>
</file>

<file path=ppt/tags/tag277.xml><?xml version="1.0" encoding="utf-8"?>
<p:tagLst xmlns:p="http://schemas.openxmlformats.org/presentationml/2006/main">
  <p:tag name="AS_UNIQUEID" val="4987"/>
</p:tagLst>
</file>

<file path=ppt/tags/tag278.xml><?xml version="1.0" encoding="utf-8"?>
<p:tagLst xmlns:p="http://schemas.openxmlformats.org/presentationml/2006/main">
  <p:tag name="AS_UNIQUEID" val="4988"/>
</p:tagLst>
</file>

<file path=ppt/tags/tag279.xml><?xml version="1.0" encoding="utf-8"?>
<p:tagLst xmlns:p="http://schemas.openxmlformats.org/presentationml/2006/main">
  <p:tag name="AS_UNIQUEID" val="4989"/>
</p:tagLst>
</file>

<file path=ppt/tags/tag28.xml><?xml version="1.0" encoding="utf-8"?>
<p:tagLst xmlns:p="http://schemas.openxmlformats.org/presentationml/2006/main">
  <p:tag name="AS_UNIQUEID" val="4755"/>
</p:tagLst>
</file>

<file path=ppt/tags/tag280.xml><?xml version="1.0" encoding="utf-8"?>
<p:tagLst xmlns:p="http://schemas.openxmlformats.org/presentationml/2006/main">
  <p:tag name="AS_UNIQUEID" val="4990"/>
</p:tagLst>
</file>

<file path=ppt/tags/tag281.xml><?xml version="1.0" encoding="utf-8"?>
<p:tagLst xmlns:p="http://schemas.openxmlformats.org/presentationml/2006/main">
  <p:tag name="AS_UNIQUEID" val="4991"/>
</p:tagLst>
</file>

<file path=ppt/tags/tag282.xml><?xml version="1.0" encoding="utf-8"?>
<p:tagLst xmlns:p="http://schemas.openxmlformats.org/presentationml/2006/main">
  <p:tag name="AS_UNIQUEID" val="4992"/>
</p:tagLst>
</file>

<file path=ppt/tags/tag283.xml><?xml version="1.0" encoding="utf-8"?>
<p:tagLst xmlns:p="http://schemas.openxmlformats.org/presentationml/2006/main">
  <p:tag name="AS_UNIQUEID" val="935"/>
  <p:tag name="KSO_WM_BEAUTIFY_FLAG" val=""/>
  <p:tag name="TABLE_ENDDRAG_ORIGIN_RECT" val="585*37"/>
  <p:tag name="TABLE_ENDDRAG_RECT" val="175*206*585*37"/>
</p:tagLst>
</file>

<file path=ppt/tags/tag284.xml><?xml version="1.0" encoding="utf-8"?>
<p:tagLst xmlns:p="http://schemas.openxmlformats.org/presentationml/2006/main">
  <p:tag name="AS_UNIQUEID" val="1777"/>
  <p:tag name="KSO_WM_BEAUTIFY_FLAG" val=""/>
  <p:tag name="KSO_WM_UNIT_TABLE_BEAUTIFY" val="smartTable{f982d44d-f10a-4482-bb9b-f488c4dca680}"/>
  <p:tag name="TABLE_ENDDRAG_ORIGIN_RECT" val="585*210"/>
  <p:tag name="TABLE_ENDDRAG_RECT" val="175*242*585*210"/>
</p:tagLst>
</file>

<file path=ppt/tags/tag285.xml><?xml version="1.0" encoding="utf-8"?>
<p:tagLst xmlns:p="http://schemas.openxmlformats.org/presentationml/2006/main">
  <p:tag name="AS_UNIQUEID" val="4993"/>
</p:tagLst>
</file>

<file path=ppt/tags/tag286.xml><?xml version="1.0" encoding="utf-8"?>
<p:tagLst xmlns:p="http://schemas.openxmlformats.org/presentationml/2006/main">
  <p:tag name="AS_UNIQUEID" val="4994"/>
</p:tagLst>
</file>

<file path=ppt/tags/tag287.xml><?xml version="1.0" encoding="utf-8"?>
<p:tagLst xmlns:p="http://schemas.openxmlformats.org/presentationml/2006/main">
  <p:tag name="AS_UNIQUEID" val="4995"/>
  <p:tag name="KSO_WM_BEAUTIFY_FLAG" val=""/>
</p:tagLst>
</file>

<file path=ppt/tags/tag288.xml><?xml version="1.0" encoding="utf-8"?>
<p:tagLst xmlns:p="http://schemas.openxmlformats.org/presentationml/2006/main">
  <p:tag name="AS_UNIQUEID" val="4996"/>
</p:tagLst>
</file>

<file path=ppt/tags/tag289.xml><?xml version="1.0" encoding="utf-8"?>
<p:tagLst xmlns:p="http://schemas.openxmlformats.org/presentationml/2006/main">
  <p:tag name="AS_UNIQUEID" val="4997"/>
</p:tagLst>
</file>

<file path=ppt/tags/tag29.xml><?xml version="1.0" encoding="utf-8"?>
<p:tagLst xmlns:p="http://schemas.openxmlformats.org/presentationml/2006/main">
  <p:tag name="AS_UNIQUEID" val="4756"/>
</p:tagLst>
</file>

<file path=ppt/tags/tag290.xml><?xml version="1.0" encoding="utf-8"?>
<p:tagLst xmlns:p="http://schemas.openxmlformats.org/presentationml/2006/main">
  <p:tag name="AS_UNIQUEID" val="4998"/>
</p:tagLst>
</file>

<file path=ppt/tags/tag291.xml><?xml version="1.0" encoding="utf-8"?>
<p:tagLst xmlns:p="http://schemas.openxmlformats.org/presentationml/2006/main">
  <p:tag name="AS_UNIQUEID" val="4999"/>
</p:tagLst>
</file>

<file path=ppt/tags/tag292.xml><?xml version="1.0" encoding="utf-8"?>
<p:tagLst xmlns:p="http://schemas.openxmlformats.org/presentationml/2006/main">
  <p:tag name="AS_UNIQUEID" val="5000"/>
</p:tagLst>
</file>

<file path=ppt/tags/tag293.xml><?xml version="1.0" encoding="utf-8"?>
<p:tagLst xmlns:p="http://schemas.openxmlformats.org/presentationml/2006/main">
  <p:tag name="AS_UNIQUEID" val="5001"/>
</p:tagLst>
</file>

<file path=ppt/tags/tag294.xml><?xml version="1.0" encoding="utf-8"?>
<p:tagLst xmlns:p="http://schemas.openxmlformats.org/presentationml/2006/main">
  <p:tag name="AS_UNIQUEID" val="5002"/>
</p:tagLst>
</file>

<file path=ppt/tags/tag295.xml><?xml version="1.0" encoding="utf-8"?>
<p:tagLst xmlns:p="http://schemas.openxmlformats.org/presentationml/2006/main">
  <p:tag name="AS_UNIQUEID" val="5003"/>
</p:tagLst>
</file>

<file path=ppt/tags/tag296.xml><?xml version="1.0" encoding="utf-8"?>
<p:tagLst xmlns:p="http://schemas.openxmlformats.org/presentationml/2006/main">
  <p:tag name="AS_UNIQUEID" val="5004"/>
</p:tagLst>
</file>

<file path=ppt/tags/tag297.xml><?xml version="1.0" encoding="utf-8"?>
<p:tagLst xmlns:p="http://schemas.openxmlformats.org/presentationml/2006/main">
  <p:tag name="AS_UNIQUEID" val="5005"/>
</p:tagLst>
</file>

<file path=ppt/tags/tag298.xml><?xml version="1.0" encoding="utf-8"?>
<p:tagLst xmlns:p="http://schemas.openxmlformats.org/presentationml/2006/main">
  <p:tag name="AS_UNIQUEID" val="5006"/>
</p:tagLst>
</file>

<file path=ppt/tags/tag299.xml><?xml version="1.0" encoding="utf-8"?>
<p:tagLst xmlns:p="http://schemas.openxmlformats.org/presentationml/2006/main">
  <p:tag name="AS_UNIQUEID" val="5007"/>
</p:tagLst>
</file>

<file path=ppt/tags/tag3.xml><?xml version="1.0" encoding="utf-8"?>
<p:tagLst xmlns:p="http://schemas.openxmlformats.org/presentationml/2006/main">
  <p:tag name="AS_UNIQUEID" val="4733"/>
</p:tagLst>
</file>

<file path=ppt/tags/tag30.xml><?xml version="1.0" encoding="utf-8"?>
<p:tagLst xmlns:p="http://schemas.openxmlformats.org/presentationml/2006/main">
  <p:tag name="AS_UNIQUEID" val="4757"/>
</p:tagLst>
</file>

<file path=ppt/tags/tag300.xml><?xml version="1.0" encoding="utf-8"?>
<p:tagLst xmlns:p="http://schemas.openxmlformats.org/presentationml/2006/main">
  <p:tag name="AS_UNIQUEID" val="5008"/>
</p:tagLst>
</file>

<file path=ppt/tags/tag301.xml><?xml version="1.0" encoding="utf-8"?>
<p:tagLst xmlns:p="http://schemas.openxmlformats.org/presentationml/2006/main">
  <p:tag name="AS_UNIQUEID" val="5009"/>
</p:tagLst>
</file>

<file path=ppt/tags/tag302.xml><?xml version="1.0" encoding="utf-8"?>
<p:tagLst xmlns:p="http://schemas.openxmlformats.org/presentationml/2006/main">
  <p:tag name="AS_UNIQUEID" val="5010"/>
</p:tagLst>
</file>

<file path=ppt/tags/tag303.xml><?xml version="1.0" encoding="utf-8"?>
<p:tagLst xmlns:p="http://schemas.openxmlformats.org/presentationml/2006/main">
  <p:tag name="AS_UNIQUEID" val="5011"/>
</p:tagLst>
</file>

<file path=ppt/tags/tag304.xml><?xml version="1.0" encoding="utf-8"?>
<p:tagLst xmlns:p="http://schemas.openxmlformats.org/presentationml/2006/main">
  <p:tag name="AS_UNIQUEID" val="5012"/>
</p:tagLst>
</file>

<file path=ppt/tags/tag305.xml><?xml version="1.0" encoding="utf-8"?>
<p:tagLst xmlns:p="http://schemas.openxmlformats.org/presentationml/2006/main">
  <p:tag name="AS_UNIQUEID" val="5013"/>
</p:tagLst>
</file>

<file path=ppt/tags/tag306.xml><?xml version="1.0" encoding="utf-8"?>
<p:tagLst xmlns:p="http://schemas.openxmlformats.org/presentationml/2006/main">
  <p:tag name="AS_UNIQUEID" val="5014"/>
</p:tagLst>
</file>

<file path=ppt/tags/tag307.xml><?xml version="1.0" encoding="utf-8"?>
<p:tagLst xmlns:p="http://schemas.openxmlformats.org/presentationml/2006/main">
  <p:tag name="AS_UNIQUEID" val="5015"/>
</p:tagLst>
</file>

<file path=ppt/tags/tag308.xml><?xml version="1.0" encoding="utf-8"?>
<p:tagLst xmlns:p="http://schemas.openxmlformats.org/presentationml/2006/main">
  <p:tag name="AS_UNIQUEID" val="5016"/>
</p:tagLst>
</file>

<file path=ppt/tags/tag309.xml><?xml version="1.0" encoding="utf-8"?>
<p:tagLst xmlns:p="http://schemas.openxmlformats.org/presentationml/2006/main">
  <p:tag name="AS_UNIQUEID" val="5017"/>
</p:tagLst>
</file>

<file path=ppt/tags/tag31.xml><?xml version="1.0" encoding="utf-8"?>
<p:tagLst xmlns:p="http://schemas.openxmlformats.org/presentationml/2006/main">
  <p:tag name="AS_UNIQUEID" val="4758"/>
</p:tagLst>
</file>

<file path=ppt/tags/tag310.xml><?xml version="1.0" encoding="utf-8"?>
<p:tagLst xmlns:p="http://schemas.openxmlformats.org/presentationml/2006/main">
  <p:tag name="AS_UNIQUEID" val="5018"/>
</p:tagLst>
</file>

<file path=ppt/tags/tag311.xml><?xml version="1.0" encoding="utf-8"?>
<p:tagLst xmlns:p="http://schemas.openxmlformats.org/presentationml/2006/main">
  <p:tag name="AS_UNIQUEID" val="935"/>
  <p:tag name="KSO_WM_BEAUTIFY_FLAG" val=""/>
  <p:tag name="TABLE_ENDDRAG_ORIGIN_RECT" val="585*37"/>
  <p:tag name="TABLE_ENDDRAG_RECT" val="175*206*585*37"/>
</p:tagLst>
</file>

<file path=ppt/tags/tag312.xml><?xml version="1.0" encoding="utf-8"?>
<p:tagLst xmlns:p="http://schemas.openxmlformats.org/presentationml/2006/main">
  <p:tag name="AS_UNIQUEID" val="1777"/>
  <p:tag name="KSO_WM_BEAUTIFY_FLAG" val=""/>
  <p:tag name="KSO_WM_UNIT_TABLE_BEAUTIFY" val="smartTable{f982d44d-f10a-4482-bb9b-f488c4dca680}"/>
  <p:tag name="TABLE_ENDDRAG_ORIGIN_RECT" val="585*210"/>
  <p:tag name="TABLE_ENDDRAG_RECT" val="175*242*585*210"/>
</p:tagLst>
</file>

<file path=ppt/tags/tag313.xml><?xml version="1.0" encoding="utf-8"?>
<p:tagLst xmlns:p="http://schemas.openxmlformats.org/presentationml/2006/main">
  <p:tag name="AS_UNIQUEID" val="5019"/>
  <p:tag name="KSO_WM_BEAUTIFY_FLAG" val=""/>
</p:tagLst>
</file>

<file path=ppt/tags/tag314.xml><?xml version="1.0" encoding="utf-8"?>
<p:tagLst xmlns:p="http://schemas.openxmlformats.org/presentationml/2006/main">
  <p:tag name="AS_UNIQUEID" val="5020"/>
</p:tagLst>
</file>

<file path=ppt/tags/tag315.xml><?xml version="1.0" encoding="utf-8"?>
<p:tagLst xmlns:p="http://schemas.openxmlformats.org/presentationml/2006/main">
  <p:tag name="AS_UNIQUEID" val="5021"/>
</p:tagLst>
</file>

<file path=ppt/tags/tag316.xml><?xml version="1.0" encoding="utf-8"?>
<p:tagLst xmlns:p="http://schemas.openxmlformats.org/presentationml/2006/main">
  <p:tag name="AS_UNIQUEID" val="5022"/>
</p:tagLst>
</file>

<file path=ppt/tags/tag317.xml><?xml version="1.0" encoding="utf-8"?>
<p:tagLst xmlns:p="http://schemas.openxmlformats.org/presentationml/2006/main">
  <p:tag name="AS_UNIQUEID" val="5023"/>
</p:tagLst>
</file>

<file path=ppt/tags/tag318.xml><?xml version="1.0" encoding="utf-8"?>
<p:tagLst xmlns:p="http://schemas.openxmlformats.org/presentationml/2006/main">
  <p:tag name="AS_UNIQUEID" val="5024"/>
</p:tagLst>
</file>

<file path=ppt/tags/tag319.xml><?xml version="1.0" encoding="utf-8"?>
<p:tagLst xmlns:p="http://schemas.openxmlformats.org/presentationml/2006/main">
  <p:tag name="AS_UNIQUEID" val="5025"/>
</p:tagLst>
</file>

<file path=ppt/tags/tag32.xml><?xml version="1.0" encoding="utf-8"?>
<p:tagLst xmlns:p="http://schemas.openxmlformats.org/presentationml/2006/main">
  <p:tag name="AS_UNIQUEID" val="4759"/>
</p:tagLst>
</file>

<file path=ppt/tags/tag320.xml><?xml version="1.0" encoding="utf-8"?>
<p:tagLst xmlns:p="http://schemas.openxmlformats.org/presentationml/2006/main">
  <p:tag name="AS_UNIQUEID" val="5026"/>
</p:tagLst>
</file>

<file path=ppt/tags/tag321.xml><?xml version="1.0" encoding="utf-8"?>
<p:tagLst xmlns:p="http://schemas.openxmlformats.org/presentationml/2006/main">
  <p:tag name="AS_UNIQUEID" val="5027"/>
</p:tagLst>
</file>

<file path=ppt/tags/tag322.xml><?xml version="1.0" encoding="utf-8"?>
<p:tagLst xmlns:p="http://schemas.openxmlformats.org/presentationml/2006/main">
  <p:tag name="AS_UNIQUEID" val="5028"/>
</p:tagLst>
</file>

<file path=ppt/tags/tag323.xml><?xml version="1.0" encoding="utf-8"?>
<p:tagLst xmlns:p="http://schemas.openxmlformats.org/presentationml/2006/main">
  <p:tag name="AS_UNIQUEID" val="5029"/>
</p:tagLst>
</file>

<file path=ppt/tags/tag324.xml><?xml version="1.0" encoding="utf-8"?>
<p:tagLst xmlns:p="http://schemas.openxmlformats.org/presentationml/2006/main">
  <p:tag name="AS_UNIQUEID" val="5030"/>
</p:tagLst>
</file>

<file path=ppt/tags/tag325.xml><?xml version="1.0" encoding="utf-8"?>
<p:tagLst xmlns:p="http://schemas.openxmlformats.org/presentationml/2006/main">
  <p:tag name="AS_UNIQUEID" val="5031"/>
</p:tagLst>
</file>

<file path=ppt/tags/tag326.xml><?xml version="1.0" encoding="utf-8"?>
<p:tagLst xmlns:p="http://schemas.openxmlformats.org/presentationml/2006/main">
  <p:tag name="AS_UNIQUEID" val="5032"/>
</p:tagLst>
</file>

<file path=ppt/tags/tag327.xml><?xml version="1.0" encoding="utf-8"?>
<p:tagLst xmlns:p="http://schemas.openxmlformats.org/presentationml/2006/main">
  <p:tag name="AS_UNIQUEID" val="5033"/>
</p:tagLst>
</file>

<file path=ppt/tags/tag328.xml><?xml version="1.0" encoding="utf-8"?>
<p:tagLst xmlns:p="http://schemas.openxmlformats.org/presentationml/2006/main">
  <p:tag name="AS_UNIQUEID" val="5034"/>
</p:tagLst>
</file>

<file path=ppt/tags/tag329.xml><?xml version="1.0" encoding="utf-8"?>
<p:tagLst xmlns:p="http://schemas.openxmlformats.org/presentationml/2006/main">
  <p:tag name="AS_UNIQUEID" val="5035"/>
</p:tagLst>
</file>

<file path=ppt/tags/tag33.xml><?xml version="1.0" encoding="utf-8"?>
<p:tagLst xmlns:p="http://schemas.openxmlformats.org/presentationml/2006/main">
  <p:tag name="AS_UNIQUEID" val="4760"/>
</p:tagLst>
</file>

<file path=ppt/tags/tag330.xml><?xml version="1.0" encoding="utf-8"?>
<p:tagLst xmlns:p="http://schemas.openxmlformats.org/presentationml/2006/main">
  <p:tag name="AS_UNIQUEID" val="5036"/>
  <p:tag name="KSO_WM_BEAUTIFY_FLAG" val=""/>
</p:tagLst>
</file>

<file path=ppt/tags/tag331.xml><?xml version="1.0" encoding="utf-8"?>
<p:tagLst xmlns:p="http://schemas.openxmlformats.org/presentationml/2006/main">
  <p:tag name="AS_UNIQUEID" val="5037"/>
</p:tagLst>
</file>

<file path=ppt/tags/tag332.xml><?xml version="1.0" encoding="utf-8"?>
<p:tagLst xmlns:p="http://schemas.openxmlformats.org/presentationml/2006/main">
  <p:tag name="AS_UNIQUEID" val="5038"/>
</p:tagLst>
</file>

<file path=ppt/tags/tag333.xml><?xml version="1.0" encoding="utf-8"?>
<p:tagLst xmlns:p="http://schemas.openxmlformats.org/presentationml/2006/main">
  <p:tag name="AS_UNIQUEID" val="5039"/>
</p:tagLst>
</file>

<file path=ppt/tags/tag334.xml><?xml version="1.0" encoding="utf-8"?>
<p:tagLst xmlns:p="http://schemas.openxmlformats.org/presentationml/2006/main">
  <p:tag name="AS_UNIQUEID" val="5040"/>
</p:tagLst>
</file>

<file path=ppt/tags/tag335.xml><?xml version="1.0" encoding="utf-8"?>
<p:tagLst xmlns:p="http://schemas.openxmlformats.org/presentationml/2006/main">
  <p:tag name="AS_UNIQUEID" val="5041"/>
</p:tagLst>
</file>

<file path=ppt/tags/tag336.xml><?xml version="1.0" encoding="utf-8"?>
<p:tagLst xmlns:p="http://schemas.openxmlformats.org/presentationml/2006/main">
  <p:tag name="AS_UNIQUEID" val="5042"/>
</p:tagLst>
</file>

<file path=ppt/tags/tag337.xml><?xml version="1.0" encoding="utf-8"?>
<p:tagLst xmlns:p="http://schemas.openxmlformats.org/presentationml/2006/main">
  <p:tag name="AS_UNIQUEID" val="5043"/>
</p:tagLst>
</file>

<file path=ppt/tags/tag338.xml><?xml version="1.0" encoding="utf-8"?>
<p:tagLst xmlns:p="http://schemas.openxmlformats.org/presentationml/2006/main">
  <p:tag name="AS_UNIQUEID" val="5044"/>
</p:tagLst>
</file>

<file path=ppt/tags/tag339.xml><?xml version="1.0" encoding="utf-8"?>
<p:tagLst xmlns:p="http://schemas.openxmlformats.org/presentationml/2006/main">
  <p:tag name="AS_UNIQUEID" val="5045"/>
</p:tagLst>
</file>

<file path=ppt/tags/tag34.xml><?xml version="1.0" encoding="utf-8"?>
<p:tagLst xmlns:p="http://schemas.openxmlformats.org/presentationml/2006/main">
  <p:tag name="AS_UNIQUEID" val="4761"/>
</p:tagLst>
</file>

<file path=ppt/tags/tag340.xml><?xml version="1.0" encoding="utf-8"?>
<p:tagLst xmlns:p="http://schemas.openxmlformats.org/presentationml/2006/main">
  <p:tag name="AS_UNIQUEID" val="5046"/>
</p:tagLst>
</file>

<file path=ppt/tags/tag341.xml><?xml version="1.0" encoding="utf-8"?>
<p:tagLst xmlns:p="http://schemas.openxmlformats.org/presentationml/2006/main">
  <p:tag name="AS_UNIQUEID" val="5047"/>
</p:tagLst>
</file>

<file path=ppt/tags/tag342.xml><?xml version="1.0" encoding="utf-8"?>
<p:tagLst xmlns:p="http://schemas.openxmlformats.org/presentationml/2006/main">
  <p:tag name="AS_UNIQUEID" val="5048"/>
</p:tagLst>
</file>

<file path=ppt/tags/tag343.xml><?xml version="1.0" encoding="utf-8"?>
<p:tagLst xmlns:p="http://schemas.openxmlformats.org/presentationml/2006/main">
  <p:tag name="AS_UNIQUEID" val="5049"/>
</p:tagLst>
</file>

<file path=ppt/tags/tag344.xml><?xml version="1.0" encoding="utf-8"?>
<p:tagLst xmlns:p="http://schemas.openxmlformats.org/presentationml/2006/main">
  <p:tag name="AS_UNIQUEID" val="5050"/>
</p:tagLst>
</file>

<file path=ppt/tags/tag345.xml><?xml version="1.0" encoding="utf-8"?>
<p:tagLst xmlns:p="http://schemas.openxmlformats.org/presentationml/2006/main">
  <p:tag name="AS_UNIQUEID" val="5051"/>
</p:tagLst>
</file>

<file path=ppt/tags/tag346.xml><?xml version="1.0" encoding="utf-8"?>
<p:tagLst xmlns:p="http://schemas.openxmlformats.org/presentationml/2006/main">
  <p:tag name="AS_UNIQUEID" val="5052"/>
</p:tagLst>
</file>

<file path=ppt/tags/tag347.xml><?xml version="1.0" encoding="utf-8"?>
<p:tagLst xmlns:p="http://schemas.openxmlformats.org/presentationml/2006/main">
  <p:tag name="AS_UNIQUEID" val="5053"/>
</p:tagLst>
</file>

<file path=ppt/tags/tag348.xml><?xml version="1.0" encoding="utf-8"?>
<p:tagLst xmlns:p="http://schemas.openxmlformats.org/presentationml/2006/main">
  <p:tag name="AS_UNIQUEID" val="5054"/>
</p:tagLst>
</file>

<file path=ppt/tags/tag349.xml><?xml version="1.0" encoding="utf-8"?>
<p:tagLst xmlns:p="http://schemas.openxmlformats.org/presentationml/2006/main">
  <p:tag name="AS_UNIQUEID" val="5055"/>
</p:tagLst>
</file>

<file path=ppt/tags/tag35.xml><?xml version="1.0" encoding="utf-8"?>
<p:tagLst xmlns:p="http://schemas.openxmlformats.org/presentationml/2006/main">
  <p:tag name="AS_UNIQUEID" val="4762"/>
</p:tagLst>
</file>

<file path=ppt/tags/tag350.xml><?xml version="1.0" encoding="utf-8"?>
<p:tagLst xmlns:p="http://schemas.openxmlformats.org/presentationml/2006/main">
  <p:tag name="AS_UNIQUEID" val="953"/>
  <p:tag name="KSO_WM_BEAUTIFY_FLAG" val=""/>
</p:tagLst>
</file>

<file path=ppt/tags/tag351.xml><?xml version="1.0" encoding="utf-8"?>
<p:tagLst xmlns:p="http://schemas.openxmlformats.org/presentationml/2006/main">
  <p:tag name="AS_UNIQUEID" val="954"/>
  <p:tag name="KSO_WM_BEAUTIFY_FLAG" val=""/>
</p:tagLst>
</file>

<file path=ppt/tags/tag352.xml><?xml version="1.0" encoding="utf-8"?>
<p:tagLst xmlns:p="http://schemas.openxmlformats.org/presentationml/2006/main">
  <p:tag name="AS_UNIQUEID" val="1809"/>
  <p:tag name="KSO_WM_BEAUTIFY_FLAG" val=""/>
</p:tagLst>
</file>

<file path=ppt/tags/tag353.xml><?xml version="1.0" encoding="utf-8"?>
<p:tagLst xmlns:p="http://schemas.openxmlformats.org/presentationml/2006/main">
  <p:tag name="AS_UNIQUEID" val="5056"/>
</p:tagLst>
</file>

<file path=ppt/tags/tag354.xml><?xml version="1.0" encoding="utf-8"?>
<p:tagLst xmlns:p="http://schemas.openxmlformats.org/presentationml/2006/main">
  <p:tag name="AS_UNIQUEID" val="5057"/>
</p:tagLst>
</file>

<file path=ppt/tags/tag355.xml><?xml version="1.0" encoding="utf-8"?>
<p:tagLst xmlns:p="http://schemas.openxmlformats.org/presentationml/2006/main">
  <p:tag name="AS_UNIQUEID" val="5058"/>
</p:tagLst>
</file>

<file path=ppt/tags/tag356.xml><?xml version="1.0" encoding="utf-8"?>
<p:tagLst xmlns:p="http://schemas.openxmlformats.org/presentationml/2006/main">
  <p:tag name="AS_UNIQUEID" val="5059"/>
</p:tagLst>
</file>

<file path=ppt/tags/tag357.xml><?xml version="1.0" encoding="utf-8"?>
<p:tagLst xmlns:p="http://schemas.openxmlformats.org/presentationml/2006/main">
  <p:tag name="AS_UNIQUEID" val="5060"/>
</p:tagLst>
</file>

<file path=ppt/tags/tag358.xml><?xml version="1.0" encoding="utf-8"?>
<p:tagLst xmlns:p="http://schemas.openxmlformats.org/presentationml/2006/main">
  <p:tag name="AS_UNIQUEID" val="5143"/>
</p:tagLst>
</file>

<file path=ppt/tags/tag359.xml><?xml version="1.0" encoding="utf-8"?>
<p:tagLst xmlns:p="http://schemas.openxmlformats.org/presentationml/2006/main">
  <p:tag name="AS_UNIQUEID" val="5061"/>
</p:tagLst>
</file>

<file path=ppt/tags/tag36.xml><?xml version="1.0" encoding="utf-8"?>
<p:tagLst xmlns:p="http://schemas.openxmlformats.org/presentationml/2006/main">
  <p:tag name="AS_UNIQUEID" val="4725"/>
</p:tagLst>
</file>

<file path=ppt/tags/tag360.xml><?xml version="1.0" encoding="utf-8"?>
<p:tagLst xmlns:p="http://schemas.openxmlformats.org/presentationml/2006/main">
  <p:tag name="AS_UNIQUEID" val="1813"/>
</p:tagLst>
</file>

<file path=ppt/tags/tag361.xml><?xml version="1.0" encoding="utf-8"?>
<p:tagLst xmlns:p="http://schemas.openxmlformats.org/presentationml/2006/main">
  <p:tag name="AS_UNIQUEID" val="1814"/>
</p:tagLst>
</file>

<file path=ppt/tags/tag362.xml><?xml version="1.0" encoding="utf-8"?>
<p:tagLst xmlns:p="http://schemas.openxmlformats.org/presentationml/2006/main">
  <p:tag name="AS_UNIQUEID" val="1815"/>
</p:tagLst>
</file>

<file path=ppt/tags/tag363.xml><?xml version="1.0" encoding="utf-8"?>
<p:tagLst xmlns:p="http://schemas.openxmlformats.org/presentationml/2006/main">
  <p:tag name="AS_UNIQUEID" val="1816"/>
</p:tagLst>
</file>

<file path=ppt/tags/tag364.xml><?xml version="1.0" encoding="utf-8"?>
<p:tagLst xmlns:p="http://schemas.openxmlformats.org/presentationml/2006/main">
  <p:tag name="AS_UNIQUEID" val="1817"/>
</p:tagLst>
</file>

<file path=ppt/tags/tag365.xml><?xml version="1.0" encoding="utf-8"?>
<p:tagLst xmlns:p="http://schemas.openxmlformats.org/presentationml/2006/main">
  <p:tag name="AS_UNIQUEID" val="1818"/>
</p:tagLst>
</file>

<file path=ppt/tags/tag366.xml><?xml version="1.0" encoding="utf-8"?>
<p:tagLst xmlns:p="http://schemas.openxmlformats.org/presentationml/2006/main">
  <p:tag name="AS_UNIQUEID" val="1819"/>
</p:tagLst>
</file>

<file path=ppt/tags/tag367.xml><?xml version="1.0" encoding="utf-8"?>
<p:tagLst xmlns:p="http://schemas.openxmlformats.org/presentationml/2006/main">
  <p:tag name="AS_UNIQUEID" val="1820"/>
</p:tagLst>
</file>

<file path=ppt/tags/tag368.xml><?xml version="1.0" encoding="utf-8"?>
<p:tagLst xmlns:p="http://schemas.openxmlformats.org/presentationml/2006/main">
  <p:tag name="AS_UNIQUEID" val="1821"/>
</p:tagLst>
</file>

<file path=ppt/tags/tag369.xml><?xml version="1.0" encoding="utf-8"?>
<p:tagLst xmlns:p="http://schemas.openxmlformats.org/presentationml/2006/main">
  <p:tag name="AS_UNIQUEID" val="1822"/>
</p:tagLst>
</file>

<file path=ppt/tags/tag37.xml><?xml version="1.0" encoding="utf-8"?>
<p:tagLst xmlns:p="http://schemas.openxmlformats.org/presentationml/2006/main">
  <p:tag name="AS_UNIQUEID" val="4726"/>
</p:tagLst>
</file>

<file path=ppt/tags/tag370.xml><?xml version="1.0" encoding="utf-8"?>
<p:tagLst xmlns:p="http://schemas.openxmlformats.org/presentationml/2006/main">
  <p:tag name="AS_UNIQUEID" val="1823"/>
</p:tagLst>
</file>

<file path=ppt/tags/tag371.xml><?xml version="1.0" encoding="utf-8"?>
<p:tagLst xmlns:p="http://schemas.openxmlformats.org/presentationml/2006/main">
  <p:tag name="AS_UNIQUEID" val="1824"/>
</p:tagLst>
</file>

<file path=ppt/tags/tag372.xml><?xml version="1.0" encoding="utf-8"?>
<p:tagLst xmlns:p="http://schemas.openxmlformats.org/presentationml/2006/main">
  <p:tag name="AS_UNIQUEID" val="1825"/>
</p:tagLst>
</file>

<file path=ppt/tags/tag373.xml><?xml version="1.0" encoding="utf-8"?>
<p:tagLst xmlns:p="http://schemas.openxmlformats.org/presentationml/2006/main">
  <p:tag name="AS_UNIQUEID" val="1826"/>
</p:tagLst>
</file>

<file path=ppt/tags/tag374.xml><?xml version="1.0" encoding="utf-8"?>
<p:tagLst xmlns:p="http://schemas.openxmlformats.org/presentationml/2006/main">
  <p:tag name="AS_UNIQUEID" val="1827"/>
</p:tagLst>
</file>

<file path=ppt/tags/tag375.xml><?xml version="1.0" encoding="utf-8"?>
<p:tagLst xmlns:p="http://schemas.openxmlformats.org/presentationml/2006/main">
  <p:tag name="AS_UNIQUEID" val="1828"/>
</p:tagLst>
</file>

<file path=ppt/tags/tag376.xml><?xml version="1.0" encoding="utf-8"?>
<p:tagLst xmlns:p="http://schemas.openxmlformats.org/presentationml/2006/main">
  <p:tag name="AS_UNIQUEID" val="1829"/>
</p:tagLst>
</file>

<file path=ppt/tags/tag377.xml><?xml version="1.0" encoding="utf-8"?>
<p:tagLst xmlns:p="http://schemas.openxmlformats.org/presentationml/2006/main">
  <p:tag name="AS_UNIQUEID" val="1830"/>
</p:tagLst>
</file>

<file path=ppt/tags/tag378.xml><?xml version="1.0" encoding="utf-8"?>
<p:tagLst xmlns:p="http://schemas.openxmlformats.org/presentationml/2006/main">
  <p:tag name="AS_UNIQUEID" val="1831"/>
</p:tagLst>
</file>

<file path=ppt/tags/tag379.xml><?xml version="1.0" encoding="utf-8"?>
<p:tagLst xmlns:p="http://schemas.openxmlformats.org/presentationml/2006/main">
  <p:tag name="AS_UNIQUEID" val="1832"/>
</p:tagLst>
</file>

<file path=ppt/tags/tag38.xml><?xml version="1.0" encoding="utf-8"?>
<p:tagLst xmlns:p="http://schemas.openxmlformats.org/presentationml/2006/main">
  <p:tag name="AS_UNIQUEID" val="4727"/>
</p:tagLst>
</file>

<file path=ppt/tags/tag380.xml><?xml version="1.0" encoding="utf-8"?>
<p:tagLst xmlns:p="http://schemas.openxmlformats.org/presentationml/2006/main">
  <p:tag name="AS_UNIQUEID" val="1833"/>
</p:tagLst>
</file>

<file path=ppt/tags/tag381.xml><?xml version="1.0" encoding="utf-8"?>
<p:tagLst xmlns:p="http://schemas.openxmlformats.org/presentationml/2006/main">
  <p:tag name="AS_UNIQUEID" val="1834"/>
</p:tagLst>
</file>

<file path=ppt/tags/tag382.xml><?xml version="1.0" encoding="utf-8"?>
<p:tagLst xmlns:p="http://schemas.openxmlformats.org/presentationml/2006/main">
  <p:tag name="AS_UNIQUEID" val="1835"/>
</p:tagLst>
</file>

<file path=ppt/tags/tag383.xml><?xml version="1.0" encoding="utf-8"?>
<p:tagLst xmlns:p="http://schemas.openxmlformats.org/presentationml/2006/main">
  <p:tag name="AS_UNIQUEID" val="1836"/>
</p:tagLst>
</file>

<file path=ppt/tags/tag384.xml><?xml version="1.0" encoding="utf-8"?>
<p:tagLst xmlns:p="http://schemas.openxmlformats.org/presentationml/2006/main">
  <p:tag name="AS_UNIQUEID" val="1837"/>
</p:tagLst>
</file>

<file path=ppt/tags/tag385.xml><?xml version="1.0" encoding="utf-8"?>
<p:tagLst xmlns:p="http://schemas.openxmlformats.org/presentationml/2006/main">
  <p:tag name="AS_UNIQUEID" val="1838"/>
</p:tagLst>
</file>

<file path=ppt/tags/tag386.xml><?xml version="1.0" encoding="utf-8"?>
<p:tagLst xmlns:p="http://schemas.openxmlformats.org/presentationml/2006/main">
  <p:tag name="AS_UNIQUEID" val="1839"/>
</p:tagLst>
</file>

<file path=ppt/tags/tag387.xml><?xml version="1.0" encoding="utf-8"?>
<p:tagLst xmlns:p="http://schemas.openxmlformats.org/presentationml/2006/main">
  <p:tag name="AS_UNIQUEID" val="1840"/>
</p:tagLst>
</file>

<file path=ppt/tags/tag388.xml><?xml version="1.0" encoding="utf-8"?>
<p:tagLst xmlns:p="http://schemas.openxmlformats.org/presentationml/2006/main">
  <p:tag name="AS_UNIQUEID" val="1841"/>
</p:tagLst>
</file>

<file path=ppt/tags/tag389.xml><?xml version="1.0" encoding="utf-8"?>
<p:tagLst xmlns:p="http://schemas.openxmlformats.org/presentationml/2006/main">
  <p:tag name="AS_UNIQUEID" val="1842"/>
</p:tagLst>
</file>

<file path=ppt/tags/tag39.xml><?xml version="1.0" encoding="utf-8"?>
<p:tagLst xmlns:p="http://schemas.openxmlformats.org/presentationml/2006/main">
  <p:tag name="AS_UNIQUEID" val="4728"/>
</p:tagLst>
</file>

<file path=ppt/tags/tag390.xml><?xml version="1.0" encoding="utf-8"?>
<p:tagLst xmlns:p="http://schemas.openxmlformats.org/presentationml/2006/main">
  <p:tag name="AS_UNIQUEID" val="1843"/>
</p:tagLst>
</file>

<file path=ppt/tags/tag391.xml><?xml version="1.0" encoding="utf-8"?>
<p:tagLst xmlns:p="http://schemas.openxmlformats.org/presentationml/2006/main">
  <p:tag name="AS_UNIQUEID" val="1844"/>
</p:tagLst>
</file>

<file path=ppt/tags/tag392.xml><?xml version="1.0" encoding="utf-8"?>
<p:tagLst xmlns:p="http://schemas.openxmlformats.org/presentationml/2006/main">
  <p:tag name="AS_UNIQUEID" val="1845"/>
</p:tagLst>
</file>

<file path=ppt/tags/tag393.xml><?xml version="1.0" encoding="utf-8"?>
<p:tagLst xmlns:p="http://schemas.openxmlformats.org/presentationml/2006/main">
  <p:tag name="AS_UNIQUEID" val="1846"/>
</p:tagLst>
</file>

<file path=ppt/tags/tag394.xml><?xml version="1.0" encoding="utf-8"?>
<p:tagLst xmlns:p="http://schemas.openxmlformats.org/presentationml/2006/main">
  <p:tag name="AS_UNIQUEID" val="1847"/>
</p:tagLst>
</file>

<file path=ppt/tags/tag395.xml><?xml version="1.0" encoding="utf-8"?>
<p:tagLst xmlns:p="http://schemas.openxmlformats.org/presentationml/2006/main">
  <p:tag name="AS_UNIQUEID" val="1848"/>
</p:tagLst>
</file>

<file path=ppt/tags/tag396.xml><?xml version="1.0" encoding="utf-8"?>
<p:tagLst xmlns:p="http://schemas.openxmlformats.org/presentationml/2006/main">
  <p:tag name="AS_UNIQUEID" val="1849"/>
</p:tagLst>
</file>

<file path=ppt/tags/tag397.xml><?xml version="1.0" encoding="utf-8"?>
<p:tagLst xmlns:p="http://schemas.openxmlformats.org/presentationml/2006/main">
  <p:tag name="AS_UNIQUEID" val="5062"/>
  <p:tag name="KSO_WM_BEAUTIFY_FLAG" val=""/>
</p:tagLst>
</file>

<file path=ppt/tags/tag398.xml><?xml version="1.0" encoding="utf-8"?>
<p:tagLst xmlns:p="http://schemas.openxmlformats.org/presentationml/2006/main">
  <p:tag name="AS_UNIQUEID" val="5063"/>
</p:tagLst>
</file>

<file path=ppt/tags/tag399.xml><?xml version="1.0" encoding="utf-8"?>
<p:tagLst xmlns:p="http://schemas.openxmlformats.org/presentationml/2006/main">
  <p:tag name="AS_UNIQUEID" val="5064"/>
  <p:tag name="KSO_WM_BEAUTIFY_FLAG" val=""/>
</p:tagLst>
</file>

<file path=ppt/tags/tag4.xml><?xml version="1.0" encoding="utf-8"?>
<p:tagLst xmlns:p="http://schemas.openxmlformats.org/presentationml/2006/main">
  <p:tag name="AS_UNIQUEID" val="4734"/>
</p:tagLst>
</file>

<file path=ppt/tags/tag40.xml><?xml version="1.0" encoding="utf-8"?>
<p:tagLst xmlns:p="http://schemas.openxmlformats.org/presentationml/2006/main">
  <p:tag name="AS_UNIQUEID" val="4730"/>
</p:tagLst>
</file>

<file path=ppt/tags/tag400.xml><?xml version="1.0" encoding="utf-8"?>
<p:tagLst xmlns:p="http://schemas.openxmlformats.org/presentationml/2006/main">
  <p:tag name="AS_UNIQUEID" val="5065"/>
  <p:tag name="KSO_WM_BEAUTIFY_FLAG" val=""/>
</p:tagLst>
</file>

<file path=ppt/tags/tag401.xml><?xml version="1.0" encoding="utf-8"?>
<p:tagLst xmlns:p="http://schemas.openxmlformats.org/presentationml/2006/main">
  <p:tag name="AS_UNIQUEID" val="5066"/>
  <p:tag name="KSO_WM_BEAUTIFY_FLAG" val=""/>
</p:tagLst>
</file>

<file path=ppt/tags/tag402.xml><?xml version="1.0" encoding="utf-8"?>
<p:tagLst xmlns:p="http://schemas.openxmlformats.org/presentationml/2006/main">
  <p:tag name="AS_UNIQUEID" val="5067"/>
</p:tagLst>
</file>

<file path=ppt/tags/tag403.xml><?xml version="1.0" encoding="utf-8"?>
<p:tagLst xmlns:p="http://schemas.openxmlformats.org/presentationml/2006/main">
  <p:tag name="AS_UNIQUEID" val="5068"/>
</p:tagLst>
</file>

<file path=ppt/tags/tag404.xml><?xml version="1.0" encoding="utf-8"?>
<p:tagLst xmlns:p="http://schemas.openxmlformats.org/presentationml/2006/main">
  <p:tag name="AS_UNIQUEID" val="5069"/>
</p:tagLst>
</file>

<file path=ppt/tags/tag405.xml><?xml version="1.0" encoding="utf-8"?>
<p:tagLst xmlns:p="http://schemas.openxmlformats.org/presentationml/2006/main">
  <p:tag name="AS_UNIQUEID" val="5070"/>
</p:tagLst>
</file>

<file path=ppt/tags/tag406.xml><?xml version="1.0" encoding="utf-8"?>
<p:tagLst xmlns:p="http://schemas.openxmlformats.org/presentationml/2006/main">
  <p:tag name="AS_UNIQUEID" val="5071"/>
</p:tagLst>
</file>

<file path=ppt/tags/tag407.xml><?xml version="1.0" encoding="utf-8"?>
<p:tagLst xmlns:p="http://schemas.openxmlformats.org/presentationml/2006/main">
  <p:tag name="AS_UNIQUEID" val="5072"/>
</p:tagLst>
</file>

<file path=ppt/tags/tag408.xml><?xml version="1.0" encoding="utf-8"?>
<p:tagLst xmlns:p="http://schemas.openxmlformats.org/presentationml/2006/main">
  <p:tag name="AS_UNIQUEID" val="5073"/>
</p:tagLst>
</file>

<file path=ppt/tags/tag409.xml><?xml version="1.0" encoding="utf-8"?>
<p:tagLst xmlns:p="http://schemas.openxmlformats.org/presentationml/2006/main">
  <p:tag name="AS_UNIQUEID" val="5074"/>
</p:tagLst>
</file>

<file path=ppt/tags/tag41.xml><?xml version="1.0" encoding="utf-8"?>
<p:tagLst xmlns:p="http://schemas.openxmlformats.org/presentationml/2006/main">
  <p:tag name="AS_UNIQUEID" val="4730"/>
  <p:tag name="KSO_WM_BEAUTIFY_FLAG" val=""/>
</p:tagLst>
</file>

<file path=ppt/tags/tag410.xml><?xml version="1.0" encoding="utf-8"?>
<p:tagLst xmlns:p="http://schemas.openxmlformats.org/presentationml/2006/main">
  <p:tag name="AS_UNIQUEID" val="5075"/>
</p:tagLst>
</file>

<file path=ppt/tags/tag411.xml><?xml version="1.0" encoding="utf-8"?>
<p:tagLst xmlns:p="http://schemas.openxmlformats.org/presentationml/2006/main">
  <p:tag name="AS_UNIQUEID" val="5076"/>
</p:tagLst>
</file>

<file path=ppt/tags/tag412.xml><?xml version="1.0" encoding="utf-8"?>
<p:tagLst xmlns:p="http://schemas.openxmlformats.org/presentationml/2006/main">
  <p:tag name="AS_UNIQUEID" val="5077"/>
</p:tagLst>
</file>

<file path=ppt/tags/tag413.xml><?xml version="1.0" encoding="utf-8"?>
<p:tagLst xmlns:p="http://schemas.openxmlformats.org/presentationml/2006/main">
  <p:tag name="AS_UNIQUEID" val="5078"/>
</p:tagLst>
</file>

<file path=ppt/tags/tag414.xml><?xml version="1.0" encoding="utf-8"?>
<p:tagLst xmlns:p="http://schemas.openxmlformats.org/presentationml/2006/main">
  <p:tag name="AS_UNIQUEID" val="5079"/>
</p:tagLst>
</file>

<file path=ppt/tags/tag415.xml><?xml version="1.0" encoding="utf-8"?>
<p:tagLst xmlns:p="http://schemas.openxmlformats.org/presentationml/2006/main">
  <p:tag name="AS_UNIQUEID" val="1879"/>
  <p:tag name="KSO_WM_BEAUTIFY_FLAG" val=""/>
</p:tagLst>
</file>

<file path=ppt/tags/tag416.xml><?xml version="1.0" encoding="utf-8"?>
<p:tagLst xmlns:p="http://schemas.openxmlformats.org/presentationml/2006/main">
  <p:tag name="AS_UNIQUEID" val="1880"/>
  <p:tag name="KSO_WM_BEAUTIFY_FLAG" val=""/>
</p:tagLst>
</file>

<file path=ppt/tags/tag417.xml><?xml version="1.0" encoding="utf-8"?>
<p:tagLst xmlns:p="http://schemas.openxmlformats.org/presentationml/2006/main">
  <p:tag name="AS_UNIQUEID" val="5080"/>
  <p:tag name="KSO_WM_BEAUTIFY_FLAG" val=""/>
</p:tagLst>
</file>

<file path=ppt/tags/tag418.xml><?xml version="1.0" encoding="utf-8"?>
<p:tagLst xmlns:p="http://schemas.openxmlformats.org/presentationml/2006/main">
  <p:tag name="AS_UNIQUEID" val="5081"/>
</p:tagLst>
</file>

<file path=ppt/tags/tag419.xml><?xml version="1.0" encoding="utf-8"?>
<p:tagLst xmlns:p="http://schemas.openxmlformats.org/presentationml/2006/main">
  <p:tag name="AS_UNIQUEID" val="5082"/>
</p:tagLst>
</file>

<file path=ppt/tags/tag42.xml><?xml version="1.0" encoding="utf-8"?>
<p:tagLst xmlns:p="http://schemas.openxmlformats.org/presentationml/2006/main">
  <p:tag name="AS_UNIQUEID" val="4763"/>
  <p:tag name="KSO_WM_BEAUTIFY_FLAG" val=""/>
  <p:tag name="KSO_WM_UNIT_PLACING_PICTURE_USER_VIEWPORT" val="{&quot;height&quot;:9582.946456692913,&quot;width&quot;:14781.176377952756}"/>
</p:tagLst>
</file>

<file path=ppt/tags/tag420.xml><?xml version="1.0" encoding="utf-8"?>
<p:tagLst xmlns:p="http://schemas.openxmlformats.org/presentationml/2006/main">
  <p:tag name="AS_UNIQUEID" val="5083"/>
</p:tagLst>
</file>

<file path=ppt/tags/tag421.xml><?xml version="1.0" encoding="utf-8"?>
<p:tagLst xmlns:p="http://schemas.openxmlformats.org/presentationml/2006/main">
  <p:tag name="AS_UNIQUEID" val="5084"/>
</p:tagLst>
</file>

<file path=ppt/tags/tag422.xml><?xml version="1.0" encoding="utf-8"?>
<p:tagLst xmlns:p="http://schemas.openxmlformats.org/presentationml/2006/main">
  <p:tag name="AS_UNIQUEID" val="5085"/>
</p:tagLst>
</file>

<file path=ppt/tags/tag423.xml><?xml version="1.0" encoding="utf-8"?>
<p:tagLst xmlns:p="http://schemas.openxmlformats.org/presentationml/2006/main">
  <p:tag name="AS_UNIQUEID" val="5086"/>
</p:tagLst>
</file>

<file path=ppt/tags/tag424.xml><?xml version="1.0" encoding="utf-8"?>
<p:tagLst xmlns:p="http://schemas.openxmlformats.org/presentationml/2006/main">
  <p:tag name="AS_UNIQUEID" val="5087"/>
</p:tagLst>
</file>

<file path=ppt/tags/tag425.xml><?xml version="1.0" encoding="utf-8"?>
<p:tagLst xmlns:p="http://schemas.openxmlformats.org/presentationml/2006/main">
  <p:tag name="AS_UNIQUEID" val="5088"/>
</p:tagLst>
</file>

<file path=ppt/tags/tag426.xml><?xml version="1.0" encoding="utf-8"?>
<p:tagLst xmlns:p="http://schemas.openxmlformats.org/presentationml/2006/main">
  <p:tag name="AS_UNIQUEID" val="5089"/>
</p:tagLst>
</file>

<file path=ppt/tags/tag427.xml><?xml version="1.0" encoding="utf-8"?>
<p:tagLst xmlns:p="http://schemas.openxmlformats.org/presentationml/2006/main">
  <p:tag name="AS_UNIQUEID" val="5090"/>
</p:tagLst>
</file>

<file path=ppt/tags/tag428.xml><?xml version="1.0" encoding="utf-8"?>
<p:tagLst xmlns:p="http://schemas.openxmlformats.org/presentationml/2006/main">
  <p:tag name="AS_UNIQUEID" val="5091"/>
</p:tagLst>
</file>

<file path=ppt/tags/tag429.xml><?xml version="1.0" encoding="utf-8"?>
<p:tagLst xmlns:p="http://schemas.openxmlformats.org/presentationml/2006/main">
  <p:tag name="AS_UNIQUEID" val="1892"/>
  <p:tag name="KSO_WM_BEAUTIFY_FLAG" val=""/>
</p:tagLst>
</file>

<file path=ppt/tags/tag43.xml><?xml version="1.0" encoding="utf-8"?>
<p:tagLst xmlns:p="http://schemas.openxmlformats.org/presentationml/2006/main">
  <p:tag name="AS_UNIQUEID" val="4764"/>
</p:tagLst>
</file>

<file path=ppt/tags/tag430.xml><?xml version="1.0" encoding="utf-8"?>
<p:tagLst xmlns:p="http://schemas.openxmlformats.org/presentationml/2006/main">
  <p:tag name="AS_UNIQUEID" val="1893"/>
  <p:tag name="KSO_WM_BEAUTIFY_FLAG" val=""/>
</p:tagLst>
</file>

<file path=ppt/tags/tag431.xml><?xml version="1.0" encoding="utf-8"?>
<p:tagLst xmlns:p="http://schemas.openxmlformats.org/presentationml/2006/main">
  <p:tag name="AS_UNIQUEID" val="1894"/>
  <p:tag name="KSO_WM_BEAUTIFY_FLAG" val=""/>
</p:tagLst>
</file>

<file path=ppt/tags/tag432.xml><?xml version="1.0" encoding="utf-8"?>
<p:tagLst xmlns:p="http://schemas.openxmlformats.org/presentationml/2006/main">
  <p:tag name="AS_UNIQUEID" val="5092"/>
</p:tagLst>
</file>

<file path=ppt/tags/tag433.xml><?xml version="1.0" encoding="utf-8"?>
<p:tagLst xmlns:p="http://schemas.openxmlformats.org/presentationml/2006/main">
  <p:tag name="AS_UNIQUEID" val="5093"/>
</p:tagLst>
</file>

<file path=ppt/tags/tag434.xml><?xml version="1.0" encoding="utf-8"?>
<p:tagLst xmlns:p="http://schemas.openxmlformats.org/presentationml/2006/main">
  <p:tag name="AS_UNIQUEID" val="5094"/>
</p:tagLst>
</file>

<file path=ppt/tags/tag435.xml><?xml version="1.0" encoding="utf-8"?>
<p:tagLst xmlns:p="http://schemas.openxmlformats.org/presentationml/2006/main">
  <p:tag name="AS_UNIQUEID" val="5095"/>
</p:tagLst>
</file>

<file path=ppt/tags/tag436.xml><?xml version="1.0" encoding="utf-8"?>
<p:tagLst xmlns:p="http://schemas.openxmlformats.org/presentationml/2006/main">
  <p:tag name="AS_UNIQUEID" val="5096"/>
</p:tagLst>
</file>

<file path=ppt/tags/tag437.xml><?xml version="1.0" encoding="utf-8"?>
<p:tagLst xmlns:p="http://schemas.openxmlformats.org/presentationml/2006/main">
  <p:tag name="AS_UNIQUEID" val="5097"/>
</p:tagLst>
</file>

<file path=ppt/tags/tag438.xml><?xml version="1.0" encoding="utf-8"?>
<p:tagLst xmlns:p="http://schemas.openxmlformats.org/presentationml/2006/main">
  <p:tag name="AS_UNIQUEID" val="5098"/>
</p:tagLst>
</file>

<file path=ppt/tags/tag439.xml><?xml version="1.0" encoding="utf-8"?>
<p:tagLst xmlns:p="http://schemas.openxmlformats.org/presentationml/2006/main">
  <p:tag name="AS_UNIQUEID" val="5099"/>
</p:tagLst>
</file>

<file path=ppt/tags/tag44.xml><?xml version="1.0" encoding="utf-8"?>
<p:tagLst xmlns:p="http://schemas.openxmlformats.org/presentationml/2006/main">
  <p:tag name="AS_UNIQUEID" val="4765"/>
</p:tagLst>
</file>

<file path=ppt/tags/tag440.xml><?xml version="1.0" encoding="utf-8"?>
<p:tagLst xmlns:p="http://schemas.openxmlformats.org/presentationml/2006/main">
  <p:tag name="AS_UNIQUEID" val="5100"/>
</p:tagLst>
</file>

<file path=ppt/tags/tag441.xml><?xml version="1.0" encoding="utf-8"?>
<p:tagLst xmlns:p="http://schemas.openxmlformats.org/presentationml/2006/main">
  <p:tag name="AS_UNIQUEID" val="5101"/>
</p:tagLst>
</file>

<file path=ppt/tags/tag442.xml><?xml version="1.0" encoding="utf-8"?>
<p:tagLst xmlns:p="http://schemas.openxmlformats.org/presentationml/2006/main">
  <p:tag name="AS_UNIQUEID" val="5102"/>
</p:tagLst>
</file>

<file path=ppt/tags/tag443.xml><?xml version="1.0" encoding="utf-8"?>
<p:tagLst xmlns:p="http://schemas.openxmlformats.org/presentationml/2006/main">
  <p:tag name="AS_UNIQUEID" val="1892"/>
  <p:tag name="KSO_WM_BEAUTIFY_FLAG" val=""/>
</p:tagLst>
</file>

<file path=ppt/tags/tag444.xml><?xml version="1.0" encoding="utf-8"?>
<p:tagLst xmlns:p="http://schemas.openxmlformats.org/presentationml/2006/main">
  <p:tag name="AS_UNIQUEID" val="5103"/>
</p:tagLst>
</file>

<file path=ppt/tags/tag445.xml><?xml version="1.0" encoding="utf-8"?>
<p:tagLst xmlns:p="http://schemas.openxmlformats.org/presentationml/2006/main">
  <p:tag name="AS_UNIQUEID" val="5104"/>
</p:tagLst>
</file>

<file path=ppt/tags/tag446.xml><?xml version="1.0" encoding="utf-8"?>
<p:tagLst xmlns:p="http://schemas.openxmlformats.org/presentationml/2006/main">
  <p:tag name="AS_UNIQUEID" val="5105"/>
</p:tagLst>
</file>

<file path=ppt/tags/tag447.xml><?xml version="1.0" encoding="utf-8"?>
<p:tagLst xmlns:p="http://schemas.openxmlformats.org/presentationml/2006/main">
  <p:tag name="AS_UNIQUEID" val="5106"/>
</p:tagLst>
</file>

<file path=ppt/tags/tag448.xml><?xml version="1.0" encoding="utf-8"?>
<p:tagLst xmlns:p="http://schemas.openxmlformats.org/presentationml/2006/main">
  <p:tag name="AS_UNIQUEID" val="5107"/>
</p:tagLst>
</file>

<file path=ppt/tags/tag449.xml><?xml version="1.0" encoding="utf-8"?>
<p:tagLst xmlns:p="http://schemas.openxmlformats.org/presentationml/2006/main">
  <p:tag name="AS_UNIQUEID" val="5108"/>
</p:tagLst>
</file>

<file path=ppt/tags/tag45.xml><?xml version="1.0" encoding="utf-8"?>
<p:tagLst xmlns:p="http://schemas.openxmlformats.org/presentationml/2006/main">
  <p:tag name="AS_UNIQUEID" val="4766"/>
</p:tagLst>
</file>

<file path=ppt/tags/tag450.xml><?xml version="1.0" encoding="utf-8"?>
<p:tagLst xmlns:p="http://schemas.openxmlformats.org/presentationml/2006/main">
  <p:tag name="AS_UNIQUEID" val="967"/>
</p:tagLst>
</file>

<file path=ppt/tags/tag451.xml><?xml version="1.0" encoding="utf-8"?>
<p:tagLst xmlns:p="http://schemas.openxmlformats.org/presentationml/2006/main">
  <p:tag name="AS_UNIQUEID" val="967"/>
</p:tagLst>
</file>

<file path=ppt/tags/tag452.xml><?xml version="1.0" encoding="utf-8"?>
<p:tagLst xmlns:p="http://schemas.openxmlformats.org/presentationml/2006/main">
  <p:tag name="AS_UNIQUEID" val="968"/>
</p:tagLst>
</file>

<file path=ppt/tags/tag453.xml><?xml version="1.0" encoding="utf-8"?>
<p:tagLst xmlns:p="http://schemas.openxmlformats.org/presentationml/2006/main">
  <p:tag name="AS_UNIQUEID" val="1898"/>
</p:tagLst>
</file>

<file path=ppt/tags/tag454.xml><?xml version="1.0" encoding="utf-8"?>
<p:tagLst xmlns:p="http://schemas.openxmlformats.org/presentationml/2006/main">
  <p:tag name="AS_UNIQUEID" val="5109"/>
  <p:tag name="KSO_WM_BEAUTIFY_FLAG" val=""/>
</p:tagLst>
</file>

<file path=ppt/tags/tag455.xml><?xml version="1.0" encoding="utf-8"?>
<p:tagLst xmlns:p="http://schemas.openxmlformats.org/presentationml/2006/main">
  <p:tag name="AS_UNIQUEID" val="5110"/>
</p:tagLst>
</file>

<file path=ppt/tags/tag456.xml><?xml version="1.0" encoding="utf-8"?>
<p:tagLst xmlns:p="http://schemas.openxmlformats.org/presentationml/2006/main">
  <p:tag name="AS_UNIQUEID" val="5111"/>
  <p:tag name="KSO_WM_BEAUTIFY_FLAG" val=""/>
</p:tagLst>
</file>

<file path=ppt/tags/tag457.xml><?xml version="1.0" encoding="utf-8"?>
<p:tagLst xmlns:p="http://schemas.openxmlformats.org/presentationml/2006/main">
  <p:tag name="AS_UNIQUEID" val="5112"/>
  <p:tag name="KSO_WM_BEAUTIFY_FLAG" val=""/>
</p:tagLst>
</file>

<file path=ppt/tags/tag458.xml><?xml version="1.0" encoding="utf-8"?>
<p:tagLst xmlns:p="http://schemas.openxmlformats.org/presentationml/2006/main">
  <p:tag name="AS_UNIQUEID" val="5113"/>
  <p:tag name="KSO_WM_BEAUTIFY_FLAG" val=""/>
</p:tagLst>
</file>

<file path=ppt/tags/tag459.xml><?xml version="1.0" encoding="utf-8"?>
<p:tagLst xmlns:p="http://schemas.openxmlformats.org/presentationml/2006/main">
  <p:tag name="AS_UNIQUEID" val="954"/>
  <p:tag name="KSO_WM_BEAUTIFY_FLAG" val=""/>
</p:tagLst>
</file>

<file path=ppt/tags/tag46.xml><?xml version="1.0" encoding="utf-8"?>
<p:tagLst xmlns:p="http://schemas.openxmlformats.org/presentationml/2006/main">
  <p:tag name="AS_UNIQUEID" val="4767"/>
</p:tagLst>
</file>

<file path=ppt/tags/tag460.xml><?xml version="1.0" encoding="utf-8"?>
<p:tagLst xmlns:p="http://schemas.openxmlformats.org/presentationml/2006/main">
  <p:tag name="AS_UNIQUEID" val="5114"/>
</p:tagLst>
</file>

<file path=ppt/tags/tag461.xml><?xml version="1.0" encoding="utf-8"?>
<p:tagLst xmlns:p="http://schemas.openxmlformats.org/presentationml/2006/main">
  <p:tag name="AS_UNIQUEID" val="1898"/>
</p:tagLst>
</file>

<file path=ppt/tags/tag462.xml><?xml version="1.0" encoding="utf-8"?>
<p:tagLst xmlns:p="http://schemas.openxmlformats.org/presentationml/2006/main">
  <p:tag name="AS_UNIQUEID" val="5115"/>
  <p:tag name="KSO_WM_BEAUTIFY_FLAG" val=""/>
</p:tagLst>
</file>

<file path=ppt/tags/tag463.xml><?xml version="1.0" encoding="utf-8"?>
<p:tagLst xmlns:p="http://schemas.openxmlformats.org/presentationml/2006/main">
  <p:tag name="AS_UNIQUEID" val="5116"/>
</p:tagLst>
</file>

<file path=ppt/tags/tag464.xml><?xml version="1.0" encoding="utf-8"?>
<p:tagLst xmlns:p="http://schemas.openxmlformats.org/presentationml/2006/main">
  <p:tag name="AS_UNIQUEID" val="5117"/>
  <p:tag name="KSO_WM_BEAUTIFY_FLAG" val=""/>
</p:tagLst>
</file>

<file path=ppt/tags/tag465.xml><?xml version="1.0" encoding="utf-8"?>
<p:tagLst xmlns:p="http://schemas.openxmlformats.org/presentationml/2006/main">
  <p:tag name="AS_UNIQUEID" val="5118"/>
  <p:tag name="KSO_WM_BEAUTIFY_FLAG" val=""/>
</p:tagLst>
</file>

<file path=ppt/tags/tag466.xml><?xml version="1.0" encoding="utf-8"?>
<p:tagLst xmlns:p="http://schemas.openxmlformats.org/presentationml/2006/main">
  <p:tag name="AS_UNIQUEID" val="5119"/>
  <p:tag name="KSO_WM_BEAUTIFY_FLAG" val=""/>
</p:tagLst>
</file>

<file path=ppt/tags/tag467.xml><?xml version="1.0" encoding="utf-8"?>
<p:tagLst xmlns:p="http://schemas.openxmlformats.org/presentationml/2006/main">
  <p:tag name="AS_UNIQUEID" val="2067"/>
  <p:tag name="KSO_WM_BEAUTIFY_FLAG" val=""/>
</p:tagLst>
</file>

<file path=ppt/tags/tag468.xml><?xml version="1.0" encoding="utf-8"?>
<p:tagLst xmlns:p="http://schemas.openxmlformats.org/presentationml/2006/main">
  <p:tag name="AS_UNIQUEID" val="2067"/>
  <p:tag name="KSO_WM_BEAUTIFY_FLAG" val=""/>
</p:tagLst>
</file>

<file path=ppt/tags/tag469.xml><?xml version="1.0" encoding="utf-8"?>
<p:tagLst xmlns:p="http://schemas.openxmlformats.org/presentationml/2006/main">
  <p:tag name="AS_UNIQUEID" val="5120"/>
</p:tagLst>
</file>

<file path=ppt/tags/tag47.xml><?xml version="1.0" encoding="utf-8"?>
<p:tagLst xmlns:p="http://schemas.openxmlformats.org/presentationml/2006/main">
  <p:tag name="AS_UNIQUEID" val="4768"/>
</p:tagLst>
</file>

<file path=ppt/tags/tag470.xml><?xml version="1.0" encoding="utf-8"?>
<p:tagLst xmlns:p="http://schemas.openxmlformats.org/presentationml/2006/main">
  <p:tag name="AS_UNIQUEID" val="1898"/>
</p:tagLst>
</file>

<file path=ppt/tags/tag471.xml><?xml version="1.0" encoding="utf-8"?>
<p:tagLst xmlns:p="http://schemas.openxmlformats.org/presentationml/2006/main">
  <p:tag name="AS_UNIQUEID" val="5121"/>
  <p:tag name="KSO_WM_BEAUTIFY_FLAG" val=""/>
</p:tagLst>
</file>

<file path=ppt/tags/tag472.xml><?xml version="1.0" encoding="utf-8"?>
<p:tagLst xmlns:p="http://schemas.openxmlformats.org/presentationml/2006/main">
  <p:tag name="AS_UNIQUEID" val="5122"/>
</p:tagLst>
</file>

<file path=ppt/tags/tag473.xml><?xml version="1.0" encoding="utf-8"?>
<p:tagLst xmlns:p="http://schemas.openxmlformats.org/presentationml/2006/main">
  <p:tag name="AS_UNIQUEID" val="5123"/>
  <p:tag name="KSO_WM_BEAUTIFY_FLAG" val=""/>
</p:tagLst>
</file>

<file path=ppt/tags/tag474.xml><?xml version="1.0" encoding="utf-8"?>
<p:tagLst xmlns:p="http://schemas.openxmlformats.org/presentationml/2006/main">
  <p:tag name="AS_UNIQUEID" val="5124"/>
  <p:tag name="KSO_WM_BEAUTIFY_FLAG" val=""/>
</p:tagLst>
</file>

<file path=ppt/tags/tag475.xml><?xml version="1.0" encoding="utf-8"?>
<p:tagLst xmlns:p="http://schemas.openxmlformats.org/presentationml/2006/main">
  <p:tag name="AS_UNIQUEID" val="5125"/>
  <p:tag name="KSO_WM_BEAUTIFY_FLAG" val=""/>
</p:tagLst>
</file>

<file path=ppt/tags/tag476.xml><?xml version="1.0" encoding="utf-8"?>
<p:tagLst xmlns:p="http://schemas.openxmlformats.org/presentationml/2006/main">
  <p:tag name="AS_UNIQUEID" val="5126"/>
</p:tagLst>
</file>

<file path=ppt/tags/tag477.xml><?xml version="1.0" encoding="utf-8"?>
<p:tagLst xmlns:p="http://schemas.openxmlformats.org/presentationml/2006/main">
  <p:tag name="AS_UNIQUEID" val="5127"/>
</p:tagLst>
</file>

<file path=ppt/tags/tag478.xml><?xml version="1.0" encoding="utf-8"?>
<p:tagLst xmlns:p="http://schemas.openxmlformats.org/presentationml/2006/main">
  <p:tag name="AS_UNIQUEID" val="5128"/>
</p:tagLst>
</file>

<file path=ppt/tags/tag479.xml><?xml version="1.0" encoding="utf-8"?>
<p:tagLst xmlns:p="http://schemas.openxmlformats.org/presentationml/2006/main">
  <p:tag name="AS_UNIQUEID" val="5129"/>
  <p:tag name="KSO_WM_BEAUTIFY_FLAG" val=""/>
</p:tagLst>
</file>

<file path=ppt/tags/tag48.xml><?xml version="1.0" encoding="utf-8"?>
<p:tagLst xmlns:p="http://schemas.openxmlformats.org/presentationml/2006/main">
  <p:tag name="AS_UNIQUEID" val="4769"/>
</p:tagLst>
</file>

<file path=ppt/tags/tag480.xml><?xml version="1.0" encoding="utf-8"?>
<p:tagLst xmlns:p="http://schemas.openxmlformats.org/presentationml/2006/main">
  <p:tag name="AS_UNIQUEID" val="5130"/>
  <p:tag name="KSO_WM_BEAUTIFY_FLAG" val=""/>
</p:tagLst>
</file>

<file path=ppt/tags/tag481.xml><?xml version="1.0" encoding="utf-8"?>
<p:tagLst xmlns:p="http://schemas.openxmlformats.org/presentationml/2006/main">
  <p:tag name="AS_UNIQUEID" val="5131"/>
</p:tagLst>
</file>

<file path=ppt/tags/tag482.xml><?xml version="1.0" encoding="utf-8"?>
<p:tagLst xmlns:p="http://schemas.openxmlformats.org/presentationml/2006/main">
  <p:tag name="AS_UNIQUEID" val="1898"/>
</p:tagLst>
</file>

<file path=ppt/tags/tag483.xml><?xml version="1.0" encoding="utf-8"?>
<p:tagLst xmlns:p="http://schemas.openxmlformats.org/presentationml/2006/main">
  <p:tag name="AS_UNIQUEID" val="5132"/>
  <p:tag name="KSO_WM_BEAUTIFY_FLAG" val=""/>
</p:tagLst>
</file>

<file path=ppt/tags/tag484.xml><?xml version="1.0" encoding="utf-8"?>
<p:tagLst xmlns:p="http://schemas.openxmlformats.org/presentationml/2006/main">
  <p:tag name="AS_UNIQUEID" val="5133"/>
</p:tagLst>
</file>

<file path=ppt/tags/tag485.xml><?xml version="1.0" encoding="utf-8"?>
<p:tagLst xmlns:p="http://schemas.openxmlformats.org/presentationml/2006/main">
  <p:tag name="AS_UNIQUEID" val="5134"/>
  <p:tag name="KSO_WM_BEAUTIFY_FLAG" val=""/>
</p:tagLst>
</file>

<file path=ppt/tags/tag486.xml><?xml version="1.0" encoding="utf-8"?>
<p:tagLst xmlns:p="http://schemas.openxmlformats.org/presentationml/2006/main">
  <p:tag name="AS_UNIQUEID" val="5135"/>
  <p:tag name="KSO_WM_BEAUTIFY_FLAG" val=""/>
</p:tagLst>
</file>

<file path=ppt/tags/tag487.xml><?xml version="1.0" encoding="utf-8"?>
<p:tagLst xmlns:p="http://schemas.openxmlformats.org/presentationml/2006/main">
  <p:tag name="AS_UNIQUEID" val="5136"/>
  <p:tag name="KSO_WM_BEAUTIFY_FLAG" val=""/>
</p:tagLst>
</file>

<file path=ppt/tags/tag488.xml><?xml version="1.0" encoding="utf-8"?>
<p:tagLst xmlns:p="http://schemas.openxmlformats.org/presentationml/2006/main">
  <p:tag name="AS_UNIQUEID" val="5137"/>
</p:tagLst>
</file>

<file path=ppt/tags/tag489.xml><?xml version="1.0" encoding="utf-8"?>
<p:tagLst xmlns:p="http://schemas.openxmlformats.org/presentationml/2006/main">
  <p:tag name="AS_UNIQUEID" val="5138"/>
</p:tagLst>
</file>

<file path=ppt/tags/tag49.xml><?xml version="1.0" encoding="utf-8"?>
<p:tagLst xmlns:p="http://schemas.openxmlformats.org/presentationml/2006/main">
  <p:tag name="AS_UNIQUEID" val="4770"/>
  <p:tag name="KSO_WM_BEAUTIFY_FLAG" val=""/>
</p:tagLst>
</file>

<file path=ppt/tags/tag490.xml><?xml version="1.0" encoding="utf-8"?>
<p:tagLst xmlns:p="http://schemas.openxmlformats.org/presentationml/2006/main">
  <p:tag name="AS_UNIQUEID" val="1976"/>
  <p:tag name="KSO_WM_BEAUTIFY_FLAG" val=""/>
</p:tagLst>
</file>

<file path=ppt/tags/tag491.xml><?xml version="1.0" encoding="utf-8"?>
<p:tagLst xmlns:p="http://schemas.openxmlformats.org/presentationml/2006/main">
  <p:tag name="AS_UNIQUEID" val="1977"/>
  <p:tag name="KSO_WM_BEAUTIFY_FLAG" val=""/>
</p:tagLst>
</file>

<file path=ppt/tags/tag492.xml><?xml version="1.0" encoding="utf-8"?>
<p:tagLst xmlns:p="http://schemas.openxmlformats.org/presentationml/2006/main">
  <p:tag name="AS_UNIQUEID" val="1978"/>
  <p:tag name="KSO_WM_BEAUTIFY_FLAG" val=""/>
</p:tagLst>
</file>

<file path=ppt/tags/tag493.xml><?xml version="1.0" encoding="utf-8"?>
<p:tagLst xmlns:p="http://schemas.openxmlformats.org/presentationml/2006/main">
  <p:tag name="AS_UNIQUEID" val="1979"/>
  <p:tag name="KSO_WM_BEAUTIFY_FLAG" val=""/>
</p:tagLst>
</file>

<file path=ppt/tags/tag494.xml><?xml version="1.0" encoding="utf-8"?>
<p:tagLst xmlns:p="http://schemas.openxmlformats.org/presentationml/2006/main">
  <p:tag name="AS_UNIQUEID" val="1980"/>
  <p:tag name="KSO_WM_BEAUTIFY_FLAG" val=""/>
</p:tagLst>
</file>

<file path=ppt/tags/tag495.xml><?xml version="1.0" encoding="utf-8"?>
<p:tagLst xmlns:p="http://schemas.openxmlformats.org/presentationml/2006/main">
  <p:tag name="AS_UNIQUEID" val="1981"/>
  <p:tag name="KSO_WM_BEAUTIFY_FLAG" val=""/>
</p:tagLst>
</file>

<file path=ppt/tags/tag496.xml><?xml version="1.0" encoding="utf-8"?>
<p:tagLst xmlns:p="http://schemas.openxmlformats.org/presentationml/2006/main">
  <p:tag name="AS_UNIQUEID" val="1982"/>
  <p:tag name="KSO_WM_BEAUTIFY_FLAG" val=""/>
</p:tagLst>
</file>

<file path=ppt/tags/tag497.xml><?xml version="1.0" encoding="utf-8"?>
<p:tagLst xmlns:p="http://schemas.openxmlformats.org/presentationml/2006/main">
  <p:tag name="AS_UNIQUEID" val="1983"/>
  <p:tag name="KSO_WM_BEAUTIFY_FLAG" val=""/>
</p:tagLst>
</file>

<file path=ppt/tags/tag498.xml><?xml version="1.0" encoding="utf-8"?>
<p:tagLst xmlns:p="http://schemas.openxmlformats.org/presentationml/2006/main">
  <p:tag name="AS_UNIQUEID" val="1984"/>
  <p:tag name="KSO_WM_BEAUTIFY_FLAG" val=""/>
</p:tagLst>
</file>

<file path=ppt/tags/tag499.xml><?xml version="1.0" encoding="utf-8"?>
<p:tagLst xmlns:p="http://schemas.openxmlformats.org/presentationml/2006/main">
  <p:tag name="AS_UNIQUEID" val="1985"/>
  <p:tag name="KSO_WM_BEAUTIFY_FLAG" val=""/>
</p:tagLst>
</file>

<file path=ppt/tags/tag5.xml><?xml version="1.0" encoding="utf-8"?>
<p:tagLst xmlns:p="http://schemas.openxmlformats.org/presentationml/2006/main">
  <p:tag name="AS_UNIQUEID" val="4735"/>
</p:tagLst>
</file>

<file path=ppt/tags/tag50.xml><?xml version="1.0" encoding="utf-8"?>
<p:tagLst xmlns:p="http://schemas.openxmlformats.org/presentationml/2006/main">
  <p:tag name="AS_UNIQUEID" val="4771"/>
</p:tagLst>
</file>

<file path=ppt/tags/tag500.xml><?xml version="1.0" encoding="utf-8"?>
<p:tagLst xmlns:p="http://schemas.openxmlformats.org/presentationml/2006/main">
  <p:tag name="AS_UNIQUEID" val="1986"/>
  <p:tag name="KSO_WM_BEAUTIFY_FLAG" val=""/>
</p:tagLst>
</file>

<file path=ppt/tags/tag501.xml><?xml version="1.0" encoding="utf-8"?>
<p:tagLst xmlns:p="http://schemas.openxmlformats.org/presentationml/2006/main">
  <p:tag name="AS_UNIQUEID" val="1987"/>
  <p:tag name="KSO_WM_BEAUTIFY_FLAG" val=""/>
</p:tagLst>
</file>

<file path=ppt/tags/tag502.xml><?xml version="1.0" encoding="utf-8"?>
<p:tagLst xmlns:p="http://schemas.openxmlformats.org/presentationml/2006/main">
  <p:tag name="AS_UNIQUEID" val="1988"/>
  <p:tag name="KSO_WM_BEAUTIFY_FLAG" val=""/>
</p:tagLst>
</file>

<file path=ppt/tags/tag503.xml><?xml version="1.0" encoding="utf-8"?>
<p:tagLst xmlns:p="http://schemas.openxmlformats.org/presentationml/2006/main">
  <p:tag name="AS_UNIQUEID" val="1989"/>
  <p:tag name="KSO_WM_BEAUTIFY_FLAG" val=""/>
</p:tagLst>
</file>

<file path=ppt/tags/tag504.xml><?xml version="1.0" encoding="utf-8"?>
<p:tagLst xmlns:p="http://schemas.openxmlformats.org/presentationml/2006/main">
  <p:tag name="AS_UNIQUEID" val="1990"/>
  <p:tag name="KSO_WM_BEAUTIFY_FLAG" val=""/>
</p:tagLst>
</file>

<file path=ppt/tags/tag505.xml><?xml version="1.0" encoding="utf-8"?>
<p:tagLst xmlns:p="http://schemas.openxmlformats.org/presentationml/2006/main">
  <p:tag name="AS_UNIQUEID" val="1991"/>
  <p:tag name="KSO_WM_BEAUTIFY_FLAG" val=""/>
</p:tagLst>
</file>

<file path=ppt/tags/tag506.xml><?xml version="1.0" encoding="utf-8"?>
<p:tagLst xmlns:p="http://schemas.openxmlformats.org/presentationml/2006/main">
  <p:tag name="AS_UNIQUEID" val="1992"/>
  <p:tag name="KSO_WM_BEAUTIFY_FLAG" val=""/>
</p:tagLst>
</file>

<file path=ppt/tags/tag507.xml><?xml version="1.0" encoding="utf-8"?>
<p:tagLst xmlns:p="http://schemas.openxmlformats.org/presentationml/2006/main">
  <p:tag name="AS_UNIQUEID" val="1993"/>
  <p:tag name="KSO_WM_BEAUTIFY_FLAG" val=""/>
</p:tagLst>
</file>

<file path=ppt/tags/tag508.xml><?xml version="1.0" encoding="utf-8"?>
<p:tagLst xmlns:p="http://schemas.openxmlformats.org/presentationml/2006/main">
  <p:tag name="AS_UNIQUEID" val="1994"/>
  <p:tag name="KSO_WM_BEAUTIFY_FLAG" val=""/>
</p:tagLst>
</file>

<file path=ppt/tags/tag509.xml><?xml version="1.0" encoding="utf-8"?>
<p:tagLst xmlns:p="http://schemas.openxmlformats.org/presentationml/2006/main">
  <p:tag name="AS_UNIQUEID" val="5139"/>
  <p:tag name="KSO_WM_BEAUTIFY_FLAG" val=""/>
</p:tagLst>
</file>

<file path=ppt/tags/tag51.xml><?xml version="1.0" encoding="utf-8"?>
<p:tagLst xmlns:p="http://schemas.openxmlformats.org/presentationml/2006/main">
  <p:tag name="AS_UNIQUEID" val="4772"/>
  <p:tag name="KSO_WM_BEAUTIFY_FLAG" val=""/>
</p:tagLst>
</file>

<file path=ppt/tags/tag510.xml><?xml version="1.0" encoding="utf-8"?>
<p:tagLst xmlns:p="http://schemas.openxmlformats.org/presentationml/2006/main">
  <p:tag name="AS_UNIQUEID" val="5140"/>
</p:tagLst>
</file>

<file path=ppt/tags/tag511.xml><?xml version="1.0" encoding="utf-8"?>
<p:tagLst xmlns:p="http://schemas.openxmlformats.org/presentationml/2006/main">
  <p:tag name="AS_UNIQUEID" val="5141"/>
  <p:tag name="KSO_WM_BEAUTIFY_FLAG" val=""/>
</p:tagLst>
</file>

<file path=ppt/tags/tag512.xml><?xml version="1.0" encoding="utf-8"?>
<p:tagLst xmlns:p="http://schemas.openxmlformats.org/presentationml/2006/main">
  <p:tag name="AS_UNIQUEID" val="5142"/>
  <p:tag name="KSO_WM_BEAUTIFY_FLAG" val=""/>
</p:tagLst>
</file>

<file path=ppt/tags/tag513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zczZTRhNjgyZDY5MWQ1YjQ5ZTgwMDQ4ODZlMjVlMjMifQ=="/>
  <p:tag name="KSO_WPP_MARK_KEY" val="f45c9c3e-e688-497f-9794-ec145ffb7bc0"/>
</p:tagLst>
</file>

<file path=ppt/tags/tag52.xml><?xml version="1.0" encoding="utf-8"?>
<p:tagLst xmlns:p="http://schemas.openxmlformats.org/presentationml/2006/main">
  <p:tag name="AS_UNIQUEID" val="4773"/>
</p:tagLst>
</file>

<file path=ppt/tags/tag53.xml><?xml version="1.0" encoding="utf-8"?>
<p:tagLst xmlns:p="http://schemas.openxmlformats.org/presentationml/2006/main">
  <p:tag name="AS_UNIQUEID" val="4774"/>
  <p:tag name="KSO_WM_BEAUTIFY_FLAG" val=""/>
</p:tagLst>
</file>

<file path=ppt/tags/tag54.xml><?xml version="1.0" encoding="utf-8"?>
<p:tagLst xmlns:p="http://schemas.openxmlformats.org/presentationml/2006/main">
  <p:tag name="AS_UNIQUEID" val="4775"/>
  <p:tag name="KSO_WM_BEAUTIFY_FLAG" val=""/>
</p:tagLst>
</file>

<file path=ppt/tags/tag55.xml><?xml version="1.0" encoding="utf-8"?>
<p:tagLst xmlns:p="http://schemas.openxmlformats.org/presentationml/2006/main">
  <p:tag name="AS_UNIQUEID" val="4776"/>
  <p:tag name="KSO_WM_BEAUTIFY_FLAG" val=""/>
</p:tagLst>
</file>

<file path=ppt/tags/tag56.xml><?xml version="1.0" encoding="utf-8"?>
<p:tagLst xmlns:p="http://schemas.openxmlformats.org/presentationml/2006/main">
  <p:tag name="AS_UNIQUEID" val="4777"/>
</p:tagLst>
</file>

<file path=ppt/tags/tag57.xml><?xml version="1.0" encoding="utf-8"?>
<p:tagLst xmlns:p="http://schemas.openxmlformats.org/presentationml/2006/main">
  <p:tag name="AS_UNIQUEID" val="4778"/>
</p:tagLst>
</file>

<file path=ppt/tags/tag58.xml><?xml version="1.0" encoding="utf-8"?>
<p:tagLst xmlns:p="http://schemas.openxmlformats.org/presentationml/2006/main">
  <p:tag name="AS_UNIQUEID" val="4779"/>
</p:tagLst>
</file>

<file path=ppt/tags/tag59.xml><?xml version="1.0" encoding="utf-8"?>
<p:tagLst xmlns:p="http://schemas.openxmlformats.org/presentationml/2006/main">
  <p:tag name="AS_UNIQUEID" val="4780"/>
</p:tagLst>
</file>

<file path=ppt/tags/tag6.xml><?xml version="1.0" encoding="utf-8"?>
<p:tagLst xmlns:p="http://schemas.openxmlformats.org/presentationml/2006/main">
  <p:tag name="AS_UNIQUEID" val="4736"/>
</p:tagLst>
</file>

<file path=ppt/tags/tag60.xml><?xml version="1.0" encoding="utf-8"?>
<p:tagLst xmlns:p="http://schemas.openxmlformats.org/presentationml/2006/main">
  <p:tag name="AS_UNIQUEID" val="4781"/>
</p:tagLst>
</file>

<file path=ppt/tags/tag61.xml><?xml version="1.0" encoding="utf-8"?>
<p:tagLst xmlns:p="http://schemas.openxmlformats.org/presentationml/2006/main">
  <p:tag name="AS_UNIQUEID" val="4782"/>
</p:tagLst>
</file>

<file path=ppt/tags/tag62.xml><?xml version="1.0" encoding="utf-8"?>
<p:tagLst xmlns:p="http://schemas.openxmlformats.org/presentationml/2006/main">
  <p:tag name="AS_UNIQUEID" val="4783"/>
</p:tagLst>
</file>

<file path=ppt/tags/tag63.xml><?xml version="1.0" encoding="utf-8"?>
<p:tagLst xmlns:p="http://schemas.openxmlformats.org/presentationml/2006/main">
  <p:tag name="AS_UNIQUEID" val="4784"/>
</p:tagLst>
</file>

<file path=ppt/tags/tag64.xml><?xml version="1.0" encoding="utf-8"?>
<p:tagLst xmlns:p="http://schemas.openxmlformats.org/presentationml/2006/main">
  <p:tag name="AS_UNIQUEID" val="4785"/>
</p:tagLst>
</file>

<file path=ppt/tags/tag65.xml><?xml version="1.0" encoding="utf-8"?>
<p:tagLst xmlns:p="http://schemas.openxmlformats.org/presentationml/2006/main">
  <p:tag name="AS_UNIQUEID" val="4786"/>
</p:tagLst>
</file>

<file path=ppt/tags/tag66.xml><?xml version="1.0" encoding="utf-8"?>
<p:tagLst xmlns:p="http://schemas.openxmlformats.org/presentationml/2006/main">
  <p:tag name="AS_UNIQUEID" val="4787"/>
</p:tagLst>
</file>

<file path=ppt/tags/tag67.xml><?xml version="1.0" encoding="utf-8"?>
<p:tagLst xmlns:p="http://schemas.openxmlformats.org/presentationml/2006/main">
  <p:tag name="AS_UNIQUEID" val="4788"/>
</p:tagLst>
</file>

<file path=ppt/tags/tag68.xml><?xml version="1.0" encoding="utf-8"?>
<p:tagLst xmlns:p="http://schemas.openxmlformats.org/presentationml/2006/main">
  <p:tag name="AS_UNIQUEID" val="4789"/>
</p:tagLst>
</file>

<file path=ppt/tags/tag69.xml><?xml version="1.0" encoding="utf-8"?>
<p:tagLst xmlns:p="http://schemas.openxmlformats.org/presentationml/2006/main">
  <p:tag name="AS_UNIQUEID" val="4790"/>
</p:tagLst>
</file>

<file path=ppt/tags/tag7.xml><?xml version="1.0" encoding="utf-8"?>
<p:tagLst xmlns:p="http://schemas.openxmlformats.org/presentationml/2006/main">
  <p:tag name="AS_UNIQUEID" val="4737"/>
</p:tagLst>
</file>

<file path=ppt/tags/tag70.xml><?xml version="1.0" encoding="utf-8"?>
<p:tagLst xmlns:p="http://schemas.openxmlformats.org/presentationml/2006/main">
  <p:tag name="AS_UNIQUEID" val="4791"/>
  <p:tag name="KSO_WM_BEAUTIFY_FLAG" val=""/>
</p:tagLst>
</file>

<file path=ppt/tags/tag71.xml><?xml version="1.0" encoding="utf-8"?>
<p:tagLst xmlns:p="http://schemas.openxmlformats.org/presentationml/2006/main">
  <p:tag name="AS_UNIQUEID" val="4792"/>
</p:tagLst>
</file>

<file path=ppt/tags/tag72.xml><?xml version="1.0" encoding="utf-8"?>
<p:tagLst xmlns:p="http://schemas.openxmlformats.org/presentationml/2006/main">
  <p:tag name="AS_UNIQUEID" val="4793"/>
</p:tagLst>
</file>

<file path=ppt/tags/tag73.xml><?xml version="1.0" encoding="utf-8"?>
<p:tagLst xmlns:p="http://schemas.openxmlformats.org/presentationml/2006/main">
  <p:tag name="AS_UNIQUEID" val="4794"/>
</p:tagLst>
</file>

<file path=ppt/tags/tag74.xml><?xml version="1.0" encoding="utf-8"?>
<p:tagLst xmlns:p="http://schemas.openxmlformats.org/presentationml/2006/main">
  <p:tag name="AS_UNIQUEID" val="4795"/>
</p:tagLst>
</file>

<file path=ppt/tags/tag75.xml><?xml version="1.0" encoding="utf-8"?>
<p:tagLst xmlns:p="http://schemas.openxmlformats.org/presentationml/2006/main">
  <p:tag name="AS_UNIQUEID" val="4796"/>
</p:tagLst>
</file>

<file path=ppt/tags/tag76.xml><?xml version="1.0" encoding="utf-8"?>
<p:tagLst xmlns:p="http://schemas.openxmlformats.org/presentationml/2006/main">
  <p:tag name="AS_UNIQUEID" val="4797"/>
</p:tagLst>
</file>

<file path=ppt/tags/tag77.xml><?xml version="1.0" encoding="utf-8"?>
<p:tagLst xmlns:p="http://schemas.openxmlformats.org/presentationml/2006/main">
  <p:tag name="AS_UNIQUEID" val="4798"/>
</p:tagLst>
</file>

<file path=ppt/tags/tag78.xml><?xml version="1.0" encoding="utf-8"?>
<p:tagLst xmlns:p="http://schemas.openxmlformats.org/presentationml/2006/main">
  <p:tag name="AS_UNIQUEID" val="4799"/>
</p:tagLst>
</file>

<file path=ppt/tags/tag79.xml><?xml version="1.0" encoding="utf-8"?>
<p:tagLst xmlns:p="http://schemas.openxmlformats.org/presentationml/2006/main">
  <p:tag name="AS_UNIQUEID" val="4800"/>
</p:tagLst>
</file>

<file path=ppt/tags/tag8.xml><?xml version="1.0" encoding="utf-8"?>
<p:tagLst xmlns:p="http://schemas.openxmlformats.org/presentationml/2006/main">
  <p:tag name="AS_UNIQUEID" val="4738"/>
</p:tagLst>
</file>

<file path=ppt/tags/tag80.xml><?xml version="1.0" encoding="utf-8"?>
<p:tagLst xmlns:p="http://schemas.openxmlformats.org/presentationml/2006/main">
  <p:tag name="AS_UNIQUEID" val="4801"/>
</p:tagLst>
</file>

<file path=ppt/tags/tag81.xml><?xml version="1.0" encoding="utf-8"?>
<p:tagLst xmlns:p="http://schemas.openxmlformats.org/presentationml/2006/main">
  <p:tag name="AS_UNIQUEID" val="4802"/>
</p:tagLst>
</file>

<file path=ppt/tags/tag82.xml><?xml version="1.0" encoding="utf-8"?>
<p:tagLst xmlns:p="http://schemas.openxmlformats.org/presentationml/2006/main">
  <p:tag name="AS_UNIQUEID" val="4803"/>
</p:tagLst>
</file>

<file path=ppt/tags/tag83.xml><?xml version="1.0" encoding="utf-8"?>
<p:tagLst xmlns:p="http://schemas.openxmlformats.org/presentationml/2006/main">
  <p:tag name="AS_UNIQUEID" val="4804"/>
</p:tagLst>
</file>

<file path=ppt/tags/tag84.xml><?xml version="1.0" encoding="utf-8"?>
<p:tagLst xmlns:p="http://schemas.openxmlformats.org/presentationml/2006/main">
  <p:tag name="AS_UNIQUEID" val="4805"/>
</p:tagLst>
</file>

<file path=ppt/tags/tag85.xml><?xml version="1.0" encoding="utf-8"?>
<p:tagLst xmlns:p="http://schemas.openxmlformats.org/presentationml/2006/main">
  <p:tag name="AS_UNIQUEID" val="4806"/>
</p:tagLst>
</file>

<file path=ppt/tags/tag86.xml><?xml version="1.0" encoding="utf-8"?>
<p:tagLst xmlns:p="http://schemas.openxmlformats.org/presentationml/2006/main">
  <p:tag name="AS_UNIQUEID" val="4807"/>
</p:tagLst>
</file>

<file path=ppt/tags/tag87.xml><?xml version="1.0" encoding="utf-8"?>
<p:tagLst xmlns:p="http://schemas.openxmlformats.org/presentationml/2006/main">
  <p:tag name="AS_UNIQUEID" val="4808"/>
</p:tagLst>
</file>

<file path=ppt/tags/tag88.xml><?xml version="1.0" encoding="utf-8"?>
<p:tagLst xmlns:p="http://schemas.openxmlformats.org/presentationml/2006/main">
  <p:tag name="AS_UNIQUEID" val="4809"/>
</p:tagLst>
</file>

<file path=ppt/tags/tag89.xml><?xml version="1.0" encoding="utf-8"?>
<p:tagLst xmlns:p="http://schemas.openxmlformats.org/presentationml/2006/main">
  <p:tag name="AS_UNIQUEID" val="4810"/>
</p:tagLst>
</file>

<file path=ppt/tags/tag9.xml><?xml version="1.0" encoding="utf-8"?>
<p:tagLst xmlns:p="http://schemas.openxmlformats.org/presentationml/2006/main">
  <p:tag name="AS_UNIQUEID" val="4739"/>
</p:tagLst>
</file>

<file path=ppt/tags/tag90.xml><?xml version="1.0" encoding="utf-8"?>
<p:tagLst xmlns:p="http://schemas.openxmlformats.org/presentationml/2006/main">
  <p:tag name="AS_UNIQUEID" val="4811"/>
</p:tagLst>
</file>

<file path=ppt/tags/tag91.xml><?xml version="1.0" encoding="utf-8"?>
<p:tagLst xmlns:p="http://schemas.openxmlformats.org/presentationml/2006/main">
  <p:tag name="AS_UNIQUEID" val="4812"/>
</p:tagLst>
</file>

<file path=ppt/tags/tag92.xml><?xml version="1.0" encoding="utf-8"?>
<p:tagLst xmlns:p="http://schemas.openxmlformats.org/presentationml/2006/main">
  <p:tag name="AS_UNIQUEID" val="4813"/>
</p:tagLst>
</file>

<file path=ppt/tags/tag93.xml><?xml version="1.0" encoding="utf-8"?>
<p:tagLst xmlns:p="http://schemas.openxmlformats.org/presentationml/2006/main">
  <p:tag name="AS_UNIQUEID" val="4814"/>
  <p:tag name="KSO_WM_BEAUTIFY_FLAG" val=""/>
</p:tagLst>
</file>

<file path=ppt/tags/tag94.xml><?xml version="1.0" encoding="utf-8"?>
<p:tagLst xmlns:p="http://schemas.openxmlformats.org/presentationml/2006/main">
  <p:tag name="AS_UNIQUEID" val="4815"/>
</p:tagLst>
</file>

<file path=ppt/tags/tag95.xml><?xml version="1.0" encoding="utf-8"?>
<p:tagLst xmlns:p="http://schemas.openxmlformats.org/presentationml/2006/main">
  <p:tag name="AS_UNIQUEID" val="4816"/>
</p:tagLst>
</file>

<file path=ppt/tags/tag96.xml><?xml version="1.0" encoding="utf-8"?>
<p:tagLst xmlns:p="http://schemas.openxmlformats.org/presentationml/2006/main">
  <p:tag name="AS_UNIQUEID" val="4817"/>
</p:tagLst>
</file>

<file path=ppt/tags/tag97.xml><?xml version="1.0" encoding="utf-8"?>
<p:tagLst xmlns:p="http://schemas.openxmlformats.org/presentationml/2006/main">
  <p:tag name="AS_UNIQUEID" val="4818"/>
</p:tagLst>
</file>

<file path=ppt/tags/tag98.xml><?xml version="1.0" encoding="utf-8"?>
<p:tagLst xmlns:p="http://schemas.openxmlformats.org/presentationml/2006/main">
  <p:tag name="AS_UNIQUEID" val="4819"/>
</p:tagLst>
</file>

<file path=ppt/tags/tag99.xml><?xml version="1.0" encoding="utf-8"?>
<p:tagLst xmlns:p="http://schemas.openxmlformats.org/presentationml/2006/main">
  <p:tag name="AS_UNIQUEID" val="4820"/>
</p:tagLst>
</file>

<file path=ppt/theme/theme1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171</Paragraphs>
  <Slides>30</Slides>
  <Notes>23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Arial</vt:lpstr>
      <vt:lpstr>Calibri Light</vt:lpstr>
      <vt:lpstr>宋体</vt:lpstr>
      <vt:lpstr>Calibri</vt:lpstr>
      <vt:lpstr>黑体</vt:lpstr>
      <vt:lpstr>华文楷体</vt:lpstr>
      <vt:lpstr>微软雅黑</vt:lpstr>
      <vt:lpstr>等线</vt:lpstr>
      <vt:lpstr>阿里巴巴普惠体</vt:lpstr>
      <vt:lpstr>Aparajita</vt:lpstr>
      <vt:lpstr>仿宋</vt:lpstr>
      <vt:lpstr>Times New Roman</vt:lpstr>
      <vt:lpstr>楷体</vt:lpstr>
      <vt:lpstr>Helvetica</vt:lpstr>
      <vt:lpstr>Symbol</vt:lpstr>
      <vt:lpstr>方正舒体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2026-01-09T18:29:46Z</cp:lastPrinted>
  <dcterms:created xsi:type="dcterms:W3CDTF">2026-01-09T18:29:46Z</dcterms:created>
  <dcterms:modified xsi:type="dcterms:W3CDTF">2026-01-09T10:29:46Z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