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0413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636" y="-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6"/>
          <p:cNvGrpSpPr/>
          <p:nvPr/>
        </p:nvGrpSpPr>
        <p:grpSpPr>
          <a:xfrm>
            <a:off x="752377" y="744539"/>
            <a:ext cx="10672961" cy="5349875"/>
            <a:chOff x="752858" y="744469"/>
            <a:chExt cx="10674117" cy="5349671"/>
          </a:xfrm>
        </p:grpSpPr>
        <p:sp>
          <p:nvSpPr>
            <p:cNvPr id="2051" name="Freeform 6"/>
            <p:cNvSpPr/>
            <p:nvPr/>
          </p:nvSpPr>
          <p:spPr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round/>
            </a:ln>
          </p:spPr>
          <p:txBody>
            <a:bodyPr anchor="t" anchorCtr="0"/>
            <a:lstStyle>
              <a:defPPr>
                <a:defRPr lang="en-US"/>
              </a:defPPr>
              <a:lvl1pPr marL="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4572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9144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3716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18288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5pPr>
            </a:lstStyle>
            <a:p>
              <a:endParaRPr lang="zh-CN" kern="0">
                <a:solidFill>
                  <a:prstClr val="black"/>
                </a:solidFill>
              </a:endParaRPr>
            </a:p>
          </p:txBody>
        </p:sp>
        <p:sp>
          <p:nvSpPr>
            <p:cNvPr id="2052" name="Freeform 6"/>
            <p:cNvSpPr/>
            <p:nvPr/>
          </p:nvSpPr>
          <p:spPr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round/>
            </a:ln>
          </p:spPr>
          <p:txBody>
            <a:bodyPr anchor="t" anchorCtr="0"/>
            <a:lstStyle>
              <a:defPPr>
                <a:defRPr lang="en-US"/>
              </a:defPPr>
              <a:lvl1pPr marL="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4572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9144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3716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1828800" indent="0" algn="l" defTabSz="4572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Franklin Gothic Book" pitchFamily="34" charset="0"/>
                </a:defRPr>
              </a:lvl5pPr>
            </a:lstStyle>
            <a:p>
              <a:endParaRPr lang="zh-CN" kern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4879" y="1788454"/>
            <a:ext cx="8360141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558" y="3956280"/>
            <a:ext cx="6830784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  <a:endParaRPr lang="en-US" strike="noStrike" noProof="1"/>
          </a:p>
        </p:txBody>
      </p:sp>
      <p:sp>
        <p:nvSpPr>
          <p:cNvPr id="2055" name="Date Placeholder 3"/>
          <p:cNvSpPr>
            <a:spLocks noGrp="1"/>
          </p:cNvSpPr>
          <p:nvPr>
            <p:ph type="dt" sz="half" idx="10"/>
          </p:nvPr>
        </p:nvSpPr>
        <p:spPr>
          <a:xfrm>
            <a:off x="752377" y="6453189"/>
            <a:ext cx="1607929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fld id="{19A56FBA-D027-4567-9E80-1CBD80093139}" type="datetimeFigureOut">
              <a:rPr lang="zh-CN" altLang="en-US" kern="1200" smtClean="0">
                <a:solidFill>
                  <a:srgbClr val="191B0E"/>
                </a:solidFill>
                <a:latin typeface="Franklin Gothic Book"/>
                <a:ea typeface="华文楷体"/>
                <a:cs typeface="Arial"/>
              </a:rPr>
              <a:pPr eaLnBrk="1" fontAlgn="auto" hangingPunct="1">
                <a:defRPr/>
              </a:pPr>
              <a:t>2021/2/15</a:t>
            </a:fld>
            <a:endParaRPr lang="zh-CN" altLang="en-US" kern="1200" smtClean="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205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114" y="6453189"/>
            <a:ext cx="7022186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endParaRPr lang="zh-CN" altLang="en-US" kern="120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205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108" y="6453189"/>
            <a:ext cx="1595230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9A0DB2DC-4C9A-4742-B13C-FB6460FD3503}" type="slidenum">
              <a:rPr lang="zh-CN" altLang="en-US" noProof="1">
                <a:solidFill>
                  <a:srgbClr val="191B0E"/>
                </a:solidFill>
                <a:cs typeface="Arial"/>
              </a:rPr>
              <a:pPr/>
              <a:t>‹#›</a:t>
            </a:fld>
            <a:endParaRPr lang="zh-CN" altLang="en-US" noProof="1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44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二级</a:t>
            </a:r>
          </a:p>
          <a:p>
            <a:pPr lvl="2" fontAlgn="auto"/>
            <a:r>
              <a:rPr lang="zh-CN" altLang="en-US" strike="noStrike" noProof="1"/>
              <a:t>三级</a:t>
            </a:r>
          </a:p>
          <a:p>
            <a:pPr lvl="3" fontAlgn="auto"/>
            <a:r>
              <a:rPr lang="zh-CN" altLang="en-US" strike="noStrike" noProof="1"/>
              <a:t>四级</a:t>
            </a:r>
          </a:p>
          <a:p>
            <a:pPr lvl="4" fontAlgn="auto"/>
            <a:r>
              <a:rPr lang="zh-CN" altLang="en-US" strike="noStrike" noProof="1"/>
              <a:t>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90470" y="6453189"/>
            <a:ext cx="1204756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fld id="{19A56FBA-D027-4567-9E80-1CBD80093139}" type="datetimeFigureOut">
              <a:rPr lang="zh-CN" altLang="en-US" kern="1200" smtClean="0">
                <a:solidFill>
                  <a:srgbClr val="191B0E"/>
                </a:solidFill>
                <a:latin typeface="Franklin Gothic Book"/>
                <a:ea typeface="华文楷体"/>
                <a:cs typeface="Arial"/>
              </a:rPr>
              <a:pPr eaLnBrk="1" fontAlgn="auto" hangingPunct="1">
                <a:defRPr/>
              </a:pPr>
              <a:t>2021/2/15</a:t>
            </a:fld>
            <a:endParaRPr lang="zh-CN" altLang="en-US" kern="1200" smtClean="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3636" y="6453189"/>
            <a:ext cx="6279333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endParaRPr lang="zh-CN" altLang="en-US" kern="120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71381" y="6453189"/>
            <a:ext cx="1596817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ea typeface="华文楷体" panose="02010600040101010101" pitchFamily="2" charset="-122"/>
              </a:defRPr>
            </a:lvl1pPr>
          </a:lstStyle>
          <a:p>
            <a:fld id="{9A0DB2DC-4C9A-4742-B13C-FB6460FD3503}" type="slidenum">
              <a:rPr lang="zh-CN" altLang="en-US" noProof="1">
                <a:solidFill>
                  <a:srgbClr val="191B0E"/>
                </a:solidFill>
                <a:cs typeface="Arial"/>
              </a:rPr>
              <a:pPr/>
              <a:t>‹#›</a:t>
            </a:fld>
            <a:endParaRPr lang="zh-CN" altLang="en-US" noProof="1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09383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6"/>
          <p:cNvSpPr/>
          <p:nvPr/>
        </p:nvSpPr>
        <p:spPr>
          <a:xfrm>
            <a:off x="8150752" y="1685925"/>
            <a:ext cx="3274586" cy="4408488"/>
          </a:xfrm>
          <a:custGeom>
            <a:avLst/>
            <a:gdLst/>
            <a:ahLst/>
            <a:cxnLst/>
            <a:rect l="l" t="t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926" y="1301361"/>
            <a:ext cx="9611720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4926" y="4216328"/>
            <a:ext cx="9611720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3077" name="Date Placeholder 3"/>
          <p:cNvSpPr>
            <a:spLocks noGrp="1"/>
          </p:cNvSpPr>
          <p:nvPr>
            <p:ph type="dt" sz="half" idx="10"/>
          </p:nvPr>
        </p:nvSpPr>
        <p:spPr>
          <a:xfrm>
            <a:off x="738092" y="6453189"/>
            <a:ext cx="1622214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fld id="{19A56FBA-D027-4567-9E80-1CBD80093139}" type="datetimeFigureOut">
              <a:rPr lang="zh-CN" altLang="en-US" kern="1200" smtClean="0">
                <a:solidFill>
                  <a:srgbClr val="EFEDE3"/>
                </a:solidFill>
                <a:latin typeface="Franklin Gothic Book"/>
                <a:ea typeface="华文楷体"/>
                <a:cs typeface="Arial"/>
              </a:rPr>
              <a:pPr eaLnBrk="1" fontAlgn="auto" hangingPunct="1">
                <a:defRPr/>
              </a:pPr>
              <a:t>2021/2/15</a:t>
            </a:fld>
            <a:endParaRPr lang="zh-CN" altLang="en-US" kern="1200" smtClean="0">
              <a:solidFill>
                <a:srgbClr val="EFEDE3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307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114" y="6453189"/>
            <a:ext cx="7022186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endParaRPr lang="zh-CN" altLang="en-US" kern="1200">
              <a:solidFill>
                <a:srgbClr val="EFEDE3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307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108" y="6453189"/>
            <a:ext cx="1595230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9A0DB2DC-4C9A-4742-B13C-FB6460FD3503}" type="slidenum">
              <a:rPr lang="zh-CN" altLang="en-US" noProof="1">
                <a:solidFill>
                  <a:srgbClr val="EFEDE3"/>
                </a:solidFill>
                <a:cs typeface="Arial"/>
              </a:rPr>
              <a:pPr/>
              <a:t>‹#›</a:t>
            </a:fld>
            <a:endParaRPr lang="zh-CN" altLang="en-US" noProof="1">
              <a:solidFill>
                <a:srgbClr val="EFED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048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421" y="2286000"/>
            <a:ext cx="4447207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二级</a:t>
            </a:r>
          </a:p>
          <a:p>
            <a:pPr lvl="2" fontAlgn="auto"/>
            <a:r>
              <a:rPr lang="zh-CN" altLang="en-US" strike="noStrike" noProof="1"/>
              <a:t>三级</a:t>
            </a:r>
          </a:p>
          <a:p>
            <a:pPr lvl="3" fontAlgn="auto"/>
            <a:r>
              <a:rPr lang="zh-CN" altLang="en-US" strike="noStrike" noProof="1"/>
              <a:t>四级</a:t>
            </a:r>
          </a:p>
          <a:p>
            <a:pPr lvl="4" fontAlgn="auto"/>
            <a:r>
              <a:rPr lang="zh-CN" altLang="en-US" strike="noStrike" noProof="1"/>
              <a:t>五级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4554" y="2286000"/>
            <a:ext cx="4447207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二级</a:t>
            </a:r>
          </a:p>
          <a:p>
            <a:pPr lvl="2" fontAlgn="auto"/>
            <a:r>
              <a:rPr lang="zh-CN" altLang="en-US" strike="noStrike" noProof="1"/>
              <a:t>三级</a:t>
            </a:r>
          </a:p>
          <a:p>
            <a:pPr lvl="3" fontAlgn="auto"/>
            <a:r>
              <a:rPr lang="zh-CN" altLang="en-US" strike="noStrike" noProof="1"/>
              <a:t>四级</a:t>
            </a:r>
          </a:p>
          <a:p>
            <a:pPr lvl="4" fontAlgn="auto"/>
            <a:r>
              <a:rPr lang="zh-CN" altLang="en-US" strike="noStrike" noProof="1"/>
              <a:t>五级</a:t>
            </a:r>
            <a:endParaRPr lang="en-US" strike="noStrike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390470" y="6453189"/>
            <a:ext cx="1204756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fld id="{19A56FBA-D027-4567-9E80-1CBD80093139}" type="datetimeFigureOut">
              <a:rPr lang="zh-CN" altLang="en-US" kern="1200" smtClean="0">
                <a:solidFill>
                  <a:srgbClr val="191B0E"/>
                </a:solidFill>
                <a:latin typeface="Franklin Gothic Book"/>
                <a:ea typeface="华文楷体"/>
                <a:cs typeface="Arial"/>
              </a:rPr>
              <a:pPr eaLnBrk="1" fontAlgn="auto" hangingPunct="1">
                <a:defRPr/>
              </a:pPr>
              <a:t>2021/2/15</a:t>
            </a:fld>
            <a:endParaRPr lang="zh-CN" altLang="en-US" kern="1200" smtClean="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3636" y="6453189"/>
            <a:ext cx="6279333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endParaRPr lang="zh-CN" altLang="en-US" kern="120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71381" y="6453189"/>
            <a:ext cx="1596817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ea typeface="华文楷体" panose="02010600040101010101" pitchFamily="2" charset="-122"/>
              </a:defRPr>
            </a:lvl1pPr>
          </a:lstStyle>
          <a:p>
            <a:fld id="{9A0DB2DC-4C9A-4742-B13C-FB6460FD3503}" type="slidenum">
              <a:rPr lang="zh-CN" altLang="en-US" noProof="1">
                <a:solidFill>
                  <a:srgbClr val="191B0E"/>
                </a:solidFill>
                <a:cs typeface="Arial"/>
              </a:rPr>
              <a:pPr/>
              <a:t>‹#›</a:t>
            </a:fld>
            <a:endParaRPr lang="zh-CN" altLang="en-US" noProof="1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38300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422" y="685800"/>
            <a:ext cx="959995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421" y="2340864"/>
            <a:ext cx="4443406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421" y="3305208"/>
            <a:ext cx="4443406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二级</a:t>
            </a:r>
          </a:p>
          <a:p>
            <a:pPr lvl="2" fontAlgn="auto"/>
            <a:r>
              <a:rPr lang="zh-CN" altLang="en-US" strike="noStrike" noProof="1"/>
              <a:t>三级</a:t>
            </a:r>
          </a:p>
          <a:p>
            <a:pPr lvl="3" fontAlgn="auto"/>
            <a:r>
              <a:rPr lang="zh-CN" altLang="en-US" strike="noStrike" noProof="1"/>
              <a:t>四级</a:t>
            </a:r>
          </a:p>
          <a:p>
            <a:pPr lvl="4" fontAlgn="auto"/>
            <a:r>
              <a:rPr lang="zh-CN" altLang="en-US" strike="noStrike" noProof="1"/>
              <a:t>五级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4164" y="2340864"/>
            <a:ext cx="4443406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4164" y="3305208"/>
            <a:ext cx="4443406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二级</a:t>
            </a:r>
          </a:p>
          <a:p>
            <a:pPr lvl="2" fontAlgn="auto"/>
            <a:r>
              <a:rPr lang="zh-CN" altLang="en-US" strike="noStrike" noProof="1"/>
              <a:t>三级</a:t>
            </a:r>
          </a:p>
          <a:p>
            <a:pPr lvl="3" fontAlgn="auto"/>
            <a:r>
              <a:rPr lang="zh-CN" altLang="en-US" strike="noStrike" noProof="1"/>
              <a:t>四级</a:t>
            </a:r>
          </a:p>
          <a:p>
            <a:pPr lvl="4" fontAlgn="auto"/>
            <a:r>
              <a:rPr lang="zh-CN" altLang="en-US" strike="noStrike" noProof="1"/>
              <a:t>五级</a:t>
            </a:r>
            <a:endParaRPr lang="en-US" strike="noStrike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390470" y="6453189"/>
            <a:ext cx="1204756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fld id="{19A56FBA-D027-4567-9E80-1CBD80093139}" type="datetimeFigureOut">
              <a:rPr lang="zh-CN" altLang="en-US" kern="1200" smtClean="0">
                <a:solidFill>
                  <a:srgbClr val="191B0E"/>
                </a:solidFill>
                <a:latin typeface="Franklin Gothic Book"/>
                <a:ea typeface="华文楷体"/>
                <a:cs typeface="Arial"/>
              </a:rPr>
              <a:pPr eaLnBrk="1" fontAlgn="auto" hangingPunct="1">
                <a:defRPr/>
              </a:pPr>
              <a:t>2021/2/15</a:t>
            </a:fld>
            <a:endParaRPr lang="zh-CN" altLang="en-US" kern="1200" smtClean="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3636" y="6453189"/>
            <a:ext cx="6279333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endParaRPr lang="zh-CN" altLang="en-US" kern="120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71381" y="6453189"/>
            <a:ext cx="1596817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ea typeface="华文楷体" panose="02010600040101010101" pitchFamily="2" charset="-122"/>
              </a:defRPr>
            </a:lvl1pPr>
          </a:lstStyle>
          <a:p>
            <a:fld id="{9A0DB2DC-4C9A-4742-B13C-FB6460FD3503}" type="slidenum">
              <a:rPr lang="zh-CN" altLang="en-US" noProof="1">
                <a:solidFill>
                  <a:srgbClr val="191B0E"/>
                </a:solidFill>
                <a:cs typeface="Arial"/>
              </a:rPr>
              <a:pPr/>
              <a:t>‹#›</a:t>
            </a:fld>
            <a:endParaRPr lang="zh-CN" altLang="en-US" noProof="1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14758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1390470" y="6453189"/>
            <a:ext cx="1204756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fld id="{19A56FBA-D027-4567-9E80-1CBD80093139}" type="datetimeFigureOut">
              <a:rPr lang="zh-CN" altLang="en-US" kern="1200" smtClean="0">
                <a:solidFill>
                  <a:srgbClr val="191B0E"/>
                </a:solidFill>
                <a:latin typeface="Franklin Gothic Book"/>
                <a:ea typeface="华文楷体"/>
                <a:cs typeface="Arial"/>
              </a:rPr>
              <a:pPr eaLnBrk="1" fontAlgn="auto" hangingPunct="1">
                <a:defRPr/>
              </a:pPr>
              <a:t>2021/2/15</a:t>
            </a:fld>
            <a:endParaRPr lang="zh-CN" altLang="en-US" kern="1200" smtClean="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3636" y="6453189"/>
            <a:ext cx="6279333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endParaRPr lang="zh-CN" altLang="en-US" kern="120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71381" y="6453189"/>
            <a:ext cx="1596817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ea typeface="华文楷体" panose="02010600040101010101" pitchFamily="2" charset="-122"/>
              </a:defRPr>
            </a:lvl1pPr>
          </a:lstStyle>
          <a:p>
            <a:fld id="{9A0DB2DC-4C9A-4742-B13C-FB6460FD3503}" type="slidenum">
              <a:rPr lang="zh-CN" altLang="en-US" noProof="1">
                <a:solidFill>
                  <a:srgbClr val="191B0E"/>
                </a:solidFill>
                <a:cs typeface="Arial"/>
              </a:rPr>
              <a:pPr/>
              <a:t>‹#›</a:t>
            </a:fld>
            <a:endParaRPr lang="zh-CN" altLang="en-US" noProof="1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72431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1390470" y="6453189"/>
            <a:ext cx="1204756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fld id="{19A56FBA-D027-4567-9E80-1CBD80093139}" type="datetimeFigureOut">
              <a:rPr lang="zh-CN" altLang="en-US" kern="1200" smtClean="0">
                <a:solidFill>
                  <a:srgbClr val="191B0E"/>
                </a:solidFill>
                <a:latin typeface="Franklin Gothic Book"/>
                <a:ea typeface="华文楷体"/>
                <a:cs typeface="Arial"/>
              </a:rPr>
              <a:pPr eaLnBrk="1" fontAlgn="auto" hangingPunct="1">
                <a:defRPr/>
              </a:pPr>
              <a:t>2021/2/15</a:t>
            </a:fld>
            <a:endParaRPr lang="zh-CN" altLang="en-US" kern="1200" smtClean="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3636" y="6453189"/>
            <a:ext cx="6279333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endParaRPr lang="zh-CN" altLang="en-US" kern="120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71381" y="6453189"/>
            <a:ext cx="1596817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ea typeface="华文楷体" panose="02010600040101010101" pitchFamily="2" charset="-122"/>
              </a:defRPr>
            </a:lvl1pPr>
          </a:lstStyle>
          <a:p>
            <a:fld id="{9A0DB2DC-4C9A-4742-B13C-FB6460FD3503}" type="slidenum">
              <a:rPr lang="zh-CN" altLang="en-US" noProof="1">
                <a:solidFill>
                  <a:srgbClr val="191B0E"/>
                </a:solidFill>
                <a:cs typeface="Arial"/>
              </a:rPr>
              <a:pPr/>
              <a:t>‹#›</a:t>
            </a:fld>
            <a:endParaRPr lang="zh-CN" altLang="en-US" noProof="1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87766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内容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 title="Background Shape"/>
          <p:cNvSpPr/>
          <p:nvPr/>
        </p:nvSpPr>
        <p:spPr>
          <a:xfrm>
            <a:off x="0" y="0"/>
            <a:ext cx="53031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kern="0">
              <a:solidFill>
                <a:prstClr val="white"/>
              </a:solidFill>
            </a:endParaRPr>
          </a:p>
        </p:txBody>
      </p:sp>
      <p:sp>
        <p:nvSpPr>
          <p:cNvPr id="4099" name="Rectangle 8" title="Divider Bar"/>
          <p:cNvSpPr/>
          <p:nvPr/>
        </p:nvSpPr>
        <p:spPr>
          <a:xfrm>
            <a:off x="5303148" y="0"/>
            <a:ext cx="22857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kern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06" y="685800"/>
            <a:ext cx="3855218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5205" y="685801"/>
            <a:ext cx="5211402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二级</a:t>
            </a:r>
          </a:p>
          <a:p>
            <a:pPr lvl="2" fontAlgn="auto"/>
            <a:r>
              <a:rPr lang="zh-CN" altLang="en-US" strike="noStrike" noProof="1"/>
              <a:t>三级</a:t>
            </a:r>
          </a:p>
          <a:p>
            <a:pPr lvl="3" fontAlgn="auto"/>
            <a:r>
              <a:rPr lang="zh-CN" altLang="en-US" strike="noStrike" noProof="1"/>
              <a:t>四级</a:t>
            </a:r>
          </a:p>
          <a:p>
            <a:pPr lvl="4" fontAlgn="auto"/>
            <a:r>
              <a:rPr lang="zh-CN" altLang="en-US" strike="noStrike" noProof="1"/>
              <a:t>五级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806" y="2856344"/>
            <a:ext cx="3855218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ct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102" name="Date Placeholder 4"/>
          <p:cNvSpPr>
            <a:spLocks noGrp="1"/>
          </p:cNvSpPr>
          <p:nvPr>
            <p:ph type="dt" sz="half" idx="10"/>
          </p:nvPr>
        </p:nvSpPr>
        <p:spPr>
          <a:xfrm>
            <a:off x="723806" y="6453189"/>
            <a:ext cx="1204756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fld id="{19A56FBA-D027-4567-9E80-1CBD80093139}" type="datetimeFigureOut">
              <a:rPr lang="zh-CN" altLang="en-US" kern="1200" smtClean="0">
                <a:solidFill>
                  <a:srgbClr val="191B0E"/>
                </a:solidFill>
                <a:latin typeface="Franklin Gothic Book"/>
                <a:ea typeface="华文楷体"/>
                <a:cs typeface="Arial"/>
              </a:rPr>
              <a:pPr eaLnBrk="1" fontAlgn="auto" hangingPunct="1">
                <a:defRPr/>
              </a:pPr>
              <a:t>2021/2/15</a:t>
            </a:fld>
            <a:endParaRPr lang="zh-CN" altLang="en-US" kern="1200" smtClean="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410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6338" y="6453189"/>
            <a:ext cx="2373004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endParaRPr lang="zh-CN" altLang="en-US" kern="120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410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2489" y="6453189"/>
            <a:ext cx="1595230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9A0DB2DC-4C9A-4742-B13C-FB6460FD3503}" type="slidenum">
              <a:rPr lang="zh-CN" altLang="en-US" noProof="1">
                <a:solidFill>
                  <a:srgbClr val="191B0E"/>
                </a:solidFill>
                <a:cs typeface="Arial"/>
              </a:rPr>
              <a:pPr/>
              <a:t>‹#›</a:t>
            </a:fld>
            <a:endParaRPr lang="zh-CN" altLang="en-US" noProof="1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0753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 title="Background Shape"/>
          <p:cNvSpPr/>
          <p:nvPr/>
        </p:nvSpPr>
        <p:spPr>
          <a:xfrm>
            <a:off x="0" y="0"/>
            <a:ext cx="53031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kern="0">
              <a:solidFill>
                <a:prstClr val="white"/>
              </a:solidFill>
            </a:endParaRPr>
          </a:p>
        </p:txBody>
      </p:sp>
      <p:sp>
        <p:nvSpPr>
          <p:cNvPr id="5123" name="Rectangle 8" title="Divider Bar"/>
          <p:cNvSpPr/>
          <p:nvPr/>
        </p:nvSpPr>
        <p:spPr>
          <a:xfrm>
            <a:off x="5303148" y="0"/>
            <a:ext cx="22857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kern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06" y="685800"/>
            <a:ext cx="3855218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1400" y="1"/>
            <a:ext cx="6659013" cy="6857999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806" y="2855968"/>
            <a:ext cx="3855218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ct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126" name="Date Placeholder 4"/>
          <p:cNvSpPr>
            <a:spLocks noGrp="1"/>
          </p:cNvSpPr>
          <p:nvPr>
            <p:ph type="dt" sz="half" idx="10"/>
          </p:nvPr>
        </p:nvSpPr>
        <p:spPr>
          <a:xfrm>
            <a:off x="723806" y="6453189"/>
            <a:ext cx="1204756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fld id="{19A56FBA-D027-4567-9E80-1CBD80093139}" type="datetimeFigureOut">
              <a:rPr lang="zh-CN" altLang="en-US" kern="1200" smtClean="0">
                <a:solidFill>
                  <a:srgbClr val="191B0E"/>
                </a:solidFill>
                <a:latin typeface="Franklin Gothic Book"/>
                <a:ea typeface="华文楷体"/>
                <a:cs typeface="Arial"/>
              </a:rPr>
              <a:pPr eaLnBrk="1" fontAlgn="auto" hangingPunct="1">
                <a:defRPr/>
              </a:pPr>
              <a:t>2021/2/15</a:t>
            </a:fld>
            <a:endParaRPr lang="zh-CN" altLang="en-US" kern="1200" smtClean="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512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6338" y="6453189"/>
            <a:ext cx="2373004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endParaRPr lang="zh-CN" altLang="en-US" kern="120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512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2489" y="6453189"/>
            <a:ext cx="1595230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9A0DB2DC-4C9A-4742-B13C-FB6460FD3503}" type="slidenum">
              <a:rPr lang="zh-CN" altLang="en-US" noProof="1">
                <a:solidFill>
                  <a:srgbClr val="191B0E"/>
                </a:solidFill>
                <a:cs typeface="Arial"/>
              </a:rPr>
              <a:pPr/>
              <a:t>‹#›</a:t>
            </a:fld>
            <a:endParaRPr lang="zh-CN" altLang="en-US" noProof="1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6513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422" y="2295526"/>
            <a:ext cx="9599950" cy="3571875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二级</a:t>
            </a:r>
          </a:p>
          <a:p>
            <a:pPr lvl="2" fontAlgn="auto"/>
            <a:r>
              <a:rPr lang="zh-CN" altLang="en-US" strike="noStrike" noProof="1"/>
              <a:t>三级</a:t>
            </a:r>
          </a:p>
          <a:p>
            <a:pPr lvl="3" fontAlgn="auto"/>
            <a:r>
              <a:rPr lang="zh-CN" altLang="en-US" strike="noStrike" noProof="1"/>
              <a:t>四级</a:t>
            </a:r>
          </a:p>
          <a:p>
            <a:pPr lvl="4" fontAlgn="auto"/>
            <a:r>
              <a:rPr lang="zh-CN" altLang="en-US" strike="noStrike" noProof="1"/>
              <a:t>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90470" y="6453189"/>
            <a:ext cx="1204756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fld id="{19A56FBA-D027-4567-9E80-1CBD80093139}" type="datetimeFigureOut">
              <a:rPr lang="zh-CN" altLang="en-US" kern="1200" smtClean="0">
                <a:solidFill>
                  <a:srgbClr val="191B0E"/>
                </a:solidFill>
                <a:latin typeface="Franklin Gothic Book"/>
                <a:ea typeface="华文楷体"/>
                <a:cs typeface="Arial"/>
              </a:rPr>
              <a:pPr eaLnBrk="1" fontAlgn="auto" hangingPunct="1">
                <a:defRPr/>
              </a:pPr>
              <a:t>2021/2/15</a:t>
            </a:fld>
            <a:endParaRPr lang="zh-CN" altLang="en-US" kern="1200" smtClean="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3636" y="6453189"/>
            <a:ext cx="6279333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endParaRPr lang="zh-CN" altLang="en-US" kern="120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71381" y="6453189"/>
            <a:ext cx="1596817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ea typeface="华文楷体" panose="02010600040101010101" pitchFamily="2" charset="-122"/>
              </a:defRPr>
            </a:lvl1pPr>
          </a:lstStyle>
          <a:p>
            <a:fld id="{9A0DB2DC-4C9A-4742-B13C-FB6460FD3503}" type="slidenum">
              <a:rPr lang="zh-CN" altLang="en-US" noProof="1">
                <a:solidFill>
                  <a:srgbClr val="191B0E"/>
                </a:solidFill>
                <a:cs typeface="Arial"/>
              </a:rPr>
              <a:pPr/>
              <a:t>‹#›</a:t>
            </a:fld>
            <a:endParaRPr lang="zh-CN" altLang="en-US" noProof="1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81646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5312" y="624156"/>
            <a:ext cx="1565562" cy="5243244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422" y="624156"/>
            <a:ext cx="8178576" cy="5243244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二级</a:t>
            </a:r>
          </a:p>
          <a:p>
            <a:pPr lvl="2" fontAlgn="auto"/>
            <a:r>
              <a:rPr lang="zh-CN" altLang="en-US" strike="noStrike" noProof="1"/>
              <a:t>三级</a:t>
            </a:r>
          </a:p>
          <a:p>
            <a:pPr lvl="3" fontAlgn="auto"/>
            <a:r>
              <a:rPr lang="zh-CN" altLang="en-US" strike="noStrike" noProof="1"/>
              <a:t>四级</a:t>
            </a:r>
          </a:p>
          <a:p>
            <a:pPr lvl="4" fontAlgn="auto"/>
            <a:r>
              <a:rPr lang="zh-CN" altLang="en-US" strike="noStrike" noProof="1"/>
              <a:t>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90470" y="6453189"/>
            <a:ext cx="1204756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fld id="{19A56FBA-D027-4567-9E80-1CBD80093139}" type="datetimeFigureOut">
              <a:rPr lang="zh-CN" altLang="en-US" kern="1200" smtClean="0">
                <a:solidFill>
                  <a:srgbClr val="191B0E"/>
                </a:solidFill>
                <a:latin typeface="Franklin Gothic Book"/>
                <a:ea typeface="华文楷体"/>
                <a:cs typeface="Arial"/>
              </a:rPr>
              <a:pPr eaLnBrk="1" fontAlgn="auto" hangingPunct="1">
                <a:defRPr/>
              </a:pPr>
              <a:t>2021/2/15</a:t>
            </a:fld>
            <a:endParaRPr lang="zh-CN" altLang="en-US" kern="1200" smtClean="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3636" y="6453189"/>
            <a:ext cx="6279333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defRPr/>
            </a:pPr>
            <a:endParaRPr lang="zh-CN" altLang="en-US" kern="1200">
              <a:solidFill>
                <a:srgbClr val="191B0E"/>
              </a:solidFill>
              <a:latin typeface="Franklin Gothic Book"/>
              <a:ea typeface="华文楷体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71381" y="6453189"/>
            <a:ext cx="1596817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ea typeface="华文楷体" panose="02010600040101010101" pitchFamily="2" charset="-122"/>
              </a:defRPr>
            </a:lvl1pPr>
          </a:lstStyle>
          <a:p>
            <a:fld id="{9A0DB2DC-4C9A-4742-B13C-FB6460FD3503}" type="slidenum">
              <a:rPr lang="zh-CN" altLang="en-US" noProof="1">
                <a:solidFill>
                  <a:srgbClr val="191B0E"/>
                </a:solidFill>
                <a:cs typeface="Arial"/>
              </a:rPr>
              <a:pPr/>
              <a:t>‹#›</a:t>
            </a:fld>
            <a:endParaRPr lang="zh-CN" altLang="en-US" noProof="1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63474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2021/2/15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 idx="4294967295"/>
          </p:nvPr>
        </p:nvSpPr>
        <p:spPr>
          <a:xfrm>
            <a:off x="1371422" y="685800"/>
            <a:ext cx="9599950" cy="14859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lvl1pPr marL="0" indent="0" algn="l" defTabSz="914400" rtl="0" eaLnBrk="1" fontAlgn="base" latinLnBrk="0" hangingPunct="1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4400" kern="1200" baseline="0">
                <a:solidFill>
                  <a:schemeClr val="tx2"/>
                </a:solidFill>
                <a:latin typeface="Franklin Gothic Book" pitchFamily="34" charset="0"/>
                <a:ea typeface="+mj-ea"/>
                <a:cs typeface="+mj-cs"/>
              </a:defRPr>
            </a:lvl1pPr>
          </a:lstStyle>
          <a:p>
            <a:pPr lvl="0"/>
            <a:r>
              <a:t>单击此处编辑母版标题样式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4294967295"/>
          </p:nvPr>
        </p:nvSpPr>
        <p:spPr>
          <a:xfrm>
            <a:off x="1371422" y="2286000"/>
            <a:ext cx="9599950" cy="35814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lvl1pPr marL="384175" indent="-384175" algn="l" defTabSz="914400" rtl="0" eaLnBrk="1" fontAlgn="base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itchFamily="34" charset="0"/>
              <a:buChar char="■"/>
              <a:defRPr lang="en-US" altLang="en-US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175" algn="l" defTabSz="914400" rtl="0" eaLnBrk="1" fontAlgn="base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Tx/>
              <a:buSzTx/>
              <a:buFont typeface="Franklin Gothic Book" pitchFamily="34" charset="0"/>
              <a:buChar char="–"/>
              <a:defRPr lang="en-US" altLang="en-US"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175" algn="l" defTabSz="914400" rtl="0" eaLnBrk="1" fontAlgn="base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Tx/>
              <a:buSzTx/>
              <a:buFont typeface="Franklin Gothic Book" pitchFamily="34" charset="0"/>
              <a:buChar char="■"/>
              <a:defRPr lang="en-US" altLang="en-US" sz="1800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175" algn="l" defTabSz="914400" rtl="0" eaLnBrk="1" fontAlgn="base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Tx/>
              <a:buSzTx/>
              <a:buFont typeface="Franklin Gothic Book" pitchFamily="34" charset="0"/>
              <a:buChar char="–"/>
              <a:defRPr lang="en-US" altLang="en-US"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175" algn="l" defTabSz="914400" rtl="0" eaLnBrk="1" fontAlgn="base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Tx/>
              <a:buSzTx/>
              <a:buFont typeface="Franklin Gothic Book" pitchFamily="34" charset="0"/>
              <a:buChar char="■"/>
              <a:defRPr lang="en-US" altLang="en-US" sz="1600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175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itchFamily="34" charset="0"/>
              <a:buChar char="–"/>
              <a:defRPr lang="en-US" altLang="en-US"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175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itchFamily="34" charset="0"/>
              <a:buChar char="■"/>
              <a:defRPr lang="en-US" altLang="en-US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175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itchFamily="34" charset="0"/>
              <a:buChar char="–"/>
              <a:defRPr lang="en-US" altLang="en-US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175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itchFamily="34" charset="0"/>
              <a:buChar char="■"/>
              <a:defRPr lang="en-US" altLang="en-US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4175" lvl="0" indent="-384175"/>
            <a:r>
              <a:t>单击此处编辑母版文本样式</a:t>
            </a:r>
          </a:p>
          <a:p>
            <a:pPr marL="914400" lvl="1" indent="-384175"/>
            <a:r>
              <a:t>二级</a:t>
            </a:r>
          </a:p>
          <a:p>
            <a:pPr marL="1371600" lvl="2" indent="-384175"/>
            <a:r>
              <a:t>三级</a:t>
            </a:r>
          </a:p>
          <a:p>
            <a:pPr marL="1828800" lvl="3" indent="-384175"/>
            <a:r>
              <a:t>四级</a:t>
            </a:r>
          </a:p>
          <a:p>
            <a:pPr marL="2286000" lvl="4" indent="-384175"/>
            <a:r>
              <a:t>五级</a:t>
            </a:r>
          </a:p>
        </p:txBody>
      </p:sp>
      <p:sp>
        <p:nvSpPr>
          <p:cNvPr id="102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390470" y="6453189"/>
            <a:ext cx="1204756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defTabSz="457200">
              <a:spcBef>
                <a:spcPct val="0"/>
              </a:spcBef>
              <a:spcAft>
                <a:spcPct val="0"/>
              </a:spcAft>
              <a:defRPr/>
            </a:pPr>
            <a:fld id="{19A56FBA-D027-4567-9E80-1CBD80093139}" type="datetimeFigureOut">
              <a:rPr lang="zh-CN" altLang="en-US" smtClean="0">
                <a:solidFill>
                  <a:srgbClr val="191B0E"/>
                </a:solidFill>
              </a:rPr>
              <a:pPr defTabSz="457200">
                <a:spcBef>
                  <a:spcPct val="0"/>
                </a:spcBef>
                <a:spcAft>
                  <a:spcPct val="0"/>
                </a:spcAft>
                <a:defRPr/>
              </a:pPr>
              <a:t>2021/2/15</a:t>
            </a:fld>
            <a:endParaRPr lang="zh-CN" altLang="en-US" smtClean="0">
              <a:solidFill>
                <a:srgbClr val="191B0E"/>
              </a:solidFill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893636" y="6453189"/>
            <a:ext cx="6279333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defTabSz="45720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191B0E"/>
              </a:solidFill>
            </a:endParaRPr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471381" y="6453189"/>
            <a:ext cx="1596817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ea typeface="华文楷体" panose="02010600040101010101" pitchFamily="2" charset="-122"/>
              </a:defRPr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zh-CN" altLang="en-US" kern="0" noProof="1">
                <a:solidFill>
                  <a:srgbClr val="191B0E"/>
                </a:solidFill>
              </a:rPr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kern="0" noProof="1">
              <a:solidFill>
                <a:srgbClr val="191B0E"/>
              </a:solidFill>
            </a:endParaRPr>
          </a:p>
        </p:txBody>
      </p:sp>
      <p:sp>
        <p:nvSpPr>
          <p:cNvPr id="1031" name="Rectangle 8" title="Side bar"/>
          <p:cNvSpPr/>
          <p:nvPr/>
        </p:nvSpPr>
        <p:spPr>
          <a:xfrm>
            <a:off x="477776" y="0"/>
            <a:ext cx="22857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5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marL="0" indent="0" algn="l" defTabSz="914400" rtl="0" eaLnBrk="1" fontAlgn="base" latinLnBrk="0" hangingPunct="1">
        <a:lnSpc>
          <a:spcPct val="89000"/>
        </a:lnSpc>
        <a:spcBef>
          <a:spcPct val="0"/>
        </a:spcBef>
        <a:spcAft>
          <a:spcPct val="0"/>
        </a:spcAft>
        <a:buClrTx/>
        <a:buSzTx/>
        <a:buFontTx/>
        <a:buNone/>
        <a:defRPr sz="4400" kern="1200" baseline="0">
          <a:solidFill>
            <a:schemeClr val="tx2"/>
          </a:solidFill>
          <a:latin typeface="Franklin Gothic Book" pitchFamily="34" charset="0"/>
          <a:ea typeface="+mj-ea"/>
          <a:cs typeface="+mj-cs"/>
        </a:defRPr>
      </a:lvl1pPr>
    </p:titleStyle>
    <p:bodyStyle>
      <a:lvl1pPr marL="384175" indent="-384175" algn="l" defTabSz="914400" rtl="0" eaLnBrk="1" fontAlgn="base" latinLnBrk="0" hangingPunct="1">
        <a:lnSpc>
          <a:spcPct val="94000"/>
        </a:lnSpc>
        <a:spcBef>
          <a:spcPts val="1000"/>
        </a:spcBef>
        <a:spcAft>
          <a:spcPts val="200"/>
        </a:spcAft>
        <a:buClrTx/>
        <a:buSzTx/>
        <a:buFont typeface="Franklin Gothic Book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175" algn="l" defTabSz="914400" rtl="0" eaLnBrk="1" fontAlgn="base" latinLnBrk="0" hangingPunct="1">
        <a:lnSpc>
          <a:spcPct val="94000"/>
        </a:lnSpc>
        <a:spcBef>
          <a:spcPts val="500"/>
        </a:spcBef>
        <a:spcAft>
          <a:spcPts val="200"/>
        </a:spcAft>
        <a:buClrTx/>
        <a:buSzTx/>
        <a:buFont typeface="Franklin Gothic Book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175" algn="l" defTabSz="914400" rtl="0" eaLnBrk="1" fontAlgn="base" latinLnBrk="0" hangingPunct="1">
        <a:lnSpc>
          <a:spcPct val="94000"/>
        </a:lnSpc>
        <a:spcBef>
          <a:spcPts val="500"/>
        </a:spcBef>
        <a:spcAft>
          <a:spcPts val="200"/>
        </a:spcAft>
        <a:buClrTx/>
        <a:buSzTx/>
        <a:buFont typeface="Franklin Gothic Book" pitchFamily="34" charset="0"/>
        <a:buChar char="■"/>
        <a:defRPr sz="1800" i="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175" algn="l" defTabSz="914400" rtl="0" eaLnBrk="1" fontAlgn="base" latinLnBrk="0" hangingPunct="1">
        <a:lnSpc>
          <a:spcPct val="94000"/>
        </a:lnSpc>
        <a:spcBef>
          <a:spcPts val="500"/>
        </a:spcBef>
        <a:spcAft>
          <a:spcPts val="200"/>
        </a:spcAft>
        <a:buClrTx/>
        <a:buSzTx/>
        <a:buFont typeface="Franklin Gothic Book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175" algn="l" defTabSz="914400" rtl="0" eaLnBrk="1" fontAlgn="base" latinLnBrk="0" hangingPunct="1">
        <a:lnSpc>
          <a:spcPct val="94000"/>
        </a:lnSpc>
        <a:spcBef>
          <a:spcPts val="500"/>
        </a:spcBef>
        <a:spcAft>
          <a:spcPts val="200"/>
        </a:spcAft>
        <a:buClrTx/>
        <a:buSzTx/>
        <a:buFont typeface="Franklin Gothic Book" pitchFamily="34" charset="0"/>
        <a:buChar char="■"/>
        <a:defRPr sz="1600" i="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标题 1"/>
          <p:cNvSpPr>
            <a:spLocks noGrp="1"/>
          </p:cNvSpPr>
          <p:nvPr>
            <p:ph type="ctrTitle"/>
          </p:nvPr>
        </p:nvSpPr>
        <p:spPr>
          <a:xfrm>
            <a:off x="1171424" y="2111378"/>
            <a:ext cx="9825346" cy="19716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0" u="none" strike="noStrike" kern="1200" cap="all" spc="0" normalizeH="0" baseline="0" noProof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 pitchFamily="34" charset="0"/>
                <a:ea typeface="+mj-ea"/>
                <a:cs typeface="+mj-cs"/>
              </a:rPr>
              <a:t>12.3</a:t>
            </a:r>
            <a:r>
              <a:rPr kumimoji="0" lang="zh-CN" altLang="en-US" sz="7200" b="0" i="0" u="none" strike="noStrike" kern="1200" cap="all" spc="0" normalizeH="0" baseline="0" noProof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 pitchFamily="34" charset="0"/>
                <a:ea typeface="+mj-ea"/>
                <a:cs typeface="+mj-cs"/>
              </a:rPr>
              <a:t>水能和风能</a:t>
            </a:r>
            <a:endParaRPr kumimoji="0" lang="zh-CN" altLang="en-US" sz="7200" b="0" i="0" u="none" strike="noStrike" kern="1200" cap="all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9091948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内容占位符 10"/>
          <p:cNvSpPr/>
          <p:nvPr/>
        </p:nvSpPr>
        <p:spPr>
          <a:xfrm>
            <a:off x="1047615" y="4884738"/>
            <a:ext cx="5179339" cy="5778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ctr" eaLnBrk="1" hangingPunct="1"/>
            <a:r>
              <a:rPr lang="zh-CN" sz="3200" kern="0">
                <a:solidFill>
                  <a:srgbClr val="0000CC"/>
                </a:solidFill>
                <a:latin typeface="Times New Roman" pitchFamily="18" charset="0"/>
              </a:rPr>
              <a:t>好风凭借力，扬帆正当时</a:t>
            </a:r>
          </a:p>
        </p:txBody>
      </p:sp>
      <p:pic>
        <p:nvPicPr>
          <p:cNvPr id="16386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67" y="1395413"/>
            <a:ext cx="5790446" cy="325755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6387" name="图片 6"/>
          <p:cNvPicPr>
            <a:picLocks noChangeAspect="1"/>
          </p:cNvPicPr>
          <p:nvPr/>
        </p:nvPicPr>
        <p:blipFill>
          <a:blip r:embed="rId3"/>
          <a:srcRect t="5547" b="14621"/>
          <a:stretch>
            <a:fillRect/>
          </a:stretch>
        </p:blipFill>
        <p:spPr>
          <a:xfrm>
            <a:off x="6901553" y="1395413"/>
            <a:ext cx="5061879" cy="325755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6388" name="内容占位符 10"/>
          <p:cNvSpPr/>
          <p:nvPr/>
        </p:nvSpPr>
        <p:spPr>
          <a:xfrm>
            <a:off x="6842822" y="4884738"/>
            <a:ext cx="5179338" cy="5778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ctr" eaLnBrk="1" hangingPunct="1"/>
            <a:r>
              <a:rPr lang="zh-CN" sz="3200" kern="0">
                <a:solidFill>
                  <a:srgbClr val="0000CC"/>
                </a:solidFill>
                <a:latin typeface="Times New Roman" pitchFamily="18" charset="0"/>
              </a:rPr>
              <a:t>八帆立式风车汲取卤水</a:t>
            </a:r>
          </a:p>
        </p:txBody>
      </p:sp>
    </p:spTree>
    <p:extLst>
      <p:ext uri="{BB962C8B-B14F-4D97-AF65-F5344CB8AC3E}">
        <p14:creationId xmlns:p14="http://schemas.microsoft.com/office/powerpoint/2010/main" val="237179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内容占位符 10"/>
          <p:cNvSpPr/>
          <p:nvPr/>
        </p:nvSpPr>
        <p:spPr>
          <a:xfrm>
            <a:off x="736504" y="3"/>
            <a:ext cx="11453909" cy="234156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eaLnBrk="1" hangingPunct="1">
              <a:lnSpc>
                <a:spcPct val="150000"/>
              </a:lnSpc>
            </a:pPr>
            <a:r>
              <a:rPr altLang="zh-CN" sz="3200" kern="0">
                <a:solidFill>
                  <a:prstClr val="black"/>
                </a:solidFill>
                <a:latin typeface="Times New Roman" pitchFamily="18" charset="0"/>
              </a:rPr>
              <a:t>2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．风力发电的原理，是利用风吹动风车叶片旋转，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将风能转化为风车叶片的动能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，再通过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发电机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或其他机器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将动能转化为电能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。</a:t>
            </a:r>
            <a:endParaRPr altLang="zh-CN" sz="3200" ker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410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662" y="2341566"/>
            <a:ext cx="5447591" cy="300037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7411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680" y="2341566"/>
            <a:ext cx="5333306" cy="300037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30706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 fill="hold"/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内容占位符 10"/>
          <p:cNvSpPr/>
          <p:nvPr/>
        </p:nvSpPr>
        <p:spPr>
          <a:xfrm>
            <a:off x="3182525" y="2052638"/>
            <a:ext cx="657139" cy="293211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r>
              <a:rPr lang="zh-CN" sz="3600" kern="0">
                <a:solidFill>
                  <a:srgbClr val="0000CC"/>
                </a:solidFill>
                <a:latin typeface="Times New Roman" pitchFamily="18" charset="0"/>
              </a:rPr>
              <a:t>水能和风能</a:t>
            </a:r>
          </a:p>
        </p:txBody>
      </p:sp>
      <p:sp>
        <p:nvSpPr>
          <p:cNvPr id="18434" name="左大括号 1"/>
          <p:cNvSpPr/>
          <p:nvPr/>
        </p:nvSpPr>
        <p:spPr>
          <a:xfrm>
            <a:off x="3922202" y="1652591"/>
            <a:ext cx="544441" cy="3665537"/>
          </a:xfrm>
          <a:prstGeom prst="leftBrace">
            <a:avLst>
              <a:gd name="adj1" fmla="val 78911"/>
              <a:gd name="adj2" fmla="val 50000"/>
            </a:avLst>
          </a:prstGeom>
          <a:noFill/>
          <a:ln w="28575">
            <a:solidFill>
              <a:srgbClr val="0000CC"/>
            </a:solidFill>
            <a:round/>
          </a:ln>
        </p:spPr>
        <p:txBody>
          <a:bodyPr anchor="ctr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endParaRPr lang="zh-CN" kern="0">
              <a:solidFill>
                <a:prstClr val="black"/>
              </a:solidFill>
            </a:endParaRPr>
          </a:p>
        </p:txBody>
      </p:sp>
      <p:sp>
        <p:nvSpPr>
          <p:cNvPr id="18435" name="内容占位符 10"/>
          <p:cNvSpPr/>
          <p:nvPr/>
        </p:nvSpPr>
        <p:spPr>
          <a:xfrm>
            <a:off x="4466644" y="1346200"/>
            <a:ext cx="1082534" cy="5667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水能</a:t>
            </a:r>
          </a:p>
        </p:txBody>
      </p:sp>
      <p:sp>
        <p:nvSpPr>
          <p:cNvPr id="18436" name="左大括号 13"/>
          <p:cNvSpPr/>
          <p:nvPr/>
        </p:nvSpPr>
        <p:spPr>
          <a:xfrm>
            <a:off x="5444416" y="430213"/>
            <a:ext cx="546029" cy="2347912"/>
          </a:xfrm>
          <a:prstGeom prst="leftBrace">
            <a:avLst>
              <a:gd name="adj1" fmla="val 78902"/>
              <a:gd name="adj2" fmla="val 50000"/>
            </a:avLst>
          </a:prstGeom>
          <a:noFill/>
          <a:ln w="28575">
            <a:solidFill>
              <a:srgbClr val="0000CC"/>
            </a:solidFill>
            <a:round/>
          </a:ln>
        </p:spPr>
        <p:txBody>
          <a:bodyPr anchor="ctr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endParaRPr lang="zh-CN" kern="0">
              <a:solidFill>
                <a:srgbClr val="0000CC"/>
              </a:solidFill>
            </a:endParaRPr>
          </a:p>
        </p:txBody>
      </p:sp>
      <p:sp>
        <p:nvSpPr>
          <p:cNvPr id="18437" name="内容占位符 10"/>
          <p:cNvSpPr/>
          <p:nvPr/>
        </p:nvSpPr>
        <p:spPr>
          <a:xfrm>
            <a:off x="5990447" y="204788"/>
            <a:ext cx="1565071" cy="4984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水能</a:t>
            </a:r>
          </a:p>
        </p:txBody>
      </p:sp>
      <p:sp>
        <p:nvSpPr>
          <p:cNvPr id="18438" name="内容占位符 10"/>
          <p:cNvSpPr/>
          <p:nvPr/>
        </p:nvSpPr>
        <p:spPr>
          <a:xfrm>
            <a:off x="4549184" y="4930778"/>
            <a:ext cx="999995" cy="5826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风能</a:t>
            </a:r>
          </a:p>
        </p:txBody>
      </p:sp>
      <p:sp>
        <p:nvSpPr>
          <p:cNvPr id="18439" name="内容占位符 10"/>
          <p:cNvSpPr/>
          <p:nvPr/>
        </p:nvSpPr>
        <p:spPr>
          <a:xfrm>
            <a:off x="5990447" y="2419353"/>
            <a:ext cx="1996815" cy="4984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水力发电</a:t>
            </a:r>
          </a:p>
        </p:txBody>
      </p:sp>
      <p:sp>
        <p:nvSpPr>
          <p:cNvPr id="18440" name="左大括号 14"/>
          <p:cNvSpPr/>
          <p:nvPr/>
        </p:nvSpPr>
        <p:spPr>
          <a:xfrm>
            <a:off x="5549179" y="4051303"/>
            <a:ext cx="546029" cy="2347913"/>
          </a:xfrm>
          <a:prstGeom prst="leftBrace">
            <a:avLst>
              <a:gd name="adj1" fmla="val 78902"/>
              <a:gd name="adj2" fmla="val 50000"/>
            </a:avLst>
          </a:prstGeom>
          <a:noFill/>
          <a:ln w="28575">
            <a:solidFill>
              <a:srgbClr val="0000CC"/>
            </a:solidFill>
            <a:round/>
          </a:ln>
        </p:spPr>
        <p:txBody>
          <a:bodyPr anchor="ctr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endParaRPr lang="zh-CN" kern="0">
              <a:solidFill>
                <a:srgbClr val="0000CC"/>
              </a:solidFill>
            </a:endParaRPr>
          </a:p>
        </p:txBody>
      </p:sp>
      <p:sp>
        <p:nvSpPr>
          <p:cNvPr id="18441" name="内容占位符 10"/>
          <p:cNvSpPr/>
          <p:nvPr/>
        </p:nvSpPr>
        <p:spPr>
          <a:xfrm>
            <a:off x="6095208" y="3827465"/>
            <a:ext cx="1565071" cy="4984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风能</a:t>
            </a:r>
          </a:p>
        </p:txBody>
      </p:sp>
      <p:sp>
        <p:nvSpPr>
          <p:cNvPr id="18442" name="内容占位符 10"/>
          <p:cNvSpPr/>
          <p:nvPr/>
        </p:nvSpPr>
        <p:spPr>
          <a:xfrm>
            <a:off x="6095208" y="6042028"/>
            <a:ext cx="1998403" cy="4984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just" eaLnBrk="1" hangingPunct="1"/>
            <a:r>
              <a:rPr lang="zh-CN" sz="2800" kern="0">
                <a:solidFill>
                  <a:srgbClr val="0000CC"/>
                </a:solidFill>
                <a:latin typeface="Times New Roman" pitchFamily="18" charset="0"/>
              </a:rPr>
              <a:t>风力发电</a:t>
            </a:r>
          </a:p>
        </p:txBody>
      </p:sp>
    </p:spTree>
    <p:extLst>
      <p:ext uri="{BB962C8B-B14F-4D97-AF65-F5344CB8AC3E}">
        <p14:creationId xmlns:p14="http://schemas.microsoft.com/office/powerpoint/2010/main" val="240790690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内容占位符 10"/>
          <p:cNvSpPr/>
          <p:nvPr/>
        </p:nvSpPr>
        <p:spPr>
          <a:xfrm>
            <a:off x="785711" y="6080125"/>
            <a:ext cx="11404702" cy="5794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ctr" eaLnBrk="1" hangingPunct="1"/>
            <a:r>
              <a:rPr lang="zh-CN" sz="3200" kern="0">
                <a:solidFill>
                  <a:srgbClr val="0000CC"/>
                </a:solidFill>
                <a:latin typeface="Times New Roman" pitchFamily="18" charset="0"/>
              </a:rPr>
              <a:t>从能量的角度来看，自然界的流水和风都是具有大量的机械能</a:t>
            </a:r>
          </a:p>
        </p:txBody>
      </p:sp>
      <p:pic>
        <p:nvPicPr>
          <p:cNvPr id="8194" name="图片 7"/>
          <p:cNvPicPr>
            <a:picLocks noChangeAspect="1"/>
          </p:cNvPicPr>
          <p:nvPr/>
        </p:nvPicPr>
        <p:blipFill>
          <a:blip r:embed="rId2"/>
          <a:srcRect l="10001" r="10076" b="15839"/>
          <a:stretch>
            <a:fillRect/>
          </a:stretch>
        </p:blipFill>
        <p:spPr>
          <a:xfrm>
            <a:off x="7023775" y="333378"/>
            <a:ext cx="4547595" cy="25622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195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167" y="333378"/>
            <a:ext cx="4547596" cy="25622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196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169" y="3149603"/>
            <a:ext cx="4519025" cy="25622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197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5204" y="3111503"/>
            <a:ext cx="4604738" cy="26003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33623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 fill="hold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内容占位符 10"/>
          <p:cNvSpPr/>
          <p:nvPr/>
        </p:nvSpPr>
        <p:spPr>
          <a:xfrm>
            <a:off x="736504" y="3"/>
            <a:ext cx="11453909" cy="16494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eaLnBrk="1" hangingPunct="1">
              <a:lnSpc>
                <a:spcPct val="150000"/>
              </a:lnSpc>
            </a:pP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一、水能</a:t>
            </a: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altLang="zh-CN" sz="3200" kern="0">
                <a:solidFill>
                  <a:prstClr val="black"/>
                </a:solidFill>
                <a:latin typeface="Times New Roman" pitchFamily="18" charset="0"/>
              </a:rPr>
              <a:t>1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．水能：自然界中的瀑布、湍急的河水和海浪都具有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能量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。</a:t>
            </a:r>
            <a:endParaRPr altLang="zh-CN" sz="3200" ker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218" name="图片 7"/>
          <p:cNvPicPr>
            <a:picLocks noChangeAspect="1"/>
          </p:cNvPicPr>
          <p:nvPr/>
        </p:nvPicPr>
        <p:blipFill>
          <a:blip r:embed="rId2"/>
          <a:srcRect l="10001" r="10076" b="15839"/>
          <a:stretch>
            <a:fillRect/>
          </a:stretch>
        </p:blipFill>
        <p:spPr>
          <a:xfrm>
            <a:off x="7039648" y="4246566"/>
            <a:ext cx="4547595" cy="25622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9219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648" y="1617666"/>
            <a:ext cx="4547595" cy="25622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9220" name="图片 8"/>
          <p:cNvPicPr>
            <a:picLocks noChangeAspect="1"/>
          </p:cNvPicPr>
          <p:nvPr/>
        </p:nvPicPr>
        <p:blipFill>
          <a:blip r:embed="rId4"/>
          <a:srcRect r="4497"/>
          <a:stretch>
            <a:fillRect/>
          </a:stretch>
        </p:blipFill>
        <p:spPr>
          <a:xfrm>
            <a:off x="1547613" y="1606553"/>
            <a:ext cx="4547595" cy="25622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9221" name="图片 2"/>
          <p:cNvPicPr>
            <a:picLocks noChangeAspect="1"/>
          </p:cNvPicPr>
          <p:nvPr/>
        </p:nvPicPr>
        <p:blipFill>
          <a:blip r:embed="rId5"/>
          <a:srcRect l="4497" b="6511"/>
          <a:stretch>
            <a:fillRect/>
          </a:stretch>
        </p:blipFill>
        <p:spPr>
          <a:xfrm>
            <a:off x="1547613" y="4246566"/>
            <a:ext cx="4547595" cy="25622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9222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2647555" y="11150600"/>
            <a:ext cx="342855" cy="266700"/>
          </a:xfrm>
          <a:prstGeom prst="cube">
            <a:avLst/>
          </a:prstGeom>
        </p:spPr>
      </p:pic>
    </p:spTree>
    <p:extLst>
      <p:ext uri="{BB962C8B-B14F-4D97-AF65-F5344CB8AC3E}">
        <p14:creationId xmlns:p14="http://schemas.microsoft.com/office/powerpoint/2010/main" val="293997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 fill="hold"/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 fill="hold"/>
                                        <p:tgtEl>
                                          <p:spTgt spid="9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图片 5"/>
          <p:cNvPicPr>
            <a:picLocks noChangeAspect="1"/>
          </p:cNvPicPr>
          <p:nvPr/>
        </p:nvPicPr>
        <p:blipFill>
          <a:blip r:embed="rId2"/>
          <a:srcRect b="7623"/>
          <a:stretch>
            <a:fillRect/>
          </a:stretch>
        </p:blipFill>
        <p:spPr>
          <a:xfrm>
            <a:off x="1612691" y="166688"/>
            <a:ext cx="9518999" cy="588010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0242" name="内容占位符 10"/>
          <p:cNvSpPr/>
          <p:nvPr/>
        </p:nvSpPr>
        <p:spPr>
          <a:xfrm>
            <a:off x="4704737" y="6130925"/>
            <a:ext cx="3334904" cy="5794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ctr" eaLnBrk="1" hangingPunct="1"/>
            <a:r>
              <a:rPr lang="zh-CN" sz="3200" kern="0">
                <a:solidFill>
                  <a:srgbClr val="0000CC"/>
                </a:solidFill>
                <a:latin typeface="Times New Roman" pitchFamily="18" charset="0"/>
              </a:rPr>
              <a:t>水车驱动石磨</a:t>
            </a:r>
          </a:p>
        </p:txBody>
      </p:sp>
    </p:spTree>
    <p:extLst>
      <p:ext uri="{BB962C8B-B14F-4D97-AF65-F5344CB8AC3E}">
        <p14:creationId xmlns:p14="http://schemas.microsoft.com/office/powerpoint/2010/main" val="304954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697" y="852491"/>
            <a:ext cx="5114259" cy="402907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1266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473" y="852491"/>
            <a:ext cx="5642828" cy="4029075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1267" name="内容占位符 10"/>
          <p:cNvSpPr/>
          <p:nvPr/>
        </p:nvSpPr>
        <p:spPr>
          <a:xfrm>
            <a:off x="3919028" y="6005513"/>
            <a:ext cx="5496796" cy="5778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ctr" eaLnBrk="1" hangingPunct="1"/>
            <a:r>
              <a:rPr altLang="zh-CN" sz="3200" kern="0">
                <a:solidFill>
                  <a:srgbClr val="0000CC"/>
                </a:solidFill>
                <a:latin typeface="Times New Roman" pitchFamily="18" charset="0"/>
              </a:rPr>
              <a:t>《</a:t>
            </a:r>
            <a:r>
              <a:rPr lang="zh-CN" sz="3200" kern="0">
                <a:solidFill>
                  <a:srgbClr val="0000CC"/>
                </a:solidFill>
                <a:latin typeface="Times New Roman" pitchFamily="18" charset="0"/>
              </a:rPr>
              <a:t>天工开物</a:t>
            </a:r>
            <a:r>
              <a:rPr altLang="zh-CN" sz="3200" kern="0">
                <a:solidFill>
                  <a:srgbClr val="0000CC"/>
                </a:solidFill>
                <a:latin typeface="Times New Roman" pitchFamily="18" charset="0"/>
              </a:rPr>
              <a:t>》</a:t>
            </a:r>
            <a:r>
              <a:rPr lang="zh-CN" sz="3200" kern="0">
                <a:solidFill>
                  <a:srgbClr val="0000CC"/>
                </a:solidFill>
                <a:latin typeface="Times New Roman" pitchFamily="18" charset="0"/>
              </a:rPr>
              <a:t>中绘制的水磨</a:t>
            </a:r>
          </a:p>
        </p:txBody>
      </p:sp>
    </p:spTree>
    <p:extLst>
      <p:ext uri="{BB962C8B-B14F-4D97-AF65-F5344CB8AC3E}">
        <p14:creationId xmlns:p14="http://schemas.microsoft.com/office/powerpoint/2010/main" val="162903157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内容占位符 10"/>
          <p:cNvSpPr/>
          <p:nvPr/>
        </p:nvSpPr>
        <p:spPr>
          <a:xfrm>
            <a:off x="3965061" y="6130925"/>
            <a:ext cx="4904736" cy="5794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ctr" eaLnBrk="1" hangingPunct="1"/>
            <a:r>
              <a:rPr lang="zh-CN" sz="3200" kern="0">
                <a:solidFill>
                  <a:srgbClr val="0000CC"/>
                </a:solidFill>
                <a:latin typeface="Times New Roman" pitchFamily="18" charset="0"/>
              </a:rPr>
              <a:t>水车驱动打舂（</a:t>
            </a:r>
            <a:r>
              <a:rPr altLang="zh-CN" sz="3200" kern="0">
                <a:solidFill>
                  <a:srgbClr val="0000CC"/>
                </a:solidFill>
                <a:latin typeface="Times New Roman" pitchFamily="18" charset="0"/>
              </a:rPr>
              <a:t>chōng</a:t>
            </a:r>
            <a:r>
              <a:rPr lang="zh-CN" sz="3200" kern="0">
                <a:solidFill>
                  <a:srgbClr val="0000CC"/>
                </a:solidFill>
                <a:latin typeface="Times New Roman" pitchFamily="18" charset="0"/>
              </a:rPr>
              <a:t>）机</a:t>
            </a:r>
          </a:p>
        </p:txBody>
      </p:sp>
      <p:pic>
        <p:nvPicPr>
          <p:cNvPr id="12290" name="图片 3"/>
          <p:cNvPicPr>
            <a:picLocks noChangeAspect="1"/>
          </p:cNvPicPr>
          <p:nvPr/>
        </p:nvPicPr>
        <p:blipFill>
          <a:blip r:embed="rId2"/>
          <a:srcRect l="1669" t="2356" r="835" b="2159"/>
          <a:stretch>
            <a:fillRect/>
          </a:stretch>
        </p:blipFill>
        <p:spPr>
          <a:xfrm>
            <a:off x="1844435" y="147638"/>
            <a:ext cx="8806304" cy="5827712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87188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4433" y="1649416"/>
            <a:ext cx="8438051" cy="5208587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3314" name="内容占位符 10"/>
          <p:cNvSpPr/>
          <p:nvPr/>
        </p:nvSpPr>
        <p:spPr>
          <a:xfrm>
            <a:off x="736504" y="3"/>
            <a:ext cx="11453909" cy="16494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eaLnBrk="1" hangingPunct="1">
              <a:lnSpc>
                <a:spcPct val="150000"/>
              </a:lnSpc>
            </a:pPr>
            <a:r>
              <a:rPr altLang="zh-CN" sz="3200" kern="0">
                <a:solidFill>
                  <a:prstClr val="black"/>
                </a:solidFill>
                <a:latin typeface="Times New Roman" pitchFamily="18" charset="0"/>
              </a:rPr>
              <a:t>2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．水力发电站通过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水流驱动水轮机带动发电机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的转动将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水的机械能转化为电能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，再通过输电线送到用电地区。</a:t>
            </a:r>
            <a:endParaRPr altLang="zh-CN" sz="3200" ker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99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内容占位符 10"/>
          <p:cNvSpPr/>
          <p:nvPr/>
        </p:nvSpPr>
        <p:spPr>
          <a:xfrm>
            <a:off x="3895220" y="6159500"/>
            <a:ext cx="4906324" cy="5778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ctr" eaLnBrk="1" hangingPunct="1"/>
            <a:r>
              <a:rPr lang="zh-CN" sz="3200" kern="0">
                <a:solidFill>
                  <a:srgbClr val="0000CC"/>
                </a:solidFill>
                <a:latin typeface="Times New Roman" pitchFamily="18" charset="0"/>
              </a:rPr>
              <a:t>三峡水电工程</a:t>
            </a:r>
          </a:p>
        </p:txBody>
      </p:sp>
      <p:pic>
        <p:nvPicPr>
          <p:cNvPr id="14338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437" y="147638"/>
            <a:ext cx="9007890" cy="6007100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05226771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内容占位符 10"/>
          <p:cNvSpPr/>
          <p:nvPr/>
        </p:nvSpPr>
        <p:spPr>
          <a:xfrm>
            <a:off x="2293641" y="6099175"/>
            <a:ext cx="8339639" cy="5794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algn="ctr" eaLnBrk="1" hangingPunct="1"/>
            <a:r>
              <a:rPr lang="zh-CN" sz="3200" kern="0">
                <a:solidFill>
                  <a:srgbClr val="0000CC"/>
                </a:solidFill>
                <a:latin typeface="Times New Roman" pitchFamily="18" charset="0"/>
              </a:rPr>
              <a:t>风能够对其他物体做功，所以风具有能量</a:t>
            </a:r>
          </a:p>
        </p:txBody>
      </p:sp>
      <p:sp>
        <p:nvSpPr>
          <p:cNvPr id="15362" name="内容占位符 10"/>
          <p:cNvSpPr/>
          <p:nvPr/>
        </p:nvSpPr>
        <p:spPr>
          <a:xfrm>
            <a:off x="736504" y="3"/>
            <a:ext cx="11453909" cy="234156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en-US" altLang="en-US" sz="1800" b="0" i="0" u="none" baseline="0">
                <a:solidFill>
                  <a:schemeClr val="tx1"/>
                </a:solidFill>
                <a:latin typeface="Franklin Gothic Book" pitchFamily="34" charset="0"/>
              </a:defRPr>
            </a:lvl5pPr>
          </a:lstStyle>
          <a:p>
            <a:pPr eaLnBrk="1" hangingPunct="1">
              <a:lnSpc>
                <a:spcPct val="150000"/>
              </a:lnSpc>
            </a:pP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二、风能</a:t>
            </a:r>
            <a:endParaRPr altLang="zh-CN" sz="3200" kern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altLang="zh-CN" sz="3200" kern="0">
                <a:solidFill>
                  <a:prstClr val="black"/>
                </a:solidFill>
                <a:latin typeface="Times New Roman" pitchFamily="18" charset="0"/>
              </a:rPr>
              <a:t>1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．风能：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风是流动的空气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，风能够对其他物体做功，所以</a:t>
            </a:r>
            <a:r>
              <a:rPr lang="zh-CN" sz="3200" kern="0">
                <a:solidFill>
                  <a:srgbClr val="FF0000"/>
                </a:solidFill>
                <a:latin typeface="Times New Roman" pitchFamily="18" charset="0"/>
              </a:rPr>
              <a:t>风具有机械能</a:t>
            </a:r>
            <a:r>
              <a:rPr lang="zh-CN" sz="3200" kern="0">
                <a:solidFill>
                  <a:prstClr val="black"/>
                </a:solidFill>
                <a:latin typeface="Times New Roman" pitchFamily="18" charset="0"/>
              </a:rPr>
              <a:t>。</a:t>
            </a:r>
            <a:endParaRPr altLang="zh-CN" sz="3200" ker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363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40" y="2711450"/>
            <a:ext cx="5049180" cy="2649538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5364" name="图片 11"/>
          <p:cNvPicPr>
            <a:picLocks noChangeAspect="1"/>
          </p:cNvPicPr>
          <p:nvPr/>
        </p:nvPicPr>
        <p:blipFill>
          <a:blip r:embed="rId3"/>
          <a:srcRect t="14133" r="17165"/>
          <a:stretch>
            <a:fillRect/>
          </a:stretch>
        </p:blipFill>
        <p:spPr>
          <a:xfrm>
            <a:off x="6822188" y="2711450"/>
            <a:ext cx="5049181" cy="2649538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84541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 fill="hold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 fill="hold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 fill="hold"/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剪切">
  <a:themeElements>
    <a:clrScheme name="剪切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剪切">
      <a:majorFont>
        <a:latin typeface="Franklin Gothic Book"/>
        <a:ea typeface="Arial"/>
        <a:cs typeface="Arial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Arial"/>
        <a:cs typeface="Arial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剪切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r="http://schemas.openxmlformats.org/officeDocument/2006/relationships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剪切">
    <a:dk1>
      <a:sysClr val="windowText" lastClr="000000"/>
    </a:dk1>
    <a:lt1>
      <a:sysClr val="window" lastClr="FFFFFF"/>
    </a:lt1>
    <a:dk2>
      <a:srgbClr val="191B0E"/>
    </a:dk2>
    <a:lt2>
      <a:srgbClr val="EFEDE3"/>
    </a:lt2>
    <a:accent1>
      <a:srgbClr val="8C8D86"/>
    </a:accent1>
    <a:accent2>
      <a:srgbClr val="E6C069"/>
    </a:accent2>
    <a:accent3>
      <a:srgbClr val="897B61"/>
    </a:accent3>
    <a:accent4>
      <a:srgbClr val="8DAB8E"/>
    </a:accent4>
    <a:accent5>
      <a:srgbClr val="77A2BB"/>
    </a:accent5>
    <a:accent6>
      <a:srgbClr val="E28394"/>
    </a:accent6>
    <a:hlink>
      <a:srgbClr val="77A2BB"/>
    </a:hlink>
    <a:folHlink>
      <a:srgbClr val="957A9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301</Words>
  <Application>Microsoft Office PowerPoint</Application>
  <PresentationFormat>自定义</PresentationFormat>
  <Paragraphs>22</Paragraphs>
  <Slides>12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14" baseType="lpstr">
      <vt:lpstr>Office 主题</vt:lpstr>
      <vt:lpstr>剪切</vt:lpstr>
      <vt:lpstr>12.3水能和风能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11.5改变世界的机械</dc:title>
  <dc:creator>Administrator</dc:creator>
  <cp:lastModifiedBy>User</cp:lastModifiedBy>
  <cp:revision>3</cp:revision>
  <dcterms:created xsi:type="dcterms:W3CDTF">2021-02-15T02:23:31Z</dcterms:created>
  <dcterms:modified xsi:type="dcterms:W3CDTF">2021-02-15T02:25:28Z</dcterms:modified>
</cp:coreProperties>
</file>