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93" r:id="rId2"/>
    <p:sldId id="260" r:id="rId3"/>
    <p:sldId id="261" r:id="rId4"/>
    <p:sldId id="263" r:id="rId5"/>
    <p:sldId id="264" r:id="rId6"/>
    <p:sldId id="266" r:id="rId7"/>
    <p:sldId id="267" r:id="rId8"/>
    <p:sldId id="269" r:id="rId9"/>
    <p:sldId id="270" r:id="rId10"/>
    <p:sldId id="272" r:id="rId11"/>
    <p:sldId id="273" r:id="rId12"/>
    <p:sldId id="275" r:id="rId13"/>
    <p:sldId id="277" r:id="rId14"/>
    <p:sldId id="278" r:id="rId15"/>
    <p:sldId id="279" r:id="rId16"/>
    <p:sldId id="281" r:id="rId17"/>
    <p:sldId id="282" r:id="rId18"/>
    <p:sldId id="284" r:id="rId19"/>
    <p:sldId id="287" r:id="rId20"/>
    <p:sldId id="288" r:id="rId21"/>
    <p:sldId id="290" r:id="rId22"/>
    <p:sldId id="291" r:id="rId23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34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专项综合全练(三)</a:t>
            </a:r>
            <a:endParaRPr lang="zh-CN" altLang="en-US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63170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63552" y="3218672"/>
            <a:ext cx="928690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专项综合全练(三)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53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5.(2019内蒙古赤峰中考)工人沿台阶向上滚动圆柱形塑料桶如图5所示。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点施加力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使塑料桶绕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点向上滚动,请画出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25" kern="0" spc="214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图5</a:t>
            </a:r>
            <a:endParaRPr lang="zh-CN" altLang="en-US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81" y="1946129"/>
            <a:ext cx="3490062" cy="217159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547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25" kern="0" spc="213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68575"/>
            <a:ext cx="3857625" cy="242887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7158" y="4277525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为支点,反向延长力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的作用线,然后从支点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作用线作垂线段,该垂线段的长度即力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07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6.旅行箱在拉力作用下静止于图示状态,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点为旅行箱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的重心,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为拉力的作用点,请在图6中画出旅行箱的重力以及最小拉力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35" kern="0" spc="180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图6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81" y="2390470"/>
            <a:ext cx="3081211" cy="20830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596" y="1920071"/>
            <a:ext cx="8467200" cy="35265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重力方向竖直向下,从重心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沿竖直向下的方向画一条带箭头的线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段,并用符号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表示重力;阻力和阻力臂不变,由杠杆平衡条件可知,动力臂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越长,动力越小,图中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点为支点,以支点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的距离为力臂是最大力臂,最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小力与最大力臂垂直,方向斜向上。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27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777459"/>
            <a:ext cx="2705100" cy="229552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1348567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见解析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7.(2019河南开封二模)如图7所示,将一根轻质直角棒,一端用铰链固定在墙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上,轻质直角棒能绕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点转动,若要保持此棒在图示位置平衡,请在图中画出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棒受到的阻力与在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点施加的最小动力的示意图。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630" kern="0" spc="20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64" y="2235824"/>
            <a:ext cx="963620" cy="14265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9822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575" kern="0" spc="50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18812"/>
            <a:ext cx="1476375" cy="17145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85720" y="3277393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由杠杆平衡条件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可知,在阻力跟阻力臂的乘积一定时,动力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臂越长,动力越小;图中支点在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作为动力臂最长,过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点垂直于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作向上的力,即在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点施加的最小动力的示意图。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8.(独家原创试题)如图8所示,用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 N的力,拉起重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=48 N的物体,不计滑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轮重、绳重和摩擦,请画出绕线方法。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360" kern="0" spc="261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</a:t>
            </a:r>
            <a:endParaRPr lang="zh-CN" altLang="en-US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40" y="1862724"/>
            <a:ext cx="1184943" cy="181750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9672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510" kern="0" spc="211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1317485"/>
            <a:ext cx="1095374" cy="169544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3491707"/>
            <a:ext cx="8467200" cy="5149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拉力为物重的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,应该用两个动滑轮。</a:t>
            </a:r>
            <a:endParaRPr lang="zh-CN" altLang="en-US" dirty="0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2714612" y="3491707"/>
          <a:ext cx="180975" cy="545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4876800" imgH="14630400" progId="Equation.DSMT4">
                  <p:embed/>
                </p:oleObj>
              </mc:Choice>
              <mc:Fallback>
                <p:oleObj name="Equation" r:id="rId5" imgW="48768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14612" y="3491707"/>
                        <a:ext cx="180975" cy="5452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9.(2019河南焦作二模)如图9所示,把图中的定滑轮与动滑轮组成滑轮组,请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画出提起重物时最省力的绕线方法。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505" kern="0" spc="-12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图9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21634"/>
            <a:ext cx="285750" cy="81914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3063079"/>
            <a:ext cx="8467200" cy="1288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570" kern="0" spc="-12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5" name="图片 3" descr="textimage1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" y="3634740"/>
            <a:ext cx="425450" cy="120777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357158" y="4777591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该滑轮组由2个动滑轮和1个定滑轮组成,要使提起重物时最省力,应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由4股绳子承担物重,从定滑轮下面的挂钩开始绕起。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10.(2019陕西渭南华阴一模)如图10为匀速打开垃圾桶盖时的简化图。若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点上,请在图中画出桶盖重力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点的最小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kern="0" spc="32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图10</a:t>
            </a:r>
            <a:endParaRPr lang="zh-CN" altLang="en-US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252" y="2228873"/>
            <a:ext cx="1111920" cy="13970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043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杠杆和滑轮组作图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1.(2019陕西中考)在图1所示杠杆的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点,画出使杠杆在水平位置平衡时最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的示意图及其力臂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305" kern="0" spc="2161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图1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500" y="2087849"/>
            <a:ext cx="3478723" cy="203143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449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680" kern="0" spc="79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280328"/>
            <a:ext cx="695324" cy="116204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3063079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过支点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向重力的作用线作垂线段,垂线段的长度为重力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表示。由图知,以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为动力臂是最长的力臂,根据杠杆平衡条件可知,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此时动力最小;过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点作垂直于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向上的作用力,即最小的动力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11.(2017安徽马鞍山当涂期中)如图11,要用滑轮组将陷在泥中的汽车拉出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来。已知组装滑轮组的绳子能承受的最大拉力为250 N,汽车重为15 000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N,所受阻力为车重的0.04,画出绕绳方法。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10" kern="0" spc="298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</a:t>
            </a:r>
            <a:endParaRPr lang="zh-CN" altLang="en-US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7347"/>
            <a:ext cx="442912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6205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10" kern="0" spc="298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1286963"/>
            <a:ext cx="4429125" cy="12573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7158" y="2991641"/>
            <a:ext cx="8467200" cy="979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由题知,阻力为车重的0.04,所以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15 000 N=600 N,所以通过动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滑轮绳子的段数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5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3,绕绳时应从动滑轮开始。</a:t>
            </a:r>
            <a:endParaRPr lang="zh-CN" altLang="en-US" dirty="0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2357422" y="3491707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5" imgW="6400800" imgH="14630400" progId="Equation.DSMT4">
                  <p:embed/>
                </p:oleObj>
              </mc:Choice>
              <mc:Fallback>
                <p:oleObj name="Equation" r:id="rId5" imgW="64008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7422" y="3491707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2786050" y="3491707"/>
          <a:ext cx="657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7" imgW="17373600" imgH="14630400" progId="Equation.DSMT4">
                  <p:embed/>
                </p:oleObj>
              </mc:Choice>
              <mc:Fallback>
                <p:oleObj name="Equation" r:id="rId7" imgW="17373600" imgH="14630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86050" y="3491707"/>
                        <a:ext cx="657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81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305" kern="0" spc="2161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53978"/>
            <a:ext cx="3800475" cy="22193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14282" y="4134649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由杠杆平衡条件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可知,在阻力跟阻力臂的乘积一定时,动力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臂越长,动力越小;图中支点在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作为动力臂最长,由图知动力的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方向应该向下。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8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2.在图2中画出施加在开关上力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4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图2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16" y="1461824"/>
            <a:ext cx="2628241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836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80" kern="0" spc="144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45352"/>
            <a:ext cx="2838450" cy="20955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7158" y="4134649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的作用线作垂线段,垂线段的长度即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32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3.如图3所示,是一个电热水壶的简易图,在图中画出它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所受重力的示意图(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为重心);用力作用在壶盖上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点时,可将壶盖打开。请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点画出所需最小力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为支点)。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kern="0" spc="33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图3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25309"/>
            <a:ext cx="1114425" cy="13715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710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kern="0" spc="23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294925"/>
            <a:ext cx="981075" cy="13716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00034" y="3134517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重力的作用点在重心上,方向竖直向下。连接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其方向与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垂直时,力臂最长,力最小,且力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的方向斜向上。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167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4.如图4所示,轻质杠杆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点转动,请在杠杆中的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端画出使轻质杠杆保持平衡的最小的力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的示意图(要求保留作图痕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迹)。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67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图4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08" y="2392208"/>
            <a:ext cx="2931833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53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50" kern="0" spc="64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42698"/>
            <a:ext cx="1800224" cy="205739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14282" y="3991773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为支点,力作用在杠杆的最右端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点,力臂是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时,力臂最长,此时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的力最小,且力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方向斜向上。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311</Words>
  <Application>Microsoft Office PowerPoint</Application>
  <PresentationFormat>自定义</PresentationFormat>
  <Paragraphs>71</Paragraphs>
  <Slides>22</Slides>
  <Notes>21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41</cp:revision>
  <dcterms:created xsi:type="dcterms:W3CDTF">2019-10-10T03:29:00Z</dcterms:created>
  <dcterms:modified xsi:type="dcterms:W3CDTF">2020-04-10T13:16:24Z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