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2.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3.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4.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5.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6.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7.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8.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9.xml" ContentType="application/vnd.openxmlformats-officedocument.presentationml.notesSlide+xml"/>
  <Override PartName="/ppt/tags/tag457.xml" ContentType="application/vnd.openxmlformats-officedocument.presentationml.tags+xml"/>
  <Override PartName="/ppt/tags/tag459.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10.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2.xml" ContentType="application/vnd.openxmlformats-officedocument.presentationml.tags+xml"/>
  <Override PartName="/ppt/tags/tag474.xml" ContentType="application/vnd.openxmlformats-officedocument.presentationml.tags+xml"/>
  <Override PartName="/ppt/notesSlides/notesSlide11.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3.xml" ContentType="application/vnd.openxmlformats-officedocument.presentationml.tags+xml"/>
  <Override PartName="/ppt/notesSlides/notesSlide12.xml" ContentType="application/vnd.openxmlformats-officedocument.presentationml.notesSlide+xml"/>
  <Override PartName="/ppt/tags/tag484.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notesSlides/notesSlide13.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14.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15.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16.xml" ContentType="application/vnd.openxmlformats-officedocument.presentationml.notesSlide+xml"/>
  <Override PartName="/ppt/tags/tag525.xml" ContentType="application/vnd.openxmlformats-officedocument.presentationml.tags+xml"/>
  <Override PartName="/ppt/tags/tag527.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7.xml" ContentType="application/vnd.openxmlformats-officedocument.presentationml.tags+xml"/>
  <Override PartName="/ppt/tags/tag539.xml" ContentType="application/vnd.openxmlformats-officedocument.presentationml.tags+xml"/>
  <Override PartName="/ppt/tags/tag541.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1.xml" ContentType="application/vnd.openxmlformats-officedocument.presentationml.tags+xml"/>
  <Override PartName="/ppt/tags/tag553.xml" ContentType="application/vnd.openxmlformats-officedocument.presentationml.tags+xml"/>
  <Override PartName="/ppt/tags/tag555.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30.xml" ContentType="application/vnd.openxmlformats-officedocument.presentationml.tags+xml"/>
  <Override PartName="/ppt/tags/tag435.xml" ContentType="application/vnd.openxmlformats-officedocument.presentationml.tags+xml"/>
  <Override PartName="/ppt/tags/tag456.xml" ContentType="application/vnd.openxmlformats-officedocument.presentationml.tags+xml"/>
  <Override PartName="/ppt/tags/tag458.xml" ContentType="application/vnd.openxmlformats-officedocument.presentationml.tags+xml"/>
  <Override PartName="/ppt/tags/tag460.xml" ContentType="application/vnd.openxmlformats-officedocument.presentationml.tags+xml"/>
  <Override PartName="/ppt/tags/tag471.xml" ContentType="application/vnd.openxmlformats-officedocument.presentationml.tags+xml"/>
  <Override PartName="/ppt/tags/tag473.xml" ContentType="application/vnd.openxmlformats-officedocument.presentationml.tags+xml"/>
  <Override PartName="/ppt/tags/tag482.xml" ContentType="application/vnd.openxmlformats-officedocument.presentationml.tags+xml"/>
  <Override PartName="/ppt/tags/tag485.xml" ContentType="application/vnd.openxmlformats-officedocument.presentationml.tags+xml"/>
  <Override PartName="/ppt/tags/tag496.xml" ContentType="application/vnd.openxmlformats-officedocument.presentationml.tags+xml"/>
  <Override PartName="/ppt/tags/tag506.xml" ContentType="application/vnd.openxmlformats-officedocument.presentationml.tags+xml"/>
  <Override PartName="/ppt/tags/tag515.xml" ContentType="application/vnd.openxmlformats-officedocument.presentationml.tags+xml"/>
  <Override PartName="/ppt/tags/tag526.xml" ContentType="application/vnd.openxmlformats-officedocument.presentationml.tags+xml"/>
  <Override PartName="/ppt/tags/tag528.xml" ContentType="application/vnd.openxmlformats-officedocument.presentationml.tags+xml"/>
  <Override PartName="/ppt/tags/tag536.xml" ContentType="application/vnd.openxmlformats-officedocument.presentationml.tags+xml"/>
  <Override PartName="/ppt/tags/tag538.xml" ContentType="application/vnd.openxmlformats-officedocument.presentationml.tags+xml"/>
  <Override PartName="/ppt/tags/tag540.xml" ContentType="application/vnd.openxmlformats-officedocument.presentationml.tags+xml"/>
  <Override PartName="/ppt/tags/tag542.xml" ContentType="application/vnd.openxmlformats-officedocument.presentationml.tags+xml"/>
  <Override PartName="/ppt/tags/tag550.xml" ContentType="application/vnd.openxmlformats-officedocument.presentationml.tags+xml"/>
  <Override PartName="/ppt/tags/tag552.xml" ContentType="application/vnd.openxmlformats-officedocument.presentationml.tags+xml"/>
  <Override PartName="/ppt/tags/tag554.xml" ContentType="application/vnd.openxmlformats-officedocument.presentationml.tags+xml"/>
  <Override PartName="/ppt/tags/tag556.xml" ContentType="application/vnd.openxmlformats-officedocument.presentationml.tags+xml"/>
  <Override PartName="/ppt/tags/tag577.xml" ContentType="application/vnd.openxmlformats-officedocument.presentationml.tags+xml"/>
  <Override PartName="/ppt/tags/tag591.xml" ContentType="application/vnd.openxmlformats-officedocument.presentationml.tags+xml"/>
  <Override PartName="/ppt/tags/tag594.xml" ContentType="application/vnd.openxmlformats-officedocument.presentationml.tags+xml"/>
  <Override PartName="/ppt/tags/tag59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7"/>
  </p:notesMasterIdLst>
  <p:sldIdLst>
    <p:sldId id="549" r:id="rId3"/>
    <p:sldId id="605" r:id="rId4"/>
    <p:sldId id="546" r:id="rId5"/>
    <p:sldId id="547" r:id="rId6"/>
    <p:sldId id="606" r:id="rId7"/>
    <p:sldId id="551" r:id="rId8"/>
    <p:sldId id="564" r:id="rId9"/>
    <p:sldId id="553" r:id="rId10"/>
    <p:sldId id="554" r:id="rId11"/>
    <p:sldId id="555" r:id="rId12"/>
    <p:sldId id="556" r:id="rId13"/>
    <p:sldId id="557" r:id="rId14"/>
    <p:sldId id="558" r:id="rId15"/>
    <p:sldId id="559" r:id="rId16"/>
    <p:sldId id="567" r:id="rId17"/>
    <p:sldId id="565"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82" r:id="rId33"/>
    <p:sldId id="271" r:id="rId34"/>
    <p:sldId id="562" r:id="rId35"/>
    <p:sldId id="550"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546"/>
            <p14:sldId id="547"/>
            <p14:sldId id="606"/>
            <p14:sldId id="551"/>
            <p14:sldId id="564"/>
            <p14:sldId id="553"/>
            <p14:sldId id="554"/>
            <p14:sldId id="555"/>
            <p14:sldId id="556"/>
            <p14:sldId id="557"/>
            <p14:sldId id="558"/>
            <p14:sldId id="559"/>
            <p14:sldId id="567"/>
            <p14:sldId id="565"/>
            <p14:sldId id="257"/>
            <p14:sldId id="258"/>
            <p14:sldId id="259"/>
            <p14:sldId id="260"/>
            <p14:sldId id="261"/>
            <p14:sldId id="262"/>
            <p14:sldId id="263"/>
            <p14:sldId id="264"/>
            <p14:sldId id="265"/>
            <p14:sldId id="266"/>
            <p14:sldId id="267"/>
            <p14:sldId id="268"/>
            <p14:sldId id="269"/>
            <p14:sldId id="270"/>
            <p14:sldId id="282"/>
            <p14:sldId id="271"/>
            <p14:sldId id="562"/>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4" d="100"/>
          <a:sy n="84" d="100"/>
        </p:scale>
        <p:origin x="418" y="10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heme" Target="../theme/theme3.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477.xml"/><Relationship Id="rId2" Type="http://schemas.openxmlformats.org/officeDocument/2006/relationships/tags" Target="../tags/tag476.xml"/><Relationship Id="rId1" Type="http://schemas.openxmlformats.org/officeDocument/2006/relationships/tags" Target="../tags/tag475.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4.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5.xml"/><Relationship Id="rId1" Type="http://schemas.openxmlformats.org/officeDocument/2006/relationships/tags" Target="../tags/tag494.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7.xml"/><Relationship Id="rId1" Type="http://schemas.openxmlformats.org/officeDocument/2006/relationships/tags" Target="../tags/tag525.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tags" Target="../tags/tag412.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59.xml"/><Relationship Id="rId1" Type="http://schemas.openxmlformats.org/officeDocument/2006/relationships/tags" Target="../tags/tag457.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17600" y="365125"/>
            <a:ext cx="14020800" cy="1325563"/>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1117600" y="6356350"/>
            <a:ext cx="3657600"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2025/4/22</a:t>
            </a:fld>
            <a:endParaRPr lang="zh-CN" altLang="en-US" strike="noStrike" noProof="1"/>
          </a:p>
        </p:txBody>
      </p:sp>
      <p:sp>
        <p:nvSpPr>
          <p:cNvPr id="4" name="页脚占位符 3"/>
          <p:cNvSpPr>
            <a:spLocks noGrp="1"/>
          </p:cNvSpPr>
          <p:nvPr>
            <p:ph type="ftr" sz="quarter" idx="11"/>
            <p:custDataLst>
              <p:tags r:id="rId3"/>
            </p:custDataLst>
          </p:nvPr>
        </p:nvSpPr>
        <p:spPr>
          <a:xfrm>
            <a:off x="5384800" y="6356350"/>
            <a:ext cx="5486400" cy="365125"/>
          </a:xfrm>
        </p:spPr>
        <p:txBody>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11480800" y="6356350"/>
            <a:ext cx="3657600"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3350324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df=f355376c2">
    <p:spTree>
      <p:nvGrpSpPr>
        <p:cNvPr id="1" name=""/>
        <p:cNvGrpSpPr/>
        <p:nvPr/>
      </p:nvGrpSpPr>
      <p:grpSpPr>
        <a:xfrm>
          <a:off x="0" y="0"/>
          <a:ext cx="0" cy="0"/>
          <a:chOff x="0" y="0"/>
          <a:chExt cx="0" cy="0"/>
        </a:xfrm>
      </p:grpSpPr>
      <p:pic>
        <p:nvPicPr>
          <p:cNvPr id="2" name="MasterShapeName" descr="preencoded.png"/>
          <p:cNvPicPr>
            <a:picLocks noChangeAspect="1"/>
          </p:cNvPicPr>
          <p:nvPr>
            <p:custDataLst>
              <p:tags r:id="rId1"/>
            </p:custDataLst>
          </p:nvPr>
        </p:nvPicPr>
        <p:blipFill>
          <a:blip r:embed="rId4"/>
          <a:stretch>
            <a:fillRect/>
          </a:stretch>
        </p:blipFill>
        <p:spPr>
          <a:xfrm>
            <a:off x="0" y="0"/>
            <a:ext cx="12192000" cy="6864096"/>
          </a:xfrm>
          <a:prstGeom prst="rect">
            <a:avLst/>
          </a:prstGeom>
        </p:spPr>
      </p:pic>
      <p:sp>
        <p:nvSpPr>
          <p:cNvPr id="3" name="MasterShapeName"/>
          <p:cNvSpPr/>
          <p:nvPr>
            <p:custDataLst>
              <p:tags r:id="rId2"/>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7" b="1" i="0">
                <a:solidFill>
                  <a:srgbClr val="93CDDD"/>
                </a:solidFill>
                <a:latin typeface="SimSun" pitchFamily="34" charset="0"/>
                <a:ea typeface="SimSun" pitchFamily="34" charset="-122"/>
                <a:cs typeface="SimSun" pitchFamily="34" charset="-120"/>
              </a:rPr>
              <a:t>基础题</a:t>
            </a:r>
            <a:endParaRPr lang="en-US" sz="2667"/>
          </a:p>
        </p:txBody>
      </p:sp>
    </p:spTree>
    <p:extLst>
      <p:ext uri="{BB962C8B-B14F-4D97-AF65-F5344CB8AC3E}">
        <p14:creationId xmlns:p14="http://schemas.microsoft.com/office/powerpoint/2010/main" val="37182500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内容#df=7b1752dff">
    <p:spTree>
      <p:nvGrpSpPr>
        <p:cNvPr id="1" name=""/>
        <p:cNvGrpSpPr/>
        <p:nvPr/>
      </p:nvGrpSpPr>
      <p:grpSpPr>
        <a:xfrm>
          <a:off x="0" y="0"/>
          <a:ext cx="0" cy="0"/>
          <a:chOff x="0" y="0"/>
          <a:chExt cx="0" cy="0"/>
        </a:xfrm>
      </p:grpSpPr>
      <p:pic>
        <p:nvPicPr>
          <p:cNvPr id="2" name="MasterShapeName" descr="preencoded.png"/>
          <p:cNvPicPr>
            <a:picLocks noChangeAspect="1"/>
          </p:cNvPicPr>
          <p:nvPr>
            <p:custDataLst>
              <p:tags r:id="rId1"/>
            </p:custDataLst>
          </p:nvPr>
        </p:nvPicPr>
        <p:blipFill>
          <a:blip r:embed="rId4"/>
          <a:stretch>
            <a:fillRect/>
          </a:stretch>
        </p:blipFill>
        <p:spPr>
          <a:xfrm>
            <a:off x="0" y="0"/>
            <a:ext cx="12192000" cy="6864096"/>
          </a:xfrm>
          <a:prstGeom prst="rect">
            <a:avLst/>
          </a:prstGeom>
        </p:spPr>
      </p:pic>
      <p:sp>
        <p:nvSpPr>
          <p:cNvPr id="3" name="MasterShapeName"/>
          <p:cNvSpPr/>
          <p:nvPr>
            <p:custDataLst>
              <p:tags r:id="rId2"/>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7" b="1" i="0">
                <a:solidFill>
                  <a:srgbClr val="93CDDD"/>
                </a:solidFill>
                <a:latin typeface="SimSun" pitchFamily="34" charset="0"/>
                <a:ea typeface="SimSun" pitchFamily="34" charset="-122"/>
                <a:cs typeface="SimSun" pitchFamily="34" charset="-120"/>
              </a:rPr>
              <a:t>综合应用题</a:t>
            </a:r>
            <a:endParaRPr lang="en-US" sz="2667"/>
          </a:p>
        </p:txBody>
      </p:sp>
    </p:spTree>
    <p:extLst>
      <p:ext uri="{BB962C8B-B14F-4D97-AF65-F5344CB8AC3E}">
        <p14:creationId xmlns:p14="http://schemas.microsoft.com/office/powerpoint/2010/main" val="4079827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4.xml"/><Relationship Id="rId7" Type="http://schemas.openxmlformats.org/officeDocument/2006/relationships/tags" Target="../tags/tag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5.xml"/><Relationship Id="rId11" Type="http://schemas.openxmlformats.org/officeDocument/2006/relationships/image" Target="file:///D:\qq&#25991;&#20214;\712321467\Image\C2C\Image2\%7b75232B38-A165-1FB7-499C-2E1C792CACB5%7d.png" TargetMode="External"/><Relationship Id="rId5" Type="http://schemas.openxmlformats.org/officeDocument/2006/relationships/theme" Target="../theme/theme2.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7"/>
            </p:custDataLst>
          </p:nvPr>
        </p:nvPicPr>
        <p:blipFill>
          <a:blip r:embed="rId10" r:link="rId11"/>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8"/>
            </p:custDataLst>
          </p:nvPr>
        </p:nvPicPr>
        <p:blipFill>
          <a:blip r:embed="rId10" r:link="rId11"/>
          <a:stretch>
            <a:fillRect/>
          </a:stretch>
        </p:blipFill>
        <p:spPr>
          <a:xfrm>
            <a:off x="838200" y="365125"/>
            <a:ext cx="9525" cy="9525"/>
          </a:xfrm>
          <a:prstGeom prst="rect">
            <a:avLst/>
          </a:prstGeom>
          <a:noFill/>
          <a:ln>
            <a:noFill/>
            <a:miter lim="800000"/>
          </a:ln>
        </p:spPr>
      </p:pic>
    </p:spTree>
    <p:custDataLst>
      <p:tags r:id="rId6"/>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4.jpe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audio" Target="../media/audio1.wav"/><Relationship Id="rId2" Type="http://schemas.openxmlformats.org/officeDocument/2006/relationships/tags" Target="../tags/tag23.xml"/><Relationship Id="rId16" Type="http://schemas.openxmlformats.org/officeDocument/2006/relationships/image" Target="../media/image7.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1.xml"/><Relationship Id="rId5" Type="http://schemas.openxmlformats.org/officeDocument/2006/relationships/tags" Target="../tags/tag26.xml"/><Relationship Id="rId15" Type="http://schemas.openxmlformats.org/officeDocument/2006/relationships/image" Target="../media/image6.png"/><Relationship Id="rId10"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 Type="http://schemas.openxmlformats.org/officeDocument/2006/relationships/tags" Target="../tags/tag236.xml"/><Relationship Id="rId21" Type="http://schemas.openxmlformats.org/officeDocument/2006/relationships/tags" Target="../tags/tag254.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29" Type="http://schemas.openxmlformats.org/officeDocument/2006/relationships/tags" Target="../tags/tag262.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image" Target="../media/image18.png"/><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slideLayout" Target="../slideLayouts/slideLayout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s>
</file>

<file path=ppt/slides/_rels/slide11.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tags" Target="../tags/tag281.xml"/><Relationship Id="rId26" Type="http://schemas.openxmlformats.org/officeDocument/2006/relationships/image" Target="../media/image19.jpeg"/><Relationship Id="rId3" Type="http://schemas.openxmlformats.org/officeDocument/2006/relationships/tags" Target="../tags/tag266.xml"/><Relationship Id="rId21" Type="http://schemas.openxmlformats.org/officeDocument/2006/relationships/tags" Target="../tags/tag284.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tags" Target="../tags/tag280.xml"/><Relationship Id="rId25" Type="http://schemas.openxmlformats.org/officeDocument/2006/relationships/slideLayout" Target="../slideLayouts/slideLayout3.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tags" Target="../tags/tag283.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24" Type="http://schemas.openxmlformats.org/officeDocument/2006/relationships/tags" Target="../tags/tag287.xml"/><Relationship Id="rId5" Type="http://schemas.openxmlformats.org/officeDocument/2006/relationships/tags" Target="../tags/tag268.xml"/><Relationship Id="rId15" Type="http://schemas.openxmlformats.org/officeDocument/2006/relationships/tags" Target="../tags/tag278.xml"/><Relationship Id="rId23" Type="http://schemas.openxmlformats.org/officeDocument/2006/relationships/tags" Target="../tags/tag286.xml"/><Relationship Id="rId28" Type="http://schemas.openxmlformats.org/officeDocument/2006/relationships/image" Target="../media/image21.jpeg"/><Relationship Id="rId10" Type="http://schemas.openxmlformats.org/officeDocument/2006/relationships/tags" Target="../tags/tag273.xml"/><Relationship Id="rId19" Type="http://schemas.openxmlformats.org/officeDocument/2006/relationships/tags" Target="../tags/tag282.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 Id="rId22" Type="http://schemas.openxmlformats.org/officeDocument/2006/relationships/tags" Target="../tags/tag285.xml"/><Relationship Id="rId27"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3" Type="http://schemas.openxmlformats.org/officeDocument/2006/relationships/tags" Target="../tags/tag290.xml"/><Relationship Id="rId21" Type="http://schemas.openxmlformats.org/officeDocument/2006/relationships/tags" Target="../tags/tag308.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3.wmf"/><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oleObject" Target="../embeddings/oleObject1.bin"/><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image" Target="../media/image22.png"/><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image" Target="../media/image23.wmf"/><Relationship Id="rId3" Type="http://schemas.openxmlformats.org/officeDocument/2006/relationships/tags" Target="../tags/tag311.xml"/><Relationship Id="rId21" Type="http://schemas.openxmlformats.org/officeDocument/2006/relationships/tags" Target="../tags/tag329.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oleObject" Target="../embeddings/oleObject1.bin"/><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image" Target="../media/image22.png"/><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slideLayout" Target="../slideLayouts/slideLayout3.xml"/><Relationship Id="rId10" Type="http://schemas.openxmlformats.org/officeDocument/2006/relationships/tags" Target="../tags/tag318.xml"/><Relationship Id="rId19" Type="http://schemas.openxmlformats.org/officeDocument/2006/relationships/tags" Target="../tags/tag327.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2.xml"/><Relationship Id="rId1" Type="http://schemas.openxmlformats.org/officeDocument/2006/relationships/tags" Target="../tags/tag331.xml"/></Relationships>
</file>

<file path=ppt/slides/_rels/slide15.xml.rels><?xml version="1.0" encoding="UTF-8" standalone="yes"?>
<Relationships xmlns="http://schemas.openxmlformats.org/package/2006/relationships"><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tags" Target="../tags/tag371.xml"/><Relationship Id="rId21" Type="http://schemas.openxmlformats.org/officeDocument/2006/relationships/tags" Target="../tags/tag353.xml"/><Relationship Id="rId34" Type="http://schemas.openxmlformats.org/officeDocument/2006/relationships/tags" Target="../tags/tag366.xml"/><Relationship Id="rId42" Type="http://schemas.openxmlformats.org/officeDocument/2006/relationships/tags" Target="../tags/tag374.xml"/><Relationship Id="rId47" Type="http://schemas.openxmlformats.org/officeDocument/2006/relationships/tags" Target="../tags/tag379.xml"/><Relationship Id="rId50" Type="http://schemas.openxmlformats.org/officeDocument/2006/relationships/tags" Target="../tags/tag382.xml"/><Relationship Id="rId55" Type="http://schemas.openxmlformats.org/officeDocument/2006/relationships/image" Target="../media/image25.wmf"/><Relationship Id="rId7" Type="http://schemas.openxmlformats.org/officeDocument/2006/relationships/tags" Target="../tags/tag339.xml"/><Relationship Id="rId2" Type="http://schemas.openxmlformats.org/officeDocument/2006/relationships/tags" Target="../tags/tag334.xml"/><Relationship Id="rId16" Type="http://schemas.openxmlformats.org/officeDocument/2006/relationships/tags" Target="../tags/tag348.xml"/><Relationship Id="rId29" Type="http://schemas.openxmlformats.org/officeDocument/2006/relationships/tags" Target="../tags/tag361.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tags" Target="../tags/tag372.xml"/><Relationship Id="rId45" Type="http://schemas.openxmlformats.org/officeDocument/2006/relationships/tags" Target="../tags/tag377.xml"/><Relationship Id="rId53" Type="http://schemas.openxmlformats.org/officeDocument/2006/relationships/image" Target="../media/image24.emf"/><Relationship Id="rId5" Type="http://schemas.openxmlformats.org/officeDocument/2006/relationships/tags" Target="../tags/tag337.xm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tags" Target="../tags/tag363.xml"/><Relationship Id="rId44" Type="http://schemas.openxmlformats.org/officeDocument/2006/relationships/tags" Target="../tags/tag376.xml"/><Relationship Id="rId52" Type="http://schemas.openxmlformats.org/officeDocument/2006/relationships/oleObject" Target="../embeddings/oleObject2.bin"/><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tags" Target="../tags/tag375.xml"/><Relationship Id="rId48" Type="http://schemas.openxmlformats.org/officeDocument/2006/relationships/tags" Target="../tags/tag380.xml"/><Relationship Id="rId8" Type="http://schemas.openxmlformats.org/officeDocument/2006/relationships/tags" Target="../tags/tag340.xml"/><Relationship Id="rId51" Type="http://schemas.openxmlformats.org/officeDocument/2006/relationships/slideLayout" Target="../slideLayouts/slideLayout3.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46" Type="http://schemas.openxmlformats.org/officeDocument/2006/relationships/tags" Target="../tags/tag378.xml"/><Relationship Id="rId20" Type="http://schemas.openxmlformats.org/officeDocument/2006/relationships/tags" Target="../tags/tag352.xml"/><Relationship Id="rId41" Type="http://schemas.openxmlformats.org/officeDocument/2006/relationships/tags" Target="../tags/tag373.xml"/><Relationship Id="rId54" Type="http://schemas.openxmlformats.org/officeDocument/2006/relationships/oleObject" Target="../embeddings/oleObject3.bin"/><Relationship Id="rId1" Type="http://schemas.openxmlformats.org/officeDocument/2006/relationships/tags" Target="../tags/tag333.xml"/><Relationship Id="rId6" Type="http://schemas.openxmlformats.org/officeDocument/2006/relationships/tags" Target="../tags/tag338.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49" Type="http://schemas.openxmlformats.org/officeDocument/2006/relationships/tags" Target="../tags/tag381.xml"/></Relationships>
</file>

<file path=ppt/slides/_rels/slide16.xml.rels><?xml version="1.0" encoding="UTF-8" standalone="yes"?>
<Relationships xmlns="http://schemas.openxmlformats.org/package/2006/relationships"><Relationship Id="rId3" Type="http://schemas.openxmlformats.org/officeDocument/2006/relationships/tags" Target="../tags/tag385.xml"/><Relationship Id="rId7" Type="http://schemas.openxmlformats.org/officeDocument/2006/relationships/image" Target="../media/image26.png"/><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slideLayout" Target="../slideLayouts/slideLayout2.xml"/><Relationship Id="rId5" Type="http://schemas.openxmlformats.org/officeDocument/2006/relationships/tags" Target="../tags/tag387.xml"/><Relationship Id="rId4" Type="http://schemas.openxmlformats.org/officeDocument/2006/relationships/tags" Target="../tags/tag386.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90.xml"/><Relationship Id="rId7" Type="http://schemas.openxmlformats.org/officeDocument/2006/relationships/notesSlide" Target="../notesSlides/notesSlide2.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slideLayout" Target="../slideLayouts/slideLayout2.xml"/><Relationship Id="rId5" Type="http://schemas.openxmlformats.org/officeDocument/2006/relationships/tags" Target="../tags/tag392.xml"/><Relationship Id="rId4" Type="http://schemas.openxmlformats.org/officeDocument/2006/relationships/tags" Target="../tags/tag391.xml"/></Relationships>
</file>

<file path=ppt/slides/_rels/slide18.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image" Target="../media/image29.png"/><Relationship Id="rId3" Type="http://schemas.openxmlformats.org/officeDocument/2006/relationships/tags" Target="../tags/tag398.xml"/><Relationship Id="rId7" Type="http://schemas.openxmlformats.org/officeDocument/2006/relationships/tags" Target="../tags/tag402.xml"/><Relationship Id="rId12" Type="http://schemas.openxmlformats.org/officeDocument/2006/relationships/tags" Target="../tags/tag430.xml"/><Relationship Id="rId17" Type="http://schemas.openxmlformats.org/officeDocument/2006/relationships/slide" Target="slide2.xml"/><Relationship Id="rId2" Type="http://schemas.openxmlformats.org/officeDocument/2006/relationships/tags" Target="../tags/tag397.xml"/><Relationship Id="rId16" Type="http://schemas.openxmlformats.org/officeDocument/2006/relationships/image" Target="../media/image31.png"/><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27.jpeg"/><Relationship Id="rId5" Type="http://schemas.openxmlformats.org/officeDocument/2006/relationships/tags" Target="../tags/tag400.xml"/><Relationship Id="rId15" Type="http://schemas.openxmlformats.org/officeDocument/2006/relationships/tags" Target="../tags/tag435.xml"/><Relationship Id="rId10" Type="http://schemas.openxmlformats.org/officeDocument/2006/relationships/notesSlide" Target="../notesSlides/notesSlide3.xml"/><Relationship Id="rId4" Type="http://schemas.openxmlformats.org/officeDocument/2006/relationships/tags" Target="../tags/tag399.xml"/><Relationship Id="rId9" Type="http://schemas.openxmlformats.org/officeDocument/2006/relationships/slideLayout" Target="../slideLayouts/slideLayout2.xml"/><Relationship Id="rId1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409.xml"/><Relationship Id="rId7" Type="http://schemas.openxmlformats.org/officeDocument/2006/relationships/notesSlide" Target="../notesSlides/notesSlide4.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slideLayout" Target="../slideLayouts/slideLayout2.xml"/><Relationship Id="rId5" Type="http://schemas.openxmlformats.org/officeDocument/2006/relationships/tags" Target="../tags/tag411.xml"/><Relationship Id="rId4" Type="http://schemas.openxmlformats.org/officeDocument/2006/relationships/tags" Target="../tags/tag410.xml"/></Relationships>
</file>

<file path=ppt/slides/_rels/slide2.xml.rels><?xml version="1.0" encoding="UTF-8" standalone="yes"?>
<Relationships xmlns="http://schemas.openxmlformats.org/package/2006/relationships"><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tags" Target="../tags/tag71.xml"/><Relationship Id="rId21" Type="http://schemas.openxmlformats.org/officeDocument/2006/relationships/tags" Target="../tags/tag53.xml"/><Relationship Id="rId34" Type="http://schemas.openxmlformats.org/officeDocument/2006/relationships/tags" Target="../tags/tag66.xml"/><Relationship Id="rId42" Type="http://schemas.openxmlformats.org/officeDocument/2006/relationships/slideLayout" Target="../slideLayouts/slideLayout2.xml"/><Relationship Id="rId47" Type="http://schemas.openxmlformats.org/officeDocument/2006/relationships/image" Target="../media/image10.png"/><Relationship Id="rId7" Type="http://schemas.openxmlformats.org/officeDocument/2006/relationships/tags" Target="../tags/tag39.xml"/><Relationship Id="rId2" Type="http://schemas.openxmlformats.org/officeDocument/2006/relationships/tags" Target="../tags/tag34.xml"/><Relationship Id="rId16" Type="http://schemas.openxmlformats.org/officeDocument/2006/relationships/tags" Target="../tags/tag48.xml"/><Relationship Id="rId29" Type="http://schemas.openxmlformats.org/officeDocument/2006/relationships/tags" Target="../tags/tag6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tags" Target="../tags/tag69.xml"/><Relationship Id="rId40" Type="http://schemas.openxmlformats.org/officeDocument/2006/relationships/tags" Target="../tags/tag72.xml"/><Relationship Id="rId45" Type="http://schemas.openxmlformats.org/officeDocument/2006/relationships/image" Target="../media/image9.png"/><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tags" Target="../tags/tag68.xml"/><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4" Type="http://schemas.openxmlformats.org/officeDocument/2006/relationships/image" Target="../media/image8.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 Id="rId43" Type="http://schemas.openxmlformats.org/officeDocument/2006/relationships/audio" Target="../media/audio1.wav"/><Relationship Id="rId48" Type="http://schemas.openxmlformats.org/officeDocument/2006/relationships/image" Target="../media/image11.png"/><Relationship Id="rId8" Type="http://schemas.openxmlformats.org/officeDocument/2006/relationships/tags" Target="../tags/tag40.xml"/><Relationship Id="rId3" Type="http://schemas.openxmlformats.org/officeDocument/2006/relationships/tags" Target="../tags/tag35.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tags" Target="../tags/tag70.xml"/><Relationship Id="rId46" Type="http://schemas.microsoft.com/office/2007/relationships/hdphoto" Target="../media/hdphoto1.wdp"/><Relationship Id="rId20" Type="http://schemas.openxmlformats.org/officeDocument/2006/relationships/tags" Target="../tags/tag52.xml"/><Relationship Id="rId41" Type="http://schemas.openxmlformats.org/officeDocument/2006/relationships/tags" Target="../tags/tag73.xml"/></Relationships>
</file>

<file path=ppt/slides/_rels/slide20.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image" Target="../media/image33.png"/><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tags" Target="../tags/tag456.xml"/><Relationship Id="rId17" Type="http://schemas.openxmlformats.org/officeDocument/2006/relationships/image" Target="../media/image35.png"/><Relationship Id="rId2" Type="http://schemas.openxmlformats.org/officeDocument/2006/relationships/tags" Target="../tags/tag416.xml"/><Relationship Id="rId16" Type="http://schemas.openxmlformats.org/officeDocument/2006/relationships/tags" Target="../tags/tag460.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29.jpeg"/><Relationship Id="rId5" Type="http://schemas.openxmlformats.org/officeDocument/2006/relationships/tags" Target="../tags/tag419.xml"/><Relationship Id="rId15" Type="http://schemas.openxmlformats.org/officeDocument/2006/relationships/image" Target="../media/image34.png"/><Relationship Id="rId10" Type="http://schemas.openxmlformats.org/officeDocument/2006/relationships/notesSlide" Target="../notesSlides/notesSlide5.xml"/><Relationship Id="rId4" Type="http://schemas.openxmlformats.org/officeDocument/2006/relationships/tags" Target="../tags/tag418.xml"/><Relationship Id="rId9" Type="http://schemas.openxmlformats.org/officeDocument/2006/relationships/slideLayout" Target="../slideLayouts/slideLayout2.xml"/><Relationship Id="rId14" Type="http://schemas.openxmlformats.org/officeDocument/2006/relationships/tags" Target="../tags/tag458.xml"/></Relationships>
</file>

<file path=ppt/slides/_rels/slide21.xml.rels><?xml version="1.0" encoding="UTF-8" standalone="yes"?>
<Relationships xmlns="http://schemas.openxmlformats.org/package/2006/relationships"><Relationship Id="rId8" Type="http://schemas.openxmlformats.org/officeDocument/2006/relationships/tags" Target="../tags/tag471.xml"/><Relationship Id="rId3" Type="http://schemas.openxmlformats.org/officeDocument/2006/relationships/tags" Target="../tags/tag428.xml"/><Relationship Id="rId7" Type="http://schemas.openxmlformats.org/officeDocument/2006/relationships/image" Target="../media/image29.jpeg"/><Relationship Id="rId12" Type="http://schemas.openxmlformats.org/officeDocument/2006/relationships/image" Target="../media/image37.png"/><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notesSlide" Target="../notesSlides/notesSlide6.xml"/><Relationship Id="rId11" Type="http://schemas.openxmlformats.org/officeDocument/2006/relationships/tags" Target="../tags/tag473.xml"/><Relationship Id="rId5" Type="http://schemas.openxmlformats.org/officeDocument/2006/relationships/slideLayout" Target="../slideLayouts/slideLayout2.xml"/><Relationship Id="rId4" Type="http://schemas.openxmlformats.org/officeDocument/2006/relationships/tags" Target="../tags/tag429.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tags" Target="../tags/tag485.xml"/><Relationship Id="rId3" Type="http://schemas.openxmlformats.org/officeDocument/2006/relationships/tags" Target="../tags/tag437.xml"/><Relationship Id="rId7" Type="http://schemas.openxmlformats.org/officeDocument/2006/relationships/tags" Target="../tags/tag441.xml"/><Relationship Id="rId12" Type="http://schemas.openxmlformats.org/officeDocument/2006/relationships/image" Target="../media/image38.png"/><Relationship Id="rId2" Type="http://schemas.openxmlformats.org/officeDocument/2006/relationships/tags" Target="../tags/tag436.xml"/><Relationship Id="rId1" Type="http://schemas.openxmlformats.org/officeDocument/2006/relationships/tags" Target="../tags/tag434.xml"/><Relationship Id="rId6" Type="http://schemas.openxmlformats.org/officeDocument/2006/relationships/tags" Target="../tags/tag440.xml"/><Relationship Id="rId11" Type="http://schemas.openxmlformats.org/officeDocument/2006/relationships/tags" Target="../tags/tag482.xml"/><Relationship Id="rId5" Type="http://schemas.openxmlformats.org/officeDocument/2006/relationships/tags" Target="../tags/tag439.xml"/><Relationship Id="rId10" Type="http://schemas.openxmlformats.org/officeDocument/2006/relationships/image" Target="../media/image29.jpeg"/><Relationship Id="rId4" Type="http://schemas.openxmlformats.org/officeDocument/2006/relationships/tags" Target="../tags/tag438.xml"/><Relationship Id="rId9" Type="http://schemas.openxmlformats.org/officeDocument/2006/relationships/notesSlide" Target="../notesSlides/notesSlide7.xml"/><Relationship Id="rId1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447.xml"/><Relationship Id="rId7" Type="http://schemas.openxmlformats.org/officeDocument/2006/relationships/notesSlide" Target="../notesSlides/notesSlide8.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slideLayout" Target="../slideLayouts/slideLayout2.xml"/><Relationship Id="rId11" Type="http://schemas.openxmlformats.org/officeDocument/2006/relationships/slide" Target="slide2.xml"/><Relationship Id="rId5" Type="http://schemas.openxmlformats.org/officeDocument/2006/relationships/tags" Target="../tags/tag449.xml"/><Relationship Id="rId10" Type="http://schemas.openxmlformats.org/officeDocument/2006/relationships/image" Target="../media/image40.png"/><Relationship Id="rId4" Type="http://schemas.openxmlformats.org/officeDocument/2006/relationships/tags" Target="../tags/tag448.xml"/><Relationship Id="rId9" Type="http://schemas.openxmlformats.org/officeDocument/2006/relationships/tags" Target="../tags/tag496.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55.xml"/><Relationship Id="rId7" Type="http://schemas.openxmlformats.org/officeDocument/2006/relationships/tags" Target="../tags/tag506.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image" Target="../media/image30.jpe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464.xml"/><Relationship Id="rId7" Type="http://schemas.openxmlformats.org/officeDocument/2006/relationships/notesSlide" Target="../notesSlides/notesSlide10.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slideLayout" Target="../slideLayouts/slideLayout2.xml"/><Relationship Id="rId5" Type="http://schemas.openxmlformats.org/officeDocument/2006/relationships/tags" Target="../tags/tag466.xml"/><Relationship Id="rId10" Type="http://schemas.openxmlformats.org/officeDocument/2006/relationships/image" Target="../media/image44.png"/><Relationship Id="rId4" Type="http://schemas.openxmlformats.org/officeDocument/2006/relationships/tags" Target="../tags/tag465.xml"/><Relationship Id="rId9" Type="http://schemas.openxmlformats.org/officeDocument/2006/relationships/tags" Target="../tags/tag515.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474.xml"/><Relationship Id="rId7" Type="http://schemas.openxmlformats.org/officeDocument/2006/relationships/tags" Target="../tags/tag526.xml"/><Relationship Id="rId2" Type="http://schemas.openxmlformats.org/officeDocument/2006/relationships/tags" Target="../tags/tag472.xml"/><Relationship Id="rId1" Type="http://schemas.openxmlformats.org/officeDocument/2006/relationships/tags" Target="../tags/tag470.xml"/><Relationship Id="rId6" Type="http://schemas.openxmlformats.org/officeDocument/2006/relationships/image" Target="../media/image30.jpeg"/><Relationship Id="rId11" Type="http://schemas.openxmlformats.org/officeDocument/2006/relationships/image" Target="../media/image46.png"/><Relationship Id="rId5" Type="http://schemas.openxmlformats.org/officeDocument/2006/relationships/notesSlide" Target="../notesSlides/notesSlide11.xml"/><Relationship Id="rId10" Type="http://schemas.openxmlformats.org/officeDocument/2006/relationships/tags" Target="../tags/tag528.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tags" Target="../tags/tag540.xml"/><Relationship Id="rId3" Type="http://schemas.openxmlformats.org/officeDocument/2006/relationships/tags" Target="../tags/tag480.xml"/><Relationship Id="rId7" Type="http://schemas.openxmlformats.org/officeDocument/2006/relationships/notesSlide" Target="../notesSlides/notesSlide12.xml"/><Relationship Id="rId12" Type="http://schemas.openxmlformats.org/officeDocument/2006/relationships/image" Target="../media/image48.png"/><Relationship Id="rId17" Type="http://schemas.openxmlformats.org/officeDocument/2006/relationships/image" Target="../media/image50.png"/><Relationship Id="rId2" Type="http://schemas.openxmlformats.org/officeDocument/2006/relationships/tags" Target="../tags/tag479.xml"/><Relationship Id="rId16" Type="http://schemas.openxmlformats.org/officeDocument/2006/relationships/tags" Target="../tags/tag542.xml"/><Relationship Id="rId1" Type="http://schemas.openxmlformats.org/officeDocument/2006/relationships/tags" Target="../tags/tag478.xml"/><Relationship Id="rId6" Type="http://schemas.openxmlformats.org/officeDocument/2006/relationships/slideLayout" Target="../slideLayouts/slideLayout2.xml"/><Relationship Id="rId11" Type="http://schemas.openxmlformats.org/officeDocument/2006/relationships/tags" Target="../tags/tag538.xml"/><Relationship Id="rId5" Type="http://schemas.openxmlformats.org/officeDocument/2006/relationships/tags" Target="../tags/tag483.xml"/><Relationship Id="rId10" Type="http://schemas.openxmlformats.org/officeDocument/2006/relationships/image" Target="../media/image47.png"/><Relationship Id="rId4" Type="http://schemas.openxmlformats.org/officeDocument/2006/relationships/tags" Target="../tags/tag481.xml"/><Relationship Id="rId9" Type="http://schemas.openxmlformats.org/officeDocument/2006/relationships/tags" Target="../tags/tag536.xml"/><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52.png"/><Relationship Id="rId18" Type="http://schemas.openxmlformats.org/officeDocument/2006/relationships/slide" Target="slide2.xml"/><Relationship Id="rId3" Type="http://schemas.openxmlformats.org/officeDocument/2006/relationships/tags" Target="../tags/tag490.xml"/><Relationship Id="rId7" Type="http://schemas.openxmlformats.org/officeDocument/2006/relationships/slideLayout" Target="../slideLayouts/slideLayout2.xml"/><Relationship Id="rId12" Type="http://schemas.openxmlformats.org/officeDocument/2006/relationships/tags" Target="../tags/tag552.xml"/><Relationship Id="rId17" Type="http://schemas.openxmlformats.org/officeDocument/2006/relationships/image" Target="../media/image54.png"/><Relationship Id="rId2" Type="http://schemas.openxmlformats.org/officeDocument/2006/relationships/tags" Target="../tags/tag489.xml"/><Relationship Id="rId16" Type="http://schemas.openxmlformats.org/officeDocument/2006/relationships/tags" Target="../tags/tag556.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image" Target="../media/image51.png"/><Relationship Id="rId5" Type="http://schemas.openxmlformats.org/officeDocument/2006/relationships/tags" Target="../tags/tag492.xml"/><Relationship Id="rId15" Type="http://schemas.openxmlformats.org/officeDocument/2006/relationships/image" Target="../media/image53.png"/><Relationship Id="rId10" Type="http://schemas.openxmlformats.org/officeDocument/2006/relationships/tags" Target="../tags/tag550.xml"/><Relationship Id="rId4" Type="http://schemas.openxmlformats.org/officeDocument/2006/relationships/tags" Target="../tags/tag491.xml"/><Relationship Id="rId9" Type="http://schemas.openxmlformats.org/officeDocument/2006/relationships/image" Target="../media/image30.jpeg"/><Relationship Id="rId14" Type="http://schemas.openxmlformats.org/officeDocument/2006/relationships/tags" Target="../tags/tag554.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500.xml"/><Relationship Id="rId7" Type="http://schemas.openxmlformats.org/officeDocument/2006/relationships/notesSlide" Target="../notesSlides/notesSlide14.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slideLayout" Target="../slideLayouts/slideLayout2.xml"/><Relationship Id="rId5" Type="http://schemas.openxmlformats.org/officeDocument/2006/relationships/tags" Target="../tags/tag502.xml"/><Relationship Id="rId4" Type="http://schemas.openxmlformats.org/officeDocument/2006/relationships/tags" Target="../tags/tag501.xml"/></Relationships>
</file>

<file path=ppt/slides/_rels/slide3.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image" Target="../media/image13.jpeg"/><Relationship Id="rId3" Type="http://schemas.openxmlformats.org/officeDocument/2006/relationships/tags" Target="../tags/tag76.xml"/><Relationship Id="rId21" Type="http://schemas.openxmlformats.org/officeDocument/2006/relationships/image" Target="../media/image16.jpe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image" Target="../media/image12.jpeg"/><Relationship Id="rId2" Type="http://schemas.openxmlformats.org/officeDocument/2006/relationships/tags" Target="../tags/tag75.xml"/><Relationship Id="rId16" Type="http://schemas.openxmlformats.org/officeDocument/2006/relationships/slideLayout" Target="../slideLayouts/slideLayout2.xml"/><Relationship Id="rId20" Type="http://schemas.openxmlformats.org/officeDocument/2006/relationships/image" Target="../media/image15.jpe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image" Target="../media/image14.jpe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30.xml.rels><?xml version="1.0" encoding="UTF-8" standalone="yes"?>
<Relationships xmlns="http://schemas.openxmlformats.org/package/2006/relationships"><Relationship Id="rId3" Type="http://schemas.openxmlformats.org/officeDocument/2006/relationships/tags" Target="../tags/tag509.xml"/><Relationship Id="rId7" Type="http://schemas.openxmlformats.org/officeDocument/2006/relationships/image" Target="../media/image32.jpeg"/><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notesSlide" Target="../notesSlides/notesSlide15.xml"/><Relationship Id="rId5" Type="http://schemas.openxmlformats.org/officeDocument/2006/relationships/slideLayout" Target="../slideLayouts/slideLayout2.xml"/><Relationship Id="rId10" Type="http://schemas.openxmlformats.org/officeDocument/2006/relationships/image" Target="../media/image56.png"/><Relationship Id="rId4" Type="http://schemas.openxmlformats.org/officeDocument/2006/relationships/tags" Target="../tags/tag510.xml"/><Relationship Id="rId9" Type="http://schemas.openxmlformats.org/officeDocument/2006/relationships/tags" Target="../tags/tag577.xml"/></Relationships>
</file>

<file path=ppt/slides/_rels/slide31.xml.rels><?xml version="1.0" encoding="UTF-8" standalone="yes"?>
<Relationships xmlns="http://schemas.openxmlformats.org/package/2006/relationships"><Relationship Id="rId3" Type="http://schemas.openxmlformats.org/officeDocument/2006/relationships/tags" Target="../tags/tag517.xml"/><Relationship Id="rId7" Type="http://schemas.openxmlformats.org/officeDocument/2006/relationships/slide" Target="slide2.xml"/><Relationship Id="rId2" Type="http://schemas.openxmlformats.org/officeDocument/2006/relationships/tags" Target="../tags/tag516.xml"/><Relationship Id="rId1" Type="http://schemas.openxmlformats.org/officeDocument/2006/relationships/tags" Target="../tags/tag514.xml"/><Relationship Id="rId6" Type="http://schemas.openxmlformats.org/officeDocument/2006/relationships/image" Target="../media/image32.jpeg"/><Relationship Id="rId5" Type="http://schemas.openxmlformats.org/officeDocument/2006/relationships/slideLayout" Target="../slideLayouts/slideLayout2.xml"/><Relationship Id="rId4" Type="http://schemas.openxmlformats.org/officeDocument/2006/relationships/tags" Target="../tags/tag518.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59.png"/><Relationship Id="rId3" Type="http://schemas.openxmlformats.org/officeDocument/2006/relationships/tags" Target="../tags/tag521.xml"/><Relationship Id="rId7" Type="http://schemas.openxmlformats.org/officeDocument/2006/relationships/slideLayout" Target="../slideLayouts/slideLayout2.xml"/><Relationship Id="rId12" Type="http://schemas.openxmlformats.org/officeDocument/2006/relationships/tags" Target="../tags/tag594.xml"/><Relationship Id="rId2" Type="http://schemas.openxmlformats.org/officeDocument/2006/relationships/tags" Target="../tags/tag520.xml"/><Relationship Id="rId16" Type="http://schemas.openxmlformats.org/officeDocument/2006/relationships/image" Target="../media/image60.png"/><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image" Target="../media/image58.png"/><Relationship Id="rId5" Type="http://schemas.openxmlformats.org/officeDocument/2006/relationships/tags" Target="../tags/tag523.xml"/><Relationship Id="rId15" Type="http://schemas.openxmlformats.org/officeDocument/2006/relationships/tags" Target="../tags/tag596.xml"/><Relationship Id="rId10" Type="http://schemas.openxmlformats.org/officeDocument/2006/relationships/tags" Target="../tags/tag591.xml"/><Relationship Id="rId4" Type="http://schemas.openxmlformats.org/officeDocument/2006/relationships/tags" Target="../tags/tag522.xml"/><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6.xml"/><Relationship Id="rId18" Type="http://schemas.openxmlformats.org/officeDocument/2006/relationships/tags" Target="../tags/tag553.xml"/><Relationship Id="rId3" Type="http://schemas.openxmlformats.org/officeDocument/2006/relationships/tags" Target="../tags/tag532.xml"/><Relationship Id="rId7" Type="http://schemas.openxmlformats.org/officeDocument/2006/relationships/tags" Target="../tags/tag537.xml"/><Relationship Id="rId12" Type="http://schemas.openxmlformats.org/officeDocument/2006/relationships/tags" Target="../tags/tag545.xml"/><Relationship Id="rId17" Type="http://schemas.openxmlformats.org/officeDocument/2006/relationships/tags" Target="../tags/tag551.xml"/><Relationship Id="rId2" Type="http://schemas.openxmlformats.org/officeDocument/2006/relationships/tags" Target="../tags/tag531.xml"/><Relationship Id="rId16" Type="http://schemas.openxmlformats.org/officeDocument/2006/relationships/tags" Target="../tags/tag549.xml"/><Relationship Id="rId20" Type="http://schemas.openxmlformats.org/officeDocument/2006/relationships/slideLayout" Target="../slideLayouts/slideLayout2.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4.xml"/><Relationship Id="rId5" Type="http://schemas.openxmlformats.org/officeDocument/2006/relationships/tags" Target="../tags/tag534.xml"/><Relationship Id="rId15" Type="http://schemas.openxmlformats.org/officeDocument/2006/relationships/tags" Target="../tags/tag548.xml"/><Relationship Id="rId10" Type="http://schemas.openxmlformats.org/officeDocument/2006/relationships/tags" Target="../tags/tag543.xml"/><Relationship Id="rId19" Type="http://schemas.openxmlformats.org/officeDocument/2006/relationships/tags" Target="../tags/tag555.xml"/><Relationship Id="rId4" Type="http://schemas.openxmlformats.org/officeDocument/2006/relationships/tags" Target="../tags/tag533.xml"/><Relationship Id="rId9" Type="http://schemas.openxmlformats.org/officeDocument/2006/relationships/tags" Target="../tags/tag541.xml"/><Relationship Id="rId14" Type="http://schemas.openxmlformats.org/officeDocument/2006/relationships/tags" Target="../tags/tag547.xml"/></Relationships>
</file>

<file path=ppt/slides/_rels/slide34.xml.rels><?xml version="1.0" encoding="UTF-8" standalone="yes"?>
<Relationships xmlns="http://schemas.openxmlformats.org/package/2006/relationships"><Relationship Id="rId13" Type="http://schemas.openxmlformats.org/officeDocument/2006/relationships/tags" Target="../tags/tag569.xml"/><Relationship Id="rId18" Type="http://schemas.openxmlformats.org/officeDocument/2006/relationships/tags" Target="../tags/tag574.xml"/><Relationship Id="rId26" Type="http://schemas.openxmlformats.org/officeDocument/2006/relationships/image" Target="../media/image41.png"/><Relationship Id="rId39" Type="http://schemas.openxmlformats.org/officeDocument/2006/relationships/image" Target="../media/image70.png"/><Relationship Id="rId21" Type="http://schemas.openxmlformats.org/officeDocument/2006/relationships/tags" Target="../tags/tag578.xml"/><Relationship Id="rId34" Type="http://schemas.openxmlformats.org/officeDocument/2006/relationships/image" Target="../media/image65.png"/><Relationship Id="rId7" Type="http://schemas.openxmlformats.org/officeDocument/2006/relationships/tags" Target="../tags/tag563.xml"/><Relationship Id="rId2" Type="http://schemas.openxmlformats.org/officeDocument/2006/relationships/tags" Target="../tags/tag558.xml"/><Relationship Id="rId16" Type="http://schemas.openxmlformats.org/officeDocument/2006/relationships/tags" Target="../tags/tag572.xml"/><Relationship Id="rId20" Type="http://schemas.openxmlformats.org/officeDocument/2006/relationships/tags" Target="../tags/tag576.xml"/><Relationship Id="rId29" Type="http://schemas.openxmlformats.org/officeDocument/2006/relationships/image" Target="../media/image57.png"/><Relationship Id="rId41" Type="http://schemas.openxmlformats.org/officeDocument/2006/relationships/image" Target="../media/image72.png"/><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tags" Target="../tags/tag567.xml"/><Relationship Id="rId24" Type="http://schemas.openxmlformats.org/officeDocument/2006/relationships/slideLayout" Target="../slideLayouts/slideLayout2.xml"/><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5" Type="http://schemas.openxmlformats.org/officeDocument/2006/relationships/tags" Target="../tags/tag561.xml"/><Relationship Id="rId15" Type="http://schemas.openxmlformats.org/officeDocument/2006/relationships/tags" Target="../tags/tag571.xml"/><Relationship Id="rId23" Type="http://schemas.openxmlformats.org/officeDocument/2006/relationships/tags" Target="../tags/tag580.xml"/><Relationship Id="rId28" Type="http://schemas.openxmlformats.org/officeDocument/2006/relationships/image" Target="../media/image55.png"/><Relationship Id="rId36" Type="http://schemas.openxmlformats.org/officeDocument/2006/relationships/image" Target="../media/image67.png"/><Relationship Id="rId10" Type="http://schemas.openxmlformats.org/officeDocument/2006/relationships/tags" Target="../tags/tag566.xml"/><Relationship Id="rId19" Type="http://schemas.openxmlformats.org/officeDocument/2006/relationships/tags" Target="../tags/tag575.xml"/><Relationship Id="rId31" Type="http://schemas.openxmlformats.org/officeDocument/2006/relationships/image" Target="../media/image62.png"/><Relationship Id="rId4" Type="http://schemas.openxmlformats.org/officeDocument/2006/relationships/tags" Target="../tags/tag560.xml"/><Relationship Id="rId9" Type="http://schemas.openxmlformats.org/officeDocument/2006/relationships/tags" Target="../tags/tag565.xml"/><Relationship Id="rId14" Type="http://schemas.openxmlformats.org/officeDocument/2006/relationships/tags" Target="../tags/tag570.xml"/><Relationship Id="rId22" Type="http://schemas.openxmlformats.org/officeDocument/2006/relationships/tags" Target="../tags/tag579.xml"/><Relationship Id="rId27" Type="http://schemas.openxmlformats.org/officeDocument/2006/relationships/image" Target="../media/image43.png"/><Relationship Id="rId30" Type="http://schemas.openxmlformats.org/officeDocument/2006/relationships/image" Target="../media/image61.png"/><Relationship Id="rId35" Type="http://schemas.openxmlformats.org/officeDocument/2006/relationships/image" Target="../media/image66.png"/><Relationship Id="rId8" Type="http://schemas.openxmlformats.org/officeDocument/2006/relationships/tags" Target="../tags/tag564.xml"/><Relationship Id="rId3" Type="http://schemas.openxmlformats.org/officeDocument/2006/relationships/tags" Target="../tags/tag559.xml"/><Relationship Id="rId12" Type="http://schemas.openxmlformats.org/officeDocument/2006/relationships/tags" Target="../tags/tag568.xml"/><Relationship Id="rId17" Type="http://schemas.openxmlformats.org/officeDocument/2006/relationships/tags" Target="../tags/tag573.xml"/><Relationship Id="rId25" Type="http://schemas.openxmlformats.org/officeDocument/2006/relationships/audio" Target="../media/audio1.wav"/><Relationship Id="rId33" Type="http://schemas.openxmlformats.org/officeDocument/2006/relationships/image" Target="../media/image64.png"/><Relationship Id="rId38"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 Type="http://schemas.openxmlformats.org/officeDocument/2006/relationships/tags" Target="../tags/tag90.xml"/><Relationship Id="rId16" Type="http://schemas.openxmlformats.org/officeDocument/2006/relationships/tags" Target="../tags/tag104.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slideLayout" Target="../slideLayouts/slideLayout2.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7.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s/_rels/slide7.xml.rels><?xml version="1.0" encoding="UTF-8" standalone="yes"?>
<Relationships xmlns="http://schemas.openxmlformats.org/package/2006/relationships"><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9" Type="http://schemas.openxmlformats.org/officeDocument/2006/relationships/tags" Target="../tags/tag159.xml"/><Relationship Id="rId21" Type="http://schemas.openxmlformats.org/officeDocument/2006/relationships/tags" Target="../tags/tag141.xml"/><Relationship Id="rId34" Type="http://schemas.openxmlformats.org/officeDocument/2006/relationships/tags" Target="../tags/tag154.xml"/><Relationship Id="rId42" Type="http://schemas.openxmlformats.org/officeDocument/2006/relationships/tags" Target="../tags/tag162.xml"/><Relationship Id="rId47" Type="http://schemas.openxmlformats.org/officeDocument/2006/relationships/tags" Target="../tags/tag167.xml"/><Relationship Id="rId7" Type="http://schemas.openxmlformats.org/officeDocument/2006/relationships/tags" Target="../tags/tag127.xml"/><Relationship Id="rId2" Type="http://schemas.openxmlformats.org/officeDocument/2006/relationships/tags" Target="../tags/tag122.xml"/><Relationship Id="rId16" Type="http://schemas.openxmlformats.org/officeDocument/2006/relationships/tags" Target="../tags/tag136.xml"/><Relationship Id="rId29" Type="http://schemas.openxmlformats.org/officeDocument/2006/relationships/tags" Target="../tags/tag149.xml"/><Relationship Id="rId11" Type="http://schemas.openxmlformats.org/officeDocument/2006/relationships/tags" Target="../tags/tag131.xml"/><Relationship Id="rId24" Type="http://schemas.openxmlformats.org/officeDocument/2006/relationships/tags" Target="../tags/tag144.xml"/><Relationship Id="rId32" Type="http://schemas.openxmlformats.org/officeDocument/2006/relationships/tags" Target="../tags/tag152.xml"/><Relationship Id="rId37" Type="http://schemas.openxmlformats.org/officeDocument/2006/relationships/tags" Target="../tags/tag157.xml"/><Relationship Id="rId40" Type="http://schemas.openxmlformats.org/officeDocument/2006/relationships/tags" Target="../tags/tag160.xml"/><Relationship Id="rId45" Type="http://schemas.openxmlformats.org/officeDocument/2006/relationships/tags" Target="../tags/tag165.xml"/><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tags" Target="../tags/tag156.xml"/><Relationship Id="rId49" Type="http://schemas.openxmlformats.org/officeDocument/2006/relationships/slideLayout" Target="../slideLayouts/slideLayout2.xml"/><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tags" Target="../tags/tag151.xml"/><Relationship Id="rId44" Type="http://schemas.openxmlformats.org/officeDocument/2006/relationships/tags" Target="../tags/tag164.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tags" Target="../tags/tag155.xml"/><Relationship Id="rId43" Type="http://schemas.openxmlformats.org/officeDocument/2006/relationships/tags" Target="../tags/tag163.xml"/><Relationship Id="rId48" Type="http://schemas.openxmlformats.org/officeDocument/2006/relationships/tags" Target="../tags/tag168.xml"/><Relationship Id="rId8" Type="http://schemas.openxmlformats.org/officeDocument/2006/relationships/tags" Target="../tags/tag128.xml"/><Relationship Id="rId3" Type="http://schemas.openxmlformats.org/officeDocument/2006/relationships/tags" Target="../tags/tag123.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tags" Target="../tags/tag153.xml"/><Relationship Id="rId38" Type="http://schemas.openxmlformats.org/officeDocument/2006/relationships/tags" Target="../tags/tag158.xml"/><Relationship Id="rId46" Type="http://schemas.openxmlformats.org/officeDocument/2006/relationships/tags" Target="../tags/tag166.xml"/><Relationship Id="rId20" Type="http://schemas.openxmlformats.org/officeDocument/2006/relationships/tags" Target="../tags/tag140.xml"/><Relationship Id="rId41" Type="http://schemas.openxmlformats.org/officeDocument/2006/relationships/tags" Target="../tags/tag161.xml"/><Relationship Id="rId1" Type="http://schemas.openxmlformats.org/officeDocument/2006/relationships/tags" Target="../tags/tag121.xml"/><Relationship Id="rId6" Type="http://schemas.openxmlformats.org/officeDocument/2006/relationships/tags" Target="../tags/tag126.xml"/></Relationships>
</file>

<file path=ppt/slides/_rels/slide8.xml.rels><?xml version="1.0" encoding="UTF-8" standalone="yes"?>
<Relationships xmlns="http://schemas.openxmlformats.org/package/2006/relationships"><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tags" Target="../tags/tag194.xml"/><Relationship Id="rId39" Type="http://schemas.openxmlformats.org/officeDocument/2006/relationships/tags" Target="../tags/tag207.xml"/><Relationship Id="rId21" Type="http://schemas.openxmlformats.org/officeDocument/2006/relationships/tags" Target="../tags/tag189.xml"/><Relationship Id="rId34" Type="http://schemas.openxmlformats.org/officeDocument/2006/relationships/tags" Target="../tags/tag202.xml"/><Relationship Id="rId42" Type="http://schemas.openxmlformats.org/officeDocument/2006/relationships/tags" Target="../tags/tag210.xml"/><Relationship Id="rId7" Type="http://schemas.openxmlformats.org/officeDocument/2006/relationships/tags" Target="../tags/tag175.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tags" Target="../tags/tag188.xml"/><Relationship Id="rId29" Type="http://schemas.openxmlformats.org/officeDocument/2006/relationships/tags" Target="../tags/tag197.xml"/><Relationship Id="rId41" Type="http://schemas.openxmlformats.org/officeDocument/2006/relationships/tags" Target="../tags/tag209.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tags" Target="../tags/tag192.xml"/><Relationship Id="rId32" Type="http://schemas.openxmlformats.org/officeDocument/2006/relationships/tags" Target="../tags/tag200.xml"/><Relationship Id="rId37" Type="http://schemas.openxmlformats.org/officeDocument/2006/relationships/tags" Target="../tags/tag205.xml"/><Relationship Id="rId40" Type="http://schemas.openxmlformats.org/officeDocument/2006/relationships/tags" Target="../tags/tag208.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tags" Target="../tags/tag191.xml"/><Relationship Id="rId28" Type="http://schemas.openxmlformats.org/officeDocument/2006/relationships/tags" Target="../tags/tag196.xml"/><Relationship Id="rId36" Type="http://schemas.openxmlformats.org/officeDocument/2006/relationships/tags" Target="../tags/tag204.xml"/><Relationship Id="rId10" Type="http://schemas.openxmlformats.org/officeDocument/2006/relationships/tags" Target="../tags/tag178.xml"/><Relationship Id="rId19" Type="http://schemas.openxmlformats.org/officeDocument/2006/relationships/tags" Target="../tags/tag187.xml"/><Relationship Id="rId31" Type="http://schemas.openxmlformats.org/officeDocument/2006/relationships/tags" Target="../tags/tag199.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tags" Target="../tags/tag195.xml"/><Relationship Id="rId30" Type="http://schemas.openxmlformats.org/officeDocument/2006/relationships/tags" Target="../tags/tag198.xml"/><Relationship Id="rId35" Type="http://schemas.openxmlformats.org/officeDocument/2006/relationships/tags" Target="../tags/tag203.xml"/><Relationship Id="rId43" Type="http://schemas.openxmlformats.org/officeDocument/2006/relationships/slideLayout" Target="../slideLayouts/slideLayout2.xml"/><Relationship Id="rId8" Type="http://schemas.openxmlformats.org/officeDocument/2006/relationships/tags" Target="../tags/tag176.xml"/><Relationship Id="rId3" Type="http://schemas.openxmlformats.org/officeDocument/2006/relationships/tags" Target="../tags/tag171.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tags" Target="../tags/tag193.xml"/><Relationship Id="rId33" Type="http://schemas.openxmlformats.org/officeDocument/2006/relationships/tags" Target="../tags/tag201.xml"/><Relationship Id="rId38" Type="http://schemas.openxmlformats.org/officeDocument/2006/relationships/tags" Target="../tags/tag206.xml"/></Relationships>
</file>

<file path=ppt/slides/_rels/slide9.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3" Type="http://schemas.openxmlformats.org/officeDocument/2006/relationships/tags" Target="../tags/tag213.xml"/><Relationship Id="rId21" Type="http://schemas.openxmlformats.org/officeDocument/2006/relationships/tags" Target="../tags/tag231.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slideLayout" Target="../slideLayouts/slideLayout2.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10" Type="http://schemas.openxmlformats.org/officeDocument/2006/relationships/tags" Target="../tags/tag220.xml"/><Relationship Id="rId19" Type="http://schemas.openxmlformats.org/officeDocument/2006/relationships/tags" Target="../tags/tag229.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9.3.1 </a:t>
              </a:r>
              <a:r>
                <a:rPr lang="zh-CN" altLang="en-US" sz="28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物体的浮沉条件</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第九章 浮力</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a:solidFill>
                    <a:schemeClr val="bg1"/>
                  </a:solidFill>
                  <a:effectLst>
                    <a:outerShdw blurRad="38100" dist="38100" dir="2700000" algn="tl">
                      <a:srgbClr val="000000">
                        <a:alpha val="43137"/>
                      </a:srgbClr>
                    </a:outerShdw>
                  </a:effectLst>
                  <a:cs typeface="+mn-ea"/>
                  <a:sym typeface="+mn-lt"/>
                </a:rPr>
                <a:t>2025</a:t>
              </a:r>
              <a:r>
                <a:rPr lang="zh-CN" altLang="en-US" sz="2000" b="1">
                  <a:solidFill>
                    <a:schemeClr val="bg1"/>
                  </a:solidFill>
                  <a:effectLst>
                    <a:outerShdw blurRad="38100" dist="38100" dir="2700000" algn="tl">
                      <a:srgbClr val="000000">
                        <a:alpha val="43137"/>
                      </a:srgbClr>
                    </a:outerShdw>
                  </a:effectLst>
                  <a:cs typeface="+mn-ea"/>
                  <a:sym typeface="+mn-lt"/>
                </a:rPr>
                <a:t>沪</a:t>
              </a:r>
              <a:r>
                <a:rPr lang="zh-CN" altLang="en-US" sz="2000" b="1" dirty="0">
                  <a:solidFill>
                    <a:schemeClr val="bg1"/>
                  </a:solidFill>
                  <a:effectLst>
                    <a:outerShdw blurRad="38100" dist="38100" dir="2700000" algn="tl">
                      <a:srgbClr val="000000">
                        <a:alpha val="43137"/>
                      </a:srgbClr>
                    </a:outerShdw>
                  </a:effectLst>
                  <a:cs typeface="+mn-ea"/>
                  <a:sym typeface="+mn-lt"/>
                </a:rPr>
                <a:t>粤版物理八年级下册</a:t>
              </a: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117776"/>
          <p:cNvSpPr/>
          <p:nvPr>
            <p:custDataLst>
              <p:tags r:id="rId1"/>
            </p:custDataLst>
          </p:nvPr>
        </p:nvSpPr>
        <p:spPr>
          <a:xfrm>
            <a:off x="2559050" y="2162175"/>
            <a:ext cx="7099300" cy="2425700"/>
          </a:xfrm>
          <a:prstGeom prst="rect">
            <a:avLst/>
          </a:prstGeom>
          <a:gradFill rotWithShape="1">
            <a:gsLst>
              <a:gs pos="0">
                <a:srgbClr val="9FECFF"/>
              </a:gs>
              <a:gs pos="100000">
                <a:srgbClr val="FFFFFD"/>
              </a:gs>
            </a:gsLst>
            <a:lin ang="16200000"/>
          </a:gra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1746" name="Text Box 2"/>
          <p:cNvSpPr txBox="1"/>
          <p:nvPr>
            <p:custDataLst>
              <p:tags r:id="rId2"/>
            </p:custDataLst>
          </p:nvPr>
        </p:nvSpPr>
        <p:spPr>
          <a:xfrm>
            <a:off x="2241550" y="804863"/>
            <a:ext cx="1833880" cy="491490"/>
          </a:xfrm>
          <a:prstGeom prst="rect">
            <a:avLst/>
          </a:prstGeom>
          <a:noFill/>
          <a:ln w="9525">
            <a:noFill/>
          </a:ln>
        </p:spPr>
        <p:txBody>
          <a:bodyPr wrap="none" anchor="t" anchorCtr="0">
            <a:spAutoFit/>
          </a:bodyPr>
          <a:lstStyle/>
          <a:p>
            <a:r>
              <a:rPr lang="zh-CN" altLang="en-US" sz="2600">
                <a:solidFill>
                  <a:srgbClr val="FF0000"/>
                </a:solidFill>
                <a:latin typeface="Times New Roman" panose="02020603050405020304" pitchFamily="18" charset="0"/>
                <a:ea typeface="黑体" panose="02010609060101010101" pitchFamily="49" charset="-122"/>
              </a:rPr>
              <a:t>三个状态：</a:t>
            </a:r>
          </a:p>
        </p:txBody>
      </p:sp>
      <p:sp>
        <p:nvSpPr>
          <p:cNvPr id="31747" name="Rectangle 3"/>
          <p:cNvSpPr/>
          <p:nvPr>
            <p:custDataLst>
              <p:tags r:id="rId3"/>
            </p:custDataLst>
          </p:nvPr>
        </p:nvSpPr>
        <p:spPr>
          <a:xfrm>
            <a:off x="2566988" y="4652963"/>
            <a:ext cx="1368425" cy="460375"/>
          </a:xfrm>
          <a:prstGeom prst="rect">
            <a:avLst/>
          </a:prstGeom>
          <a:noFill/>
          <a:ln w="9525">
            <a:noFill/>
          </a:ln>
        </p:spPr>
        <p:txBody>
          <a:bodyPr anchor="t" anchorCtr="0">
            <a:spAutoFit/>
          </a:bodyPr>
          <a:lstStyle/>
          <a:p>
            <a:r>
              <a:rPr lang="zh-CN" altLang="en-US"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en-US" altLang="zh-CN"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r>
              <a:rPr lang="zh-CN" altLang="en-US" sz="2400" b="1" baseline="-25000">
                <a:solidFill>
                  <a:srgbClr val="FF0000"/>
                </a:solidFill>
                <a:latin typeface="Times New Roman" panose="02020603050405020304" pitchFamily="18" charset="0"/>
                <a:ea typeface="黑体" panose="02010609060101010101" pitchFamily="49" charset="-122"/>
              </a:rPr>
              <a:t>物</a:t>
            </a:r>
            <a:r>
              <a:rPr lang="zh-CN" altLang="en-US" sz="2400" b="1">
                <a:solidFill>
                  <a:srgbClr val="FF0000"/>
                </a:solidFill>
                <a:latin typeface="Times New Roman" panose="02020603050405020304" pitchFamily="18" charset="0"/>
                <a:ea typeface="黑体" panose="02010609060101010101" pitchFamily="49" charset="-122"/>
              </a:rPr>
              <a:t> </a:t>
            </a:r>
          </a:p>
        </p:txBody>
      </p:sp>
      <p:sp>
        <p:nvSpPr>
          <p:cNvPr id="31748" name="Rectangle 4"/>
          <p:cNvSpPr/>
          <p:nvPr>
            <p:custDataLst>
              <p:tags r:id="rId4"/>
            </p:custDataLst>
          </p:nvPr>
        </p:nvSpPr>
        <p:spPr>
          <a:xfrm>
            <a:off x="2559050" y="5475288"/>
            <a:ext cx="1692275" cy="460375"/>
          </a:xfrm>
          <a:prstGeom prst="rect">
            <a:avLst/>
          </a:prstGeom>
          <a:noFill/>
          <a:ln w="9525">
            <a:noFill/>
          </a:ln>
        </p:spPr>
        <p:txBody>
          <a:bodyPr anchor="t" anchorCtr="0">
            <a:spAutoFit/>
          </a:bodyPr>
          <a:lstStyle/>
          <a:p>
            <a:r>
              <a:rPr lang="zh-CN" altLang="en-US" sz="2400">
                <a:solidFill>
                  <a:srgbClr val="FF0066"/>
                </a:solidFill>
                <a:latin typeface="Times New Roman" panose="02020603050405020304" pitchFamily="18" charset="0"/>
                <a:ea typeface="黑体" panose="02010609060101010101" pitchFamily="49" charset="-122"/>
              </a:rPr>
              <a:t>物体漂浮</a:t>
            </a:r>
          </a:p>
        </p:txBody>
      </p:sp>
      <p:sp>
        <p:nvSpPr>
          <p:cNvPr id="31749" name="Rectangle 5"/>
          <p:cNvSpPr/>
          <p:nvPr>
            <p:custDataLst>
              <p:tags r:id="rId5"/>
            </p:custDataLst>
          </p:nvPr>
        </p:nvSpPr>
        <p:spPr>
          <a:xfrm>
            <a:off x="5087938" y="4652963"/>
            <a:ext cx="1584325" cy="460375"/>
          </a:xfrm>
          <a:prstGeom prst="rect">
            <a:avLst/>
          </a:prstGeom>
          <a:noFill/>
          <a:ln w="9525">
            <a:noFill/>
          </a:ln>
        </p:spPr>
        <p:txBody>
          <a:bodyPr anchor="t" anchorCtr="0">
            <a:spAutoFit/>
          </a:bodyPr>
          <a:lstStyle/>
          <a:p>
            <a:r>
              <a:rPr lang="zh-CN" altLang="en-US"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en-US" altLang="zh-CN"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G</a:t>
            </a:r>
            <a:r>
              <a:rPr lang="zh-CN" altLang="en-US" sz="2400" b="1" baseline="-25000">
                <a:solidFill>
                  <a:srgbClr val="FF0000"/>
                </a:solidFill>
                <a:latin typeface="Times New Roman" panose="02020603050405020304" pitchFamily="18" charset="0"/>
                <a:ea typeface="黑体" panose="02010609060101010101" pitchFamily="49" charset="-122"/>
              </a:rPr>
              <a:t>物</a:t>
            </a:r>
            <a:r>
              <a:rPr lang="zh-CN" altLang="en-US" sz="2400" b="1">
                <a:solidFill>
                  <a:srgbClr val="FF0000"/>
                </a:solidFill>
                <a:latin typeface="Times New Roman" panose="02020603050405020304" pitchFamily="18" charset="0"/>
                <a:ea typeface="黑体" panose="02010609060101010101" pitchFamily="49" charset="-122"/>
              </a:rPr>
              <a:t> </a:t>
            </a:r>
          </a:p>
        </p:txBody>
      </p:sp>
      <p:sp>
        <p:nvSpPr>
          <p:cNvPr id="31750" name="Rectangle 6"/>
          <p:cNvSpPr/>
          <p:nvPr>
            <p:custDataLst>
              <p:tags r:id="rId6"/>
            </p:custDataLst>
          </p:nvPr>
        </p:nvSpPr>
        <p:spPr>
          <a:xfrm>
            <a:off x="5119688" y="5492750"/>
            <a:ext cx="1652587" cy="460375"/>
          </a:xfrm>
          <a:prstGeom prst="rect">
            <a:avLst/>
          </a:prstGeom>
          <a:noFill/>
          <a:ln w="9525">
            <a:noFill/>
          </a:ln>
        </p:spPr>
        <p:txBody>
          <a:bodyPr anchor="t" anchorCtr="0">
            <a:spAutoFit/>
          </a:bodyPr>
          <a:lstStyle/>
          <a:p>
            <a:r>
              <a:rPr lang="zh-CN" altLang="en-US" sz="2400">
                <a:solidFill>
                  <a:srgbClr val="FF0066"/>
                </a:solidFill>
                <a:latin typeface="Times New Roman" panose="02020603050405020304" pitchFamily="18" charset="0"/>
                <a:ea typeface="黑体" panose="02010609060101010101" pitchFamily="49" charset="-122"/>
              </a:rPr>
              <a:t>物体悬浮</a:t>
            </a:r>
          </a:p>
        </p:txBody>
      </p:sp>
      <p:sp>
        <p:nvSpPr>
          <p:cNvPr id="31751" name="Rectangle 7"/>
          <p:cNvSpPr/>
          <p:nvPr>
            <p:custDataLst>
              <p:tags r:id="rId7"/>
            </p:custDataLst>
          </p:nvPr>
        </p:nvSpPr>
        <p:spPr>
          <a:xfrm>
            <a:off x="7681913" y="4652963"/>
            <a:ext cx="1655762" cy="460375"/>
          </a:xfrm>
          <a:prstGeom prst="rect">
            <a:avLst/>
          </a:prstGeom>
          <a:noFill/>
          <a:ln w="9525">
            <a:noFill/>
          </a:ln>
        </p:spPr>
        <p:txBody>
          <a:bodyPr anchor="t" anchorCtr="0">
            <a:spAutoFit/>
          </a:bodyPr>
          <a:lstStyle/>
          <a:p>
            <a:r>
              <a:rPr lang="zh-CN" altLang="en-US"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en-US" altLang="en-US"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r>
              <a:rPr lang="zh-CN" altLang="en-US" sz="2400" b="1" baseline="-25000">
                <a:solidFill>
                  <a:srgbClr val="FF0000"/>
                </a:solidFill>
                <a:latin typeface="Times New Roman" panose="02020603050405020304" pitchFamily="18" charset="0"/>
                <a:ea typeface="黑体" panose="02010609060101010101" pitchFamily="49" charset="-122"/>
              </a:rPr>
              <a:t>物</a:t>
            </a:r>
            <a:r>
              <a:rPr lang="zh-CN" altLang="en-US" sz="2400" b="1">
                <a:solidFill>
                  <a:srgbClr val="FF0000"/>
                </a:solidFill>
                <a:latin typeface="Times New Roman" panose="02020603050405020304" pitchFamily="18" charset="0"/>
                <a:ea typeface="黑体" panose="02010609060101010101" pitchFamily="49" charset="-122"/>
              </a:rPr>
              <a:t> </a:t>
            </a:r>
          </a:p>
        </p:txBody>
      </p:sp>
      <p:sp>
        <p:nvSpPr>
          <p:cNvPr id="31752" name="Rectangle 8"/>
          <p:cNvSpPr/>
          <p:nvPr>
            <p:custDataLst>
              <p:tags r:id="rId8"/>
            </p:custDataLst>
          </p:nvPr>
        </p:nvSpPr>
        <p:spPr>
          <a:xfrm>
            <a:off x="7372350" y="5492750"/>
            <a:ext cx="2544763" cy="460375"/>
          </a:xfrm>
          <a:prstGeom prst="rect">
            <a:avLst/>
          </a:prstGeom>
          <a:noFill/>
          <a:ln w="9525">
            <a:noFill/>
          </a:ln>
        </p:spPr>
        <p:txBody>
          <a:bodyPr anchor="t" anchorCtr="0">
            <a:spAutoFit/>
          </a:bodyPr>
          <a:lstStyle/>
          <a:p>
            <a:r>
              <a:rPr lang="zh-CN" altLang="en-US" sz="2400">
                <a:solidFill>
                  <a:srgbClr val="FF0066"/>
                </a:solidFill>
                <a:latin typeface="Times New Roman" panose="02020603050405020304" pitchFamily="18" charset="0"/>
                <a:ea typeface="黑体" panose="02010609060101010101" pitchFamily="49" charset="-122"/>
              </a:rPr>
              <a:t>物体下沉到水底</a:t>
            </a:r>
          </a:p>
        </p:txBody>
      </p:sp>
      <p:sp>
        <p:nvSpPr>
          <p:cNvPr id="34825" name="Line 9"/>
          <p:cNvSpPr/>
          <p:nvPr>
            <p:custDataLst>
              <p:tags r:id="rId9"/>
            </p:custDataLst>
          </p:nvPr>
        </p:nvSpPr>
        <p:spPr>
          <a:xfrm>
            <a:off x="2544763" y="2170113"/>
            <a:ext cx="70866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0249" name="Oval 10"/>
          <p:cNvSpPr/>
          <p:nvPr>
            <p:custDataLst>
              <p:tags r:id="rId10"/>
            </p:custDataLst>
          </p:nvPr>
        </p:nvSpPr>
        <p:spPr>
          <a:xfrm>
            <a:off x="3165474" y="1941512"/>
            <a:ext cx="598488" cy="533400"/>
          </a:xfrm>
          <a:prstGeom prst="ellipse">
            <a:avLst/>
          </a:prstGeom>
          <a:gradFill>
            <a:gsLst>
              <a:gs pos="0">
                <a:schemeClr val="bg2">
                  <a:lumMod val="60000"/>
                  <a:lumOff val="40000"/>
                </a:schemeClr>
              </a:gs>
              <a:gs pos="55000">
                <a:schemeClr val="bg2">
                  <a:lumMod val="20000"/>
                  <a:lumOff val="80000"/>
                </a:schemeClr>
              </a:gs>
              <a:gs pos="100000">
                <a:schemeClr val="accent1">
                  <a:lumMod val="30000"/>
                  <a:lumOff val="70000"/>
                </a:schemeClr>
              </a:gs>
            </a:gsLst>
            <a:path path="circle">
              <a:fillToRect t="100000" r="100000"/>
            </a:path>
            <a:tileRect l="-100000" b="-100000"/>
          </a:gradFill>
          <a:ln w="9525" cap="flat" cmpd="sng">
            <a:solidFill>
              <a:schemeClr val="tx1"/>
            </a:solid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endParaRPr>
          </a:p>
        </p:txBody>
      </p:sp>
      <p:sp>
        <p:nvSpPr>
          <p:cNvPr id="34827" name="Line 11"/>
          <p:cNvSpPr/>
          <p:nvPr>
            <p:custDataLst>
              <p:tags r:id="rId11"/>
            </p:custDataLst>
          </p:nvPr>
        </p:nvSpPr>
        <p:spPr>
          <a:xfrm flipH="1" flipV="1">
            <a:off x="3452813" y="1628775"/>
            <a:ext cx="0" cy="5334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28" name="Line 12"/>
          <p:cNvSpPr/>
          <p:nvPr>
            <p:custDataLst>
              <p:tags r:id="rId12"/>
            </p:custDataLst>
          </p:nvPr>
        </p:nvSpPr>
        <p:spPr>
          <a:xfrm flipH="1">
            <a:off x="3452813" y="2205038"/>
            <a:ext cx="0" cy="5334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29" name="Text Box 13"/>
          <p:cNvSpPr txBox="1"/>
          <p:nvPr>
            <p:custDataLst>
              <p:tags r:id="rId13"/>
            </p:custDataLst>
          </p:nvPr>
        </p:nvSpPr>
        <p:spPr>
          <a:xfrm>
            <a:off x="3078163" y="2703513"/>
            <a:ext cx="735012"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G</a:t>
            </a:r>
            <a:r>
              <a:rPr lang="zh-CN" altLang="en-US" sz="2400" b="1" baseline="-25000">
                <a:solidFill>
                  <a:srgbClr val="0000FF"/>
                </a:solidFill>
                <a:latin typeface="Times New Roman" panose="02020603050405020304" pitchFamily="18" charset="0"/>
                <a:ea typeface="黑体" panose="02010609060101010101" pitchFamily="49" charset="-122"/>
              </a:rPr>
              <a:t>物</a:t>
            </a:r>
          </a:p>
        </p:txBody>
      </p:sp>
      <p:sp>
        <p:nvSpPr>
          <p:cNvPr id="34830" name="Text Box 14"/>
          <p:cNvSpPr txBox="1"/>
          <p:nvPr>
            <p:custDataLst>
              <p:tags r:id="rId14"/>
            </p:custDataLst>
          </p:nvPr>
        </p:nvSpPr>
        <p:spPr>
          <a:xfrm>
            <a:off x="2773363" y="1484313"/>
            <a:ext cx="838200"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F</a:t>
            </a:r>
            <a:r>
              <a:rPr lang="zh-CN" altLang="en-US" sz="2400" b="1" baseline="-25000">
                <a:solidFill>
                  <a:srgbClr val="0000FF"/>
                </a:solidFill>
                <a:latin typeface="Times New Roman" panose="02020603050405020304" pitchFamily="18" charset="0"/>
                <a:ea typeface="黑体" panose="02010609060101010101" pitchFamily="49" charset="-122"/>
              </a:rPr>
              <a:t>浮</a:t>
            </a:r>
          </a:p>
        </p:txBody>
      </p:sp>
      <p:sp>
        <p:nvSpPr>
          <p:cNvPr id="34831" name="Text Box 15"/>
          <p:cNvSpPr txBox="1"/>
          <p:nvPr>
            <p:custDataLst>
              <p:tags r:id="rId15"/>
            </p:custDataLst>
          </p:nvPr>
        </p:nvSpPr>
        <p:spPr>
          <a:xfrm>
            <a:off x="8640763" y="1636713"/>
            <a:ext cx="12954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水面</a:t>
            </a:r>
          </a:p>
        </p:txBody>
      </p:sp>
      <p:sp>
        <p:nvSpPr>
          <p:cNvPr id="10255" name="Oval 16"/>
          <p:cNvSpPr/>
          <p:nvPr>
            <p:custDataLst>
              <p:tags r:id="rId16"/>
            </p:custDataLst>
          </p:nvPr>
        </p:nvSpPr>
        <p:spPr>
          <a:xfrm>
            <a:off x="5468937" y="2708274"/>
            <a:ext cx="576262" cy="576263"/>
          </a:xfrm>
          <a:prstGeom prst="ellipse">
            <a:avLst/>
          </a:prstGeom>
          <a:gradFill>
            <a:gsLst>
              <a:gs pos="0">
                <a:schemeClr val="bg2">
                  <a:lumMod val="60000"/>
                  <a:lumOff val="40000"/>
                </a:schemeClr>
              </a:gs>
              <a:gs pos="55000">
                <a:schemeClr val="bg2">
                  <a:lumMod val="20000"/>
                  <a:lumOff val="80000"/>
                </a:schemeClr>
              </a:gs>
              <a:gs pos="100000">
                <a:schemeClr val="accent1">
                  <a:lumMod val="30000"/>
                  <a:lumOff val="70000"/>
                </a:schemeClr>
              </a:gs>
            </a:gsLst>
            <a:path path="circle">
              <a:fillToRect t="100000" r="100000"/>
            </a:path>
            <a:tileRect l="-100000" b="-100000"/>
          </a:gradFill>
          <a:ln w="9525" cap="flat" cmpd="sng">
            <a:solidFill>
              <a:schemeClr val="tx1"/>
            </a:solid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endParaRPr>
          </a:p>
        </p:txBody>
      </p:sp>
      <p:sp>
        <p:nvSpPr>
          <p:cNvPr id="10256" name="Oval 17"/>
          <p:cNvSpPr/>
          <p:nvPr>
            <p:custDataLst>
              <p:tags r:id="rId17"/>
            </p:custDataLst>
          </p:nvPr>
        </p:nvSpPr>
        <p:spPr>
          <a:xfrm>
            <a:off x="8091805" y="3213090"/>
            <a:ext cx="526415" cy="533400"/>
          </a:xfrm>
          <a:prstGeom prst="ellipse">
            <a:avLst/>
          </a:prstGeom>
          <a:gradFill>
            <a:gsLst>
              <a:gs pos="0">
                <a:schemeClr val="bg2">
                  <a:lumMod val="60000"/>
                  <a:lumOff val="40000"/>
                </a:schemeClr>
              </a:gs>
              <a:gs pos="55000">
                <a:schemeClr val="bg2">
                  <a:lumMod val="20000"/>
                  <a:lumOff val="80000"/>
                </a:schemeClr>
              </a:gs>
              <a:gs pos="100000">
                <a:schemeClr val="accent1">
                  <a:lumMod val="30000"/>
                  <a:lumOff val="70000"/>
                </a:schemeClr>
              </a:gs>
            </a:gsLst>
            <a:path path="circle">
              <a:fillToRect t="100000" r="100000"/>
            </a:path>
            <a:tileRect l="-100000" b="-100000"/>
          </a:gradFill>
          <a:ln w="9525" cap="flat" cmpd="sng">
            <a:solidFill>
              <a:schemeClr val="tx1"/>
            </a:solid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endParaRPr>
          </a:p>
        </p:txBody>
      </p:sp>
      <p:sp>
        <p:nvSpPr>
          <p:cNvPr id="34834" name="Line 18"/>
          <p:cNvSpPr/>
          <p:nvPr>
            <p:custDataLst>
              <p:tags r:id="rId18"/>
            </p:custDataLst>
          </p:nvPr>
        </p:nvSpPr>
        <p:spPr>
          <a:xfrm flipH="1" flipV="1">
            <a:off x="5757863" y="2349500"/>
            <a:ext cx="0" cy="6858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35" name="Line 19"/>
          <p:cNvSpPr/>
          <p:nvPr>
            <p:custDataLst>
              <p:tags r:id="rId19"/>
            </p:custDataLst>
          </p:nvPr>
        </p:nvSpPr>
        <p:spPr>
          <a:xfrm flipH="1">
            <a:off x="5757863" y="2997200"/>
            <a:ext cx="0" cy="6096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36" name="Text Box 20"/>
          <p:cNvSpPr txBox="1"/>
          <p:nvPr>
            <p:custDataLst>
              <p:tags r:id="rId20"/>
            </p:custDataLst>
          </p:nvPr>
        </p:nvSpPr>
        <p:spPr>
          <a:xfrm>
            <a:off x="4965700" y="2276475"/>
            <a:ext cx="838200"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F</a:t>
            </a:r>
            <a:r>
              <a:rPr lang="zh-CN" altLang="en-US" sz="2400" b="1" baseline="-25000">
                <a:solidFill>
                  <a:srgbClr val="0000FF"/>
                </a:solidFill>
                <a:latin typeface="Times New Roman" panose="02020603050405020304" pitchFamily="18" charset="0"/>
                <a:ea typeface="黑体" panose="02010609060101010101" pitchFamily="49" charset="-122"/>
              </a:rPr>
              <a:t>浮</a:t>
            </a:r>
          </a:p>
        </p:txBody>
      </p:sp>
      <p:sp>
        <p:nvSpPr>
          <p:cNvPr id="34837" name="Text Box 21"/>
          <p:cNvSpPr txBox="1"/>
          <p:nvPr>
            <p:custDataLst>
              <p:tags r:id="rId21"/>
            </p:custDataLst>
          </p:nvPr>
        </p:nvSpPr>
        <p:spPr>
          <a:xfrm>
            <a:off x="5253038" y="3429000"/>
            <a:ext cx="649287"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G</a:t>
            </a:r>
            <a:r>
              <a:rPr lang="zh-CN" altLang="en-US" sz="2400" b="1" baseline="-25000">
                <a:solidFill>
                  <a:srgbClr val="0000FF"/>
                </a:solidFill>
                <a:latin typeface="Times New Roman" panose="02020603050405020304" pitchFamily="18" charset="0"/>
                <a:ea typeface="黑体" panose="02010609060101010101" pitchFamily="49" charset="-122"/>
              </a:rPr>
              <a:t>物</a:t>
            </a:r>
          </a:p>
        </p:txBody>
      </p:sp>
      <p:sp>
        <p:nvSpPr>
          <p:cNvPr id="34838" name="Line 22"/>
          <p:cNvSpPr/>
          <p:nvPr>
            <p:custDataLst>
              <p:tags r:id="rId22"/>
            </p:custDataLst>
          </p:nvPr>
        </p:nvSpPr>
        <p:spPr>
          <a:xfrm flipH="1">
            <a:off x="8350250" y="3429000"/>
            <a:ext cx="0" cy="7620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39" name="Line 23"/>
          <p:cNvSpPr/>
          <p:nvPr>
            <p:custDataLst>
              <p:tags r:id="rId23"/>
            </p:custDataLst>
          </p:nvPr>
        </p:nvSpPr>
        <p:spPr>
          <a:xfrm flipH="1" flipV="1">
            <a:off x="8350250" y="2852738"/>
            <a:ext cx="0" cy="6096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4840" name="Text Box 24"/>
          <p:cNvSpPr txBox="1"/>
          <p:nvPr>
            <p:custDataLst>
              <p:tags r:id="rId24"/>
            </p:custDataLst>
          </p:nvPr>
        </p:nvSpPr>
        <p:spPr>
          <a:xfrm>
            <a:off x="7845425" y="3933825"/>
            <a:ext cx="865188"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G</a:t>
            </a:r>
            <a:r>
              <a:rPr lang="zh-CN" altLang="en-US" sz="2400" b="1" baseline="-25000">
                <a:solidFill>
                  <a:srgbClr val="0000FF"/>
                </a:solidFill>
                <a:latin typeface="Times New Roman" panose="02020603050405020304" pitchFamily="18" charset="0"/>
                <a:ea typeface="黑体" panose="02010609060101010101" pitchFamily="49" charset="-122"/>
              </a:rPr>
              <a:t>物</a:t>
            </a:r>
          </a:p>
        </p:txBody>
      </p:sp>
      <p:sp>
        <p:nvSpPr>
          <p:cNvPr id="34841" name="Text Box 25"/>
          <p:cNvSpPr txBox="1"/>
          <p:nvPr>
            <p:custDataLst>
              <p:tags r:id="rId25"/>
            </p:custDataLst>
          </p:nvPr>
        </p:nvSpPr>
        <p:spPr>
          <a:xfrm>
            <a:off x="7629525" y="2636838"/>
            <a:ext cx="685800"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F</a:t>
            </a:r>
            <a:r>
              <a:rPr lang="zh-CN" altLang="en-US" sz="2400" b="1" baseline="-25000">
                <a:solidFill>
                  <a:srgbClr val="0000FF"/>
                </a:solidFill>
                <a:latin typeface="Times New Roman" panose="02020603050405020304" pitchFamily="18" charset="0"/>
                <a:ea typeface="黑体" panose="02010609060101010101" pitchFamily="49" charset="-122"/>
              </a:rPr>
              <a:t>浮</a:t>
            </a:r>
          </a:p>
        </p:txBody>
      </p:sp>
      <p:sp>
        <p:nvSpPr>
          <p:cNvPr id="34842" name="Text Box 26"/>
          <p:cNvSpPr txBox="1"/>
          <p:nvPr>
            <p:custDataLst>
              <p:tags r:id="rId26"/>
            </p:custDataLst>
          </p:nvPr>
        </p:nvSpPr>
        <p:spPr>
          <a:xfrm>
            <a:off x="2362200" y="2439988"/>
            <a:ext cx="12192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漂浮</a:t>
            </a:r>
          </a:p>
        </p:txBody>
      </p:sp>
      <p:sp>
        <p:nvSpPr>
          <p:cNvPr id="34843" name="Text Box 27"/>
          <p:cNvSpPr txBox="1"/>
          <p:nvPr>
            <p:custDataLst>
              <p:tags r:id="rId27"/>
            </p:custDataLst>
          </p:nvPr>
        </p:nvSpPr>
        <p:spPr>
          <a:xfrm>
            <a:off x="6189663" y="2708275"/>
            <a:ext cx="12192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悬浮</a:t>
            </a:r>
          </a:p>
        </p:txBody>
      </p:sp>
      <p:sp>
        <p:nvSpPr>
          <p:cNvPr id="34844" name="Text Box 28"/>
          <p:cNvSpPr txBox="1"/>
          <p:nvPr>
            <p:custDataLst>
              <p:tags r:id="rId28"/>
            </p:custDataLst>
          </p:nvPr>
        </p:nvSpPr>
        <p:spPr>
          <a:xfrm>
            <a:off x="8312150" y="2830513"/>
            <a:ext cx="187325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下沉到水底</a:t>
            </a:r>
          </a:p>
        </p:txBody>
      </p:sp>
      <p:sp>
        <p:nvSpPr>
          <p:cNvPr id="34845" name="文本框 4103"/>
          <p:cNvSpPr txBox="1"/>
          <p:nvPr>
            <p:custDataLst>
              <p:tags r:id="rId29"/>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pic>
        <p:nvPicPr>
          <p:cNvPr id="2" name="Picture 2"/>
          <p:cNvPicPr>
            <a:picLocks noChangeAspect="1"/>
          </p:cNvPicPr>
          <p:nvPr>
            <p:custDataLst>
              <p:tags r:id="rId30"/>
            </p:custDataLst>
          </p:nvPr>
        </p:nvPicPr>
        <p:blipFill>
          <a:blip r:embed="rId32"/>
          <a:stretch>
            <a:fillRect/>
          </a:stretch>
        </p:blipFill>
        <p:spPr>
          <a:xfrm flipH="1">
            <a:off x="11176000" y="10655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P spid="31749" grpId="0"/>
      <p:bldP spid="31750" grpId="0"/>
      <p:bldP spid="31751" grpId="0"/>
      <p:bldP spid="317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p:nvPr>
            <p:custDataLst>
              <p:tags r:id="rId1"/>
            </p:custDataLst>
          </p:nvPr>
        </p:nvSpPr>
        <p:spPr>
          <a:xfrm>
            <a:off x="1415415" y="2684780"/>
            <a:ext cx="6896735" cy="3248025"/>
          </a:xfrm>
          <a:prstGeom prst="rect">
            <a:avLst/>
          </a:prstGeom>
          <a:noFill/>
          <a:ln w="9525">
            <a:noFill/>
          </a:ln>
        </p:spPr>
        <p:txBody>
          <a:bodyPr anchor="t" anchorCtr="0"/>
          <a:lstStyle/>
          <a:p>
            <a:pPr marL="342900" indent="-342900">
              <a:lnSpc>
                <a:spcPct val="150000"/>
              </a:lnSpc>
              <a:spcBef>
                <a:spcPct val="20000"/>
              </a:spcBef>
              <a:buFont typeface="Arial" panose="020B0604020202020204" pitchFamily="34" charset="0"/>
              <a:buChar char="•"/>
            </a:pPr>
            <a:r>
              <a:rPr lang="zh-CN" altLang="en-US" sz="2800">
                <a:solidFill>
                  <a:srgbClr val="000000"/>
                </a:solidFill>
                <a:latin typeface="黑体" panose="02010609060101010101" pitchFamily="49" charset="-122"/>
                <a:ea typeface="黑体" panose="02010609060101010101" pitchFamily="49" charset="-122"/>
              </a:rPr>
              <a:t>平时常见到</a:t>
            </a:r>
            <a:r>
              <a:rPr lang="zh-CN" altLang="en-US" sz="2800" u="sng">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在水中会上浮；</a:t>
            </a:r>
            <a:r>
              <a:rPr lang="zh-CN" altLang="en-US" sz="2800" u="sng">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在水中会下沉。</a:t>
            </a:r>
          </a:p>
          <a:p>
            <a:pPr marL="342900" indent="-342900">
              <a:lnSpc>
                <a:spcPct val="150000"/>
              </a:lnSpc>
              <a:spcBef>
                <a:spcPct val="20000"/>
              </a:spcBef>
              <a:buFont typeface="Arial" panose="020B0604020202020204" pitchFamily="34" charset="0"/>
              <a:buChar char="•"/>
            </a:pPr>
            <a:r>
              <a:rPr lang="zh-CN" altLang="en-US" sz="2800">
                <a:solidFill>
                  <a:srgbClr val="000000"/>
                </a:solidFill>
                <a:latin typeface="黑体" panose="02010609060101010101" pitchFamily="49" charset="-122"/>
                <a:ea typeface="黑体" panose="02010609060101010101" pitchFamily="49" charset="-122"/>
              </a:rPr>
              <a:t>因为不同物质</a:t>
            </a:r>
            <a:r>
              <a:rPr lang="zh-CN" altLang="en-US" sz="2800" u="sng">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不同。猜测物体在液体中的沉浮跟物体密度与液体密度之间的关系有关。</a:t>
            </a:r>
          </a:p>
        </p:txBody>
      </p:sp>
      <p:sp>
        <p:nvSpPr>
          <p:cNvPr id="77828" name="Rectangle 4"/>
          <p:cNvSpPr/>
          <p:nvPr>
            <p:custDataLst>
              <p:tags r:id="rId2"/>
            </p:custDataLst>
          </p:nvPr>
        </p:nvSpPr>
        <p:spPr>
          <a:xfrm>
            <a:off x="3359468" y="2780983"/>
            <a:ext cx="3048000" cy="491490"/>
          </a:xfrm>
          <a:prstGeom prst="rect">
            <a:avLst/>
          </a:prstGeom>
          <a:noFill/>
          <a:ln w="9525">
            <a:noFill/>
          </a:ln>
        </p:spPr>
        <p:txBody>
          <a:bodyPr anchor="t"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木头、泡沫等</a:t>
            </a:r>
          </a:p>
        </p:txBody>
      </p:sp>
      <p:sp>
        <p:nvSpPr>
          <p:cNvPr id="77829" name="Rectangle 5"/>
          <p:cNvSpPr/>
          <p:nvPr>
            <p:custDataLst>
              <p:tags r:id="rId3"/>
            </p:custDataLst>
          </p:nvPr>
        </p:nvSpPr>
        <p:spPr>
          <a:xfrm>
            <a:off x="2187575" y="3428683"/>
            <a:ext cx="3733800" cy="491490"/>
          </a:xfrm>
          <a:prstGeom prst="rect">
            <a:avLst/>
          </a:prstGeom>
          <a:noFill/>
          <a:ln w="9525">
            <a:noFill/>
          </a:ln>
        </p:spPr>
        <p:txBody>
          <a:bodyPr anchor="t"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石块、金属块等</a:t>
            </a:r>
          </a:p>
        </p:txBody>
      </p:sp>
      <p:grpSp>
        <p:nvGrpSpPr>
          <p:cNvPr id="2" name="Group 6"/>
          <p:cNvGrpSpPr/>
          <p:nvPr>
            <p:custDataLst>
              <p:tags r:id="rId4"/>
            </p:custDataLst>
          </p:nvPr>
        </p:nvGrpSpPr>
        <p:grpSpPr>
          <a:xfrm>
            <a:off x="8759825" y="2565400"/>
            <a:ext cx="1447800" cy="1524000"/>
            <a:chOff x="0" y="0"/>
            <a:chExt cx="1200" cy="1152"/>
          </a:xfrm>
        </p:grpSpPr>
        <p:pic>
          <p:nvPicPr>
            <p:cNvPr id="35845" name="Picture 7" descr="木"/>
            <p:cNvPicPr>
              <a:picLocks noChangeAspect="1"/>
            </p:cNvPicPr>
            <p:nvPr>
              <p:custDataLst>
                <p:tags r:id="rId18"/>
              </p:custDataLst>
            </p:nvPr>
          </p:nvPicPr>
          <p:blipFill>
            <a:blip r:embed="rId26"/>
            <a:stretch>
              <a:fillRect/>
            </a:stretch>
          </p:blipFill>
          <p:spPr>
            <a:xfrm>
              <a:off x="192" y="144"/>
              <a:ext cx="816" cy="751"/>
            </a:xfrm>
            <a:prstGeom prst="rect">
              <a:avLst/>
            </a:prstGeom>
            <a:noFill/>
            <a:ln w="9525" cap="flat" cmpd="sng">
              <a:solidFill>
                <a:srgbClr val="333399"/>
              </a:solidFill>
              <a:prstDash val="solid"/>
              <a:miter/>
              <a:headEnd type="none" w="med" len="med"/>
              <a:tailEnd type="none" w="med" len="med"/>
            </a:ln>
          </p:spPr>
        </p:pic>
        <p:grpSp>
          <p:nvGrpSpPr>
            <p:cNvPr id="35846" name="Group 8"/>
            <p:cNvGrpSpPr/>
            <p:nvPr>
              <p:custDataLst>
                <p:tags r:id="rId19"/>
              </p:custDataLst>
            </p:nvPr>
          </p:nvGrpSpPr>
          <p:grpSpPr>
            <a:xfrm>
              <a:off x="0" y="0"/>
              <a:ext cx="1200" cy="1152"/>
              <a:chOff x="0" y="0"/>
              <a:chExt cx="960" cy="1056"/>
            </a:xfrm>
          </p:grpSpPr>
          <p:sp>
            <p:nvSpPr>
              <p:cNvPr id="35847" name="Rectangle 9"/>
              <p:cNvSpPr/>
              <p:nvPr>
                <p:custDataLst>
                  <p:tags r:id="rId20"/>
                </p:custDataLst>
              </p:nvPr>
            </p:nvSpPr>
            <p:spPr>
              <a:xfrm>
                <a:off x="0" y="336"/>
                <a:ext cx="960" cy="720"/>
              </a:xfrm>
              <a:prstGeom prst="rect">
                <a:avLst/>
              </a:prstGeom>
              <a:solidFill>
                <a:srgbClr val="D5EEF7">
                  <a:alpha val="50195"/>
                </a:srgbClr>
              </a:solidFill>
              <a:ln w="12700" cap="sq" cmpd="sng">
                <a:solidFill>
                  <a:srgbClr val="333399"/>
                </a:solidFill>
                <a:prstDash val="solid"/>
                <a:miter/>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grpSp>
            <p:nvGrpSpPr>
              <p:cNvPr id="35848" name="Group 10"/>
              <p:cNvGrpSpPr/>
              <p:nvPr>
                <p:custDataLst>
                  <p:tags r:id="rId21"/>
                </p:custDataLst>
              </p:nvPr>
            </p:nvGrpSpPr>
            <p:grpSpPr>
              <a:xfrm>
                <a:off x="0" y="0"/>
                <a:ext cx="960" cy="1056"/>
                <a:chOff x="0" y="0"/>
                <a:chExt cx="960" cy="1056"/>
              </a:xfrm>
            </p:grpSpPr>
            <p:sp>
              <p:nvSpPr>
                <p:cNvPr id="35849" name="Line 11"/>
                <p:cNvSpPr/>
                <p:nvPr>
                  <p:custDataLst>
                    <p:tags r:id="rId22"/>
                  </p:custDataLst>
                </p:nvPr>
              </p:nvSpPr>
              <p:spPr>
                <a:xfrm flipH="1">
                  <a:off x="0" y="0"/>
                  <a:ext cx="0" cy="1056"/>
                </a:xfrm>
                <a:prstGeom prst="line">
                  <a:avLst/>
                </a:prstGeom>
                <a:ln w="38100" cap="sq" cmpd="sng">
                  <a:solidFill>
                    <a:srgbClr val="333399"/>
                  </a:solidFill>
                  <a:prstDash val="solid"/>
                  <a:round/>
                  <a:headEnd type="none" w="med" len="med"/>
                  <a:tailEnd type="none" w="med" len="med"/>
                </a:ln>
              </p:spPr>
              <p:txBody>
                <a:bodyPr/>
                <a:lstStyle/>
                <a:p>
                  <a:endParaRPr/>
                </a:p>
              </p:txBody>
            </p:sp>
            <p:sp>
              <p:nvSpPr>
                <p:cNvPr id="35850" name="Line 12"/>
                <p:cNvSpPr/>
                <p:nvPr>
                  <p:custDataLst>
                    <p:tags r:id="rId23"/>
                  </p:custDataLst>
                </p:nvPr>
              </p:nvSpPr>
              <p:spPr>
                <a:xfrm flipH="1">
                  <a:off x="960" y="0"/>
                  <a:ext cx="0" cy="1056"/>
                </a:xfrm>
                <a:prstGeom prst="line">
                  <a:avLst/>
                </a:prstGeom>
                <a:ln w="38100" cap="sq" cmpd="sng">
                  <a:solidFill>
                    <a:srgbClr val="333399"/>
                  </a:solidFill>
                  <a:prstDash val="solid"/>
                  <a:round/>
                  <a:headEnd type="none" w="med" len="med"/>
                  <a:tailEnd type="none" w="med" len="med"/>
                </a:ln>
              </p:spPr>
              <p:txBody>
                <a:bodyPr/>
                <a:lstStyle/>
                <a:p>
                  <a:endParaRPr/>
                </a:p>
              </p:txBody>
            </p:sp>
            <p:sp>
              <p:nvSpPr>
                <p:cNvPr id="35851" name="Line 13"/>
                <p:cNvSpPr/>
                <p:nvPr>
                  <p:custDataLst>
                    <p:tags r:id="rId24"/>
                  </p:custDataLst>
                </p:nvPr>
              </p:nvSpPr>
              <p:spPr>
                <a:xfrm>
                  <a:off x="0" y="1056"/>
                  <a:ext cx="960" cy="0"/>
                </a:xfrm>
                <a:prstGeom prst="line">
                  <a:avLst/>
                </a:prstGeom>
                <a:ln w="38100" cap="sq" cmpd="sng">
                  <a:solidFill>
                    <a:srgbClr val="333399"/>
                  </a:solidFill>
                  <a:prstDash val="solid"/>
                  <a:round/>
                  <a:headEnd type="none" w="med" len="med"/>
                  <a:tailEnd type="none" w="med" len="med"/>
                </a:ln>
              </p:spPr>
              <p:txBody>
                <a:bodyPr/>
                <a:lstStyle/>
                <a:p>
                  <a:endParaRPr/>
                </a:p>
              </p:txBody>
            </p:sp>
          </p:grpSp>
        </p:grpSp>
      </p:grpSp>
      <p:grpSp>
        <p:nvGrpSpPr>
          <p:cNvPr id="5" name="Group 14"/>
          <p:cNvGrpSpPr/>
          <p:nvPr>
            <p:custDataLst>
              <p:tags r:id="rId5"/>
            </p:custDataLst>
          </p:nvPr>
        </p:nvGrpSpPr>
        <p:grpSpPr>
          <a:xfrm>
            <a:off x="8772525" y="4302125"/>
            <a:ext cx="1447800" cy="1524000"/>
            <a:chOff x="0" y="0"/>
            <a:chExt cx="912" cy="960"/>
          </a:xfrm>
        </p:grpSpPr>
        <p:sp>
          <p:nvSpPr>
            <p:cNvPr id="35853" name="Freeform 15" descr="棕色大理石"/>
            <p:cNvSpPr/>
            <p:nvPr>
              <p:custDataLst>
                <p:tags r:id="rId11"/>
              </p:custDataLst>
            </p:nvPr>
          </p:nvSpPr>
          <p:spPr>
            <a:xfrm>
              <a:off x="192" y="624"/>
              <a:ext cx="336" cy="336"/>
            </a:xfrm>
            <a:custGeom>
              <a:avLst/>
              <a:gdLst/>
              <a:ahLst/>
              <a:cxnLst>
                <a:cxn ang="0">
                  <a:pos x="48" y="96"/>
                </a:cxn>
                <a:cxn ang="0">
                  <a:pos x="0" y="432"/>
                </a:cxn>
                <a:cxn ang="0">
                  <a:pos x="240" y="480"/>
                </a:cxn>
                <a:cxn ang="0">
                  <a:pos x="480" y="336"/>
                </a:cxn>
                <a:cxn ang="0">
                  <a:pos x="480" y="48"/>
                </a:cxn>
                <a:cxn ang="0">
                  <a:pos x="336" y="0"/>
                </a:cxn>
                <a:cxn ang="0">
                  <a:pos x="48" y="96"/>
                </a:cxn>
              </a:cxnLst>
              <a:rect l="0" t="0" r="0" b="0"/>
              <a:pathLst>
                <a:path w="480" h="480">
                  <a:moveTo>
                    <a:pt x="48" y="96"/>
                  </a:moveTo>
                  <a:lnTo>
                    <a:pt x="0" y="432"/>
                  </a:lnTo>
                  <a:lnTo>
                    <a:pt x="240" y="480"/>
                  </a:lnTo>
                  <a:lnTo>
                    <a:pt x="480" y="336"/>
                  </a:lnTo>
                  <a:lnTo>
                    <a:pt x="480" y="48"/>
                  </a:lnTo>
                  <a:lnTo>
                    <a:pt x="336" y="0"/>
                  </a:lnTo>
                  <a:lnTo>
                    <a:pt x="48" y="96"/>
                  </a:lnTo>
                  <a:close/>
                </a:path>
              </a:pathLst>
            </a:custGeom>
            <a:blipFill rotWithShape="0">
              <a:blip r:embed="rId27"/>
              <a:stretch>
                <a:fillRect/>
              </a:stretch>
            </a:blipFill>
            <a:ln w="38100" cap="flat" cmpd="sng">
              <a:solidFill>
                <a:srgbClr val="333399"/>
              </a:solidFill>
              <a:prstDash val="solid"/>
              <a:round/>
              <a:headEnd type="none" w="med" len="med"/>
              <a:tailEnd type="none" w="med" len="med"/>
            </a:ln>
          </p:spPr>
          <p:txBody>
            <a:bodyPr/>
            <a:lstStyle/>
            <a:p>
              <a:endParaRPr lang="zh-CN" altLang="en-US"/>
            </a:p>
          </p:txBody>
        </p:sp>
        <p:grpSp>
          <p:nvGrpSpPr>
            <p:cNvPr id="35854" name="Group 16"/>
            <p:cNvGrpSpPr/>
            <p:nvPr>
              <p:custDataLst>
                <p:tags r:id="rId12"/>
              </p:custDataLst>
            </p:nvPr>
          </p:nvGrpSpPr>
          <p:grpSpPr>
            <a:xfrm>
              <a:off x="0" y="0"/>
              <a:ext cx="912" cy="960"/>
              <a:chOff x="0" y="0"/>
              <a:chExt cx="960" cy="1056"/>
            </a:xfrm>
          </p:grpSpPr>
          <p:sp>
            <p:nvSpPr>
              <p:cNvPr id="35855" name="Rectangle 17"/>
              <p:cNvSpPr/>
              <p:nvPr>
                <p:custDataLst>
                  <p:tags r:id="rId13"/>
                </p:custDataLst>
              </p:nvPr>
            </p:nvSpPr>
            <p:spPr>
              <a:xfrm>
                <a:off x="0" y="336"/>
                <a:ext cx="960" cy="720"/>
              </a:xfrm>
              <a:prstGeom prst="rect">
                <a:avLst/>
              </a:prstGeom>
              <a:solidFill>
                <a:srgbClr val="D5EEF7">
                  <a:alpha val="50195"/>
                </a:srgbClr>
              </a:solidFill>
              <a:ln w="12700" cap="sq" cmpd="sng">
                <a:solidFill>
                  <a:srgbClr val="333399"/>
                </a:solidFill>
                <a:prstDash val="solid"/>
                <a:miter/>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grpSp>
            <p:nvGrpSpPr>
              <p:cNvPr id="35856" name="Group 18"/>
              <p:cNvGrpSpPr/>
              <p:nvPr>
                <p:custDataLst>
                  <p:tags r:id="rId14"/>
                </p:custDataLst>
              </p:nvPr>
            </p:nvGrpSpPr>
            <p:grpSpPr>
              <a:xfrm>
                <a:off x="0" y="0"/>
                <a:ext cx="960" cy="1056"/>
                <a:chOff x="0" y="0"/>
                <a:chExt cx="960" cy="1056"/>
              </a:xfrm>
            </p:grpSpPr>
            <p:sp>
              <p:nvSpPr>
                <p:cNvPr id="35857" name="Line 19"/>
                <p:cNvSpPr/>
                <p:nvPr>
                  <p:custDataLst>
                    <p:tags r:id="rId15"/>
                  </p:custDataLst>
                </p:nvPr>
              </p:nvSpPr>
              <p:spPr>
                <a:xfrm flipH="1">
                  <a:off x="0" y="0"/>
                  <a:ext cx="0" cy="1056"/>
                </a:xfrm>
                <a:prstGeom prst="line">
                  <a:avLst/>
                </a:prstGeom>
                <a:ln w="38100" cap="sq" cmpd="sng">
                  <a:solidFill>
                    <a:srgbClr val="333399"/>
                  </a:solidFill>
                  <a:prstDash val="solid"/>
                  <a:round/>
                  <a:headEnd type="none" w="med" len="med"/>
                  <a:tailEnd type="none" w="med" len="med"/>
                </a:ln>
              </p:spPr>
              <p:txBody>
                <a:bodyPr/>
                <a:lstStyle/>
                <a:p>
                  <a:endParaRPr/>
                </a:p>
              </p:txBody>
            </p:sp>
            <p:sp>
              <p:nvSpPr>
                <p:cNvPr id="35858" name="Line 20"/>
                <p:cNvSpPr/>
                <p:nvPr>
                  <p:custDataLst>
                    <p:tags r:id="rId16"/>
                  </p:custDataLst>
                </p:nvPr>
              </p:nvSpPr>
              <p:spPr>
                <a:xfrm flipH="1">
                  <a:off x="960" y="0"/>
                  <a:ext cx="0" cy="1056"/>
                </a:xfrm>
                <a:prstGeom prst="line">
                  <a:avLst/>
                </a:prstGeom>
                <a:ln w="38100" cap="sq" cmpd="sng">
                  <a:solidFill>
                    <a:srgbClr val="333399"/>
                  </a:solidFill>
                  <a:prstDash val="solid"/>
                  <a:round/>
                  <a:headEnd type="none" w="med" len="med"/>
                  <a:tailEnd type="none" w="med" len="med"/>
                </a:ln>
              </p:spPr>
              <p:txBody>
                <a:bodyPr/>
                <a:lstStyle/>
                <a:p>
                  <a:endParaRPr/>
                </a:p>
              </p:txBody>
            </p:sp>
            <p:sp>
              <p:nvSpPr>
                <p:cNvPr id="35859" name="Line 21"/>
                <p:cNvSpPr/>
                <p:nvPr>
                  <p:custDataLst>
                    <p:tags r:id="rId17"/>
                  </p:custDataLst>
                </p:nvPr>
              </p:nvSpPr>
              <p:spPr>
                <a:xfrm>
                  <a:off x="0" y="1056"/>
                  <a:ext cx="960" cy="0"/>
                </a:xfrm>
                <a:prstGeom prst="line">
                  <a:avLst/>
                </a:prstGeom>
                <a:ln w="38100" cap="sq" cmpd="sng">
                  <a:solidFill>
                    <a:srgbClr val="333399"/>
                  </a:solidFill>
                  <a:prstDash val="solid"/>
                  <a:round/>
                  <a:headEnd type="none" w="med" len="med"/>
                  <a:tailEnd type="none" w="med" len="med"/>
                </a:ln>
              </p:spPr>
              <p:txBody>
                <a:bodyPr/>
                <a:lstStyle/>
                <a:p>
                  <a:endParaRPr/>
                </a:p>
              </p:txBody>
            </p:sp>
          </p:grpSp>
        </p:grpSp>
      </p:grpSp>
      <p:sp>
        <p:nvSpPr>
          <p:cNvPr id="77846" name="Rectangle 22"/>
          <p:cNvSpPr/>
          <p:nvPr>
            <p:custDataLst>
              <p:tags r:id="rId6"/>
            </p:custDataLst>
          </p:nvPr>
        </p:nvSpPr>
        <p:spPr>
          <a:xfrm>
            <a:off x="4079875" y="4148773"/>
            <a:ext cx="1219200" cy="491490"/>
          </a:xfrm>
          <a:prstGeom prst="rect">
            <a:avLst/>
          </a:prstGeom>
          <a:noFill/>
          <a:ln w="9525">
            <a:noFill/>
          </a:ln>
        </p:spPr>
        <p:txBody>
          <a:bodyPr anchor="t"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密度</a:t>
            </a:r>
          </a:p>
        </p:txBody>
      </p:sp>
      <p:grpSp>
        <p:nvGrpSpPr>
          <p:cNvPr id="35861" name="组合 3"/>
          <p:cNvGrpSpPr/>
          <p:nvPr>
            <p:custDataLst>
              <p:tags r:id="rId7"/>
            </p:custDataLst>
          </p:nvPr>
        </p:nvGrpSpPr>
        <p:grpSpPr>
          <a:xfrm>
            <a:off x="1414780" y="908368"/>
            <a:ext cx="9241624" cy="1421809"/>
            <a:chOff x="813" y="988"/>
            <a:chExt cx="14552" cy="2238"/>
          </a:xfrm>
        </p:grpSpPr>
        <p:sp>
          <p:nvSpPr>
            <p:cNvPr id="35862" name="Rectangle 2"/>
            <p:cNvSpPr/>
            <p:nvPr>
              <p:custDataLst>
                <p:tags r:id="rId9"/>
              </p:custDataLst>
            </p:nvPr>
          </p:nvSpPr>
          <p:spPr>
            <a:xfrm>
              <a:off x="813" y="1048"/>
              <a:ext cx="14552" cy="2178"/>
            </a:xfrm>
            <a:prstGeom prst="rect">
              <a:avLst/>
            </a:prstGeom>
            <a:noFill/>
            <a:ln w="9525">
              <a:noFill/>
            </a:ln>
          </p:spPr>
          <p:txBody>
            <a:bodyPr wrap="square" anchor="t" anchorCtr="0">
              <a:spAutoFit/>
            </a:bodyPr>
            <a:lstStyle/>
            <a:p>
              <a:pPr>
                <a:lnSpc>
                  <a:spcPct val="150000"/>
                </a:lnSpc>
              </a:pPr>
              <a:r>
                <a:rPr lang="en-US" altLang="zh-CN" sz="2600">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一个实心物体浸在液体中，你能否根据物体密度与液体密度之间的关系，对物体的浮沉作出判断？</a:t>
              </a:r>
            </a:p>
          </p:txBody>
        </p:sp>
        <p:pic>
          <p:nvPicPr>
            <p:cNvPr id="35863" name="Picture 6" descr="？"/>
            <p:cNvPicPr>
              <a:picLocks noChangeAspect="1"/>
            </p:cNvPicPr>
            <p:nvPr>
              <p:custDataLst>
                <p:tags r:id="rId10"/>
              </p:custDataLst>
            </p:nvPr>
          </p:nvPicPr>
          <p:blipFill>
            <a:blip r:embed="rId28"/>
            <a:stretch>
              <a:fillRect/>
            </a:stretch>
          </p:blipFill>
          <p:spPr>
            <a:xfrm>
              <a:off x="930" y="988"/>
              <a:ext cx="1011" cy="1347"/>
            </a:xfrm>
            <a:prstGeom prst="rect">
              <a:avLst/>
            </a:prstGeom>
            <a:noFill/>
            <a:ln w="9525">
              <a:noFill/>
            </a:ln>
          </p:spPr>
        </p:pic>
      </p:grpSp>
      <p:sp>
        <p:nvSpPr>
          <p:cNvPr id="35864" name="文本框 4103"/>
          <p:cNvSpPr txBox="1"/>
          <p:nvPr>
            <p:custDataLst>
              <p:tags r:id="rId8"/>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box(in)">
                                      <p:cBhvr>
                                        <p:cTn id="7" dur="500"/>
                                        <p:tgtEl>
                                          <p:spTgt spid="7782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0-#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p:cTn id="17" dur="500" fill="hold"/>
                                        <p:tgtEl>
                                          <p:spTgt spid="77828"/>
                                        </p:tgtEl>
                                        <p:attrNameLst>
                                          <p:attrName>ppt_x</p:attrName>
                                        </p:attrNameLst>
                                      </p:cBhvr>
                                      <p:tavLst>
                                        <p:tav tm="0">
                                          <p:val>
                                            <p:strVal val="#ppt_x"/>
                                          </p:val>
                                        </p:tav>
                                        <p:tav tm="100000">
                                          <p:val>
                                            <p:strVal val="#ppt_x"/>
                                          </p:val>
                                        </p:tav>
                                      </p:tavLst>
                                    </p:anim>
                                    <p:anim calcmode="lin" valueType="num">
                                      <p:cBhvr>
                                        <p:cTn id="18"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0-#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77829"/>
                                        </p:tgtEl>
                                        <p:attrNameLst>
                                          <p:attrName>style.visibility</p:attrName>
                                        </p:attrNameLst>
                                      </p:cBhvr>
                                      <p:to>
                                        <p:strVal val="visible"/>
                                      </p:to>
                                    </p:set>
                                    <p:anim calcmode="lin" valueType="num">
                                      <p:cBhvr>
                                        <p:cTn id="28" dur="500" fill="hold"/>
                                        <p:tgtEl>
                                          <p:spTgt spid="77829"/>
                                        </p:tgtEl>
                                        <p:attrNameLst>
                                          <p:attrName>ppt_x</p:attrName>
                                        </p:attrNameLst>
                                      </p:cBhvr>
                                      <p:tavLst>
                                        <p:tav tm="0">
                                          <p:val>
                                            <p:strVal val="#ppt_x"/>
                                          </p:val>
                                        </p:tav>
                                        <p:tav tm="100000">
                                          <p:val>
                                            <p:strVal val="#ppt_x"/>
                                          </p:val>
                                        </p:tav>
                                      </p:tavLst>
                                    </p:anim>
                                    <p:anim calcmode="lin" valueType="num">
                                      <p:cBhvr>
                                        <p:cTn id="29"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7846"/>
                                        </p:tgtEl>
                                        <p:attrNameLst>
                                          <p:attrName>style.visibility</p:attrName>
                                        </p:attrNameLst>
                                      </p:cBhvr>
                                      <p:to>
                                        <p:strVal val="visible"/>
                                      </p:to>
                                    </p:set>
                                    <p:anim calcmode="lin" valueType="num">
                                      <p:cBhvr>
                                        <p:cTn id="34" dur="500" fill="hold"/>
                                        <p:tgtEl>
                                          <p:spTgt spid="77846"/>
                                        </p:tgtEl>
                                        <p:attrNameLst>
                                          <p:attrName>ppt_x</p:attrName>
                                        </p:attrNameLst>
                                      </p:cBhvr>
                                      <p:tavLst>
                                        <p:tav tm="0">
                                          <p:val>
                                            <p:strVal val="#ppt_x"/>
                                          </p:val>
                                        </p:tav>
                                        <p:tav tm="100000">
                                          <p:val>
                                            <p:strVal val="#ppt_x"/>
                                          </p:val>
                                        </p:tav>
                                      </p:tavLst>
                                    </p:anim>
                                    <p:anim calcmode="lin" valueType="num">
                                      <p:cBhvr>
                                        <p:cTn id="35" dur="500" fill="hold"/>
                                        <p:tgtEl>
                                          <p:spTgt spid="77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P spid="77829" grpId="0"/>
      <p:bldP spid="778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2495550" y="838200"/>
            <a:ext cx="2876550" cy="2406650"/>
            <a:chOff x="0" y="0"/>
            <a:chExt cx="1812" cy="1516"/>
          </a:xfrm>
        </p:grpSpPr>
        <p:pic>
          <p:nvPicPr>
            <p:cNvPr id="36866" name="Picture 3"/>
            <p:cNvPicPr>
              <a:picLocks noChangeAspect="1"/>
            </p:cNvPicPr>
            <p:nvPr>
              <p:custDataLst>
                <p:tags r:id="rId14"/>
              </p:custDataLst>
            </p:nvPr>
          </p:nvPicPr>
          <p:blipFill>
            <a:blip r:embed="rId23"/>
            <a:srcRect l="35361" t="36978" r="30035" b="14839"/>
            <a:stretch>
              <a:fillRect/>
            </a:stretch>
          </p:blipFill>
          <p:spPr>
            <a:xfrm>
              <a:off x="0" y="0"/>
              <a:ext cx="1812" cy="1516"/>
            </a:xfrm>
            <a:prstGeom prst="rect">
              <a:avLst/>
            </a:prstGeom>
            <a:noFill/>
            <a:ln w="9525">
              <a:noFill/>
            </a:ln>
          </p:spPr>
        </p:pic>
        <p:graphicFrame>
          <p:nvGraphicFramePr>
            <p:cNvPr id="36867" name="Object 4"/>
            <p:cNvGraphicFramePr>
              <a:graphicFrameLocks noChangeAspect="1"/>
            </p:cNvGraphicFramePr>
            <p:nvPr>
              <p:custDataLst>
                <p:tags r:id="rId15"/>
              </p:custDataLst>
            </p:nvPr>
          </p:nvGraphicFramePr>
          <p:xfrm>
            <a:off x="798" y="566"/>
            <a:ext cx="118" cy="132"/>
          </p:xfrm>
          <a:graphic>
            <a:graphicData uri="http://schemas.openxmlformats.org/presentationml/2006/ole">
              <mc:AlternateContent xmlns:mc="http://schemas.openxmlformats.org/markup-compatibility/2006">
                <mc:Choice xmlns:v="urn:schemas-microsoft-com:vml" Requires="v">
                  <p:oleObj r:id="rId24" imgW="515620" imgH="515620" progId="">
                    <p:embed/>
                  </p:oleObj>
                </mc:Choice>
                <mc:Fallback>
                  <p:oleObj r:id="rId24" imgW="515620" imgH="515620" progId="">
                    <p:embed/>
                    <p:pic>
                      <p:nvPicPr>
                        <p:cNvPr id="0" name="OLE substitute image"/>
                        <p:cNvPicPr/>
                        <p:nvPr/>
                      </p:nvPicPr>
                      <p:blipFill>
                        <a:blip r:embed="rId25"/>
                        <a:stretch>
                          <a:fillRect/>
                        </a:stretch>
                      </p:blipFill>
                      <p:spPr>
                        <a:xfrm>
                          <a:off x="798" y="566"/>
                          <a:ext cx="118" cy="132"/>
                        </a:xfrm>
                        <a:prstGeom prst="rect">
                          <a:avLst/>
                        </a:prstGeom>
                        <a:noFill/>
                        <a:ln w="38100">
                          <a:noFill/>
                          <a:miter/>
                        </a:ln>
                      </p:spPr>
                    </p:pic>
                  </p:oleObj>
                </mc:Fallback>
              </mc:AlternateContent>
            </a:graphicData>
          </a:graphic>
        </p:graphicFrame>
        <p:sp>
          <p:nvSpPr>
            <p:cNvPr id="36868" name="Oval 5"/>
            <p:cNvSpPr/>
            <p:nvPr>
              <p:custDataLst>
                <p:tags r:id="rId16"/>
              </p:custDataLst>
            </p:nvPr>
          </p:nvSpPr>
          <p:spPr>
            <a:xfrm>
              <a:off x="848" y="490"/>
              <a:ext cx="18" cy="20"/>
            </a:xfrm>
            <a:prstGeom prst="ellipse">
              <a:avLst/>
            </a:prstGeom>
            <a:solidFill>
              <a:srgbClr val="FF0000"/>
            </a:solidFill>
            <a:ln w="28575" cap="flat" cmpd="sng">
              <a:solidFill>
                <a:srgbClr val="FF0000"/>
              </a:solidFill>
              <a:prstDash val="solid"/>
              <a:round/>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sp>
          <p:nvSpPr>
            <p:cNvPr id="36869" name="Line 6"/>
            <p:cNvSpPr/>
            <p:nvPr>
              <p:custDataLst>
                <p:tags r:id="rId17"/>
              </p:custDataLst>
            </p:nvPr>
          </p:nvSpPr>
          <p:spPr>
            <a:xfrm flipH="1">
              <a:off x="858" y="631"/>
              <a:ext cx="0" cy="315"/>
            </a:xfrm>
            <a:prstGeom prst="line">
              <a:avLst/>
            </a:prstGeom>
            <a:ln w="57150" cap="flat" cmpd="sng">
              <a:solidFill>
                <a:srgbClr val="BBE0E3"/>
              </a:solidFill>
              <a:prstDash val="solid"/>
              <a:round/>
              <a:headEnd type="none" w="med" len="med"/>
              <a:tailEnd type="triangle" w="med" len="med"/>
            </a:ln>
          </p:spPr>
          <p:txBody>
            <a:bodyPr/>
            <a:lstStyle/>
            <a:p>
              <a:endParaRPr/>
            </a:p>
          </p:txBody>
        </p:sp>
        <p:sp>
          <p:nvSpPr>
            <p:cNvPr id="78855" name="Text Box 7"/>
            <p:cNvSpPr txBox="1"/>
            <p:nvPr>
              <p:custDataLst>
                <p:tags r:id="rId18"/>
              </p:custDataLst>
            </p:nvPr>
          </p:nvSpPr>
          <p:spPr>
            <a:xfrm>
              <a:off x="898" y="856"/>
              <a:ext cx="165" cy="329"/>
            </a:xfrm>
            <a:prstGeom prst="rect">
              <a:avLst/>
            </a:prstGeom>
            <a:noFill/>
            <a:ln w="9525">
              <a:noFill/>
            </a:ln>
          </p:spPr>
          <p:txBody>
            <a:bodyPr>
              <a:spAutoFit/>
            </a:bodyPr>
            <a:lstStyle/>
            <a:p>
              <a:pPr algn="ctr"/>
              <a:r>
                <a:rPr lang="en-US" altLang="zh-CN" sz="2800" b="1" i="1" noProof="1">
                  <a:solidFill>
                    <a:srgbClr val="000000"/>
                  </a:solidFill>
                  <a:effectLst>
                    <a:outerShdw blurRad="38100" dist="38100" dir="2700000">
                      <a:srgbClr val="FFFFFF"/>
                    </a:outerShdw>
                  </a:effectLst>
                  <a:latin typeface="Times New Roman" panose="02020603050405020304" pitchFamily="18" charset="0"/>
                  <a:ea typeface="黑体" panose="02010609060101010101" pitchFamily="49" charset="-122"/>
                  <a:cs typeface="+mn-cs"/>
                </a:rPr>
                <a:t>G</a:t>
              </a:r>
              <a:endParaRPr lang="en-US" altLang="zh-CN" sz="2800" b="1" i="1" noProof="1">
                <a:solidFill>
                  <a:srgbClr val="000000"/>
                </a:solidFill>
                <a:effectLst>
                  <a:outerShdw blurRad="38100" dist="38100" dir="2700000">
                    <a:srgbClr val="FFFFFF"/>
                  </a:outerShdw>
                </a:effectLst>
                <a:latin typeface="Times New Roman" panose="02020603050405020304" pitchFamily="18" charset="0"/>
                <a:ea typeface="黑体" panose="02010609060101010101" pitchFamily="49" charset="-122"/>
              </a:endParaRPr>
            </a:p>
          </p:txBody>
        </p:sp>
        <p:sp>
          <p:nvSpPr>
            <p:cNvPr id="36871" name="Line 8"/>
            <p:cNvSpPr/>
            <p:nvPr>
              <p:custDataLst>
                <p:tags r:id="rId19"/>
              </p:custDataLst>
            </p:nvPr>
          </p:nvSpPr>
          <p:spPr>
            <a:xfrm flipH="1">
              <a:off x="858" y="81"/>
              <a:ext cx="0" cy="551"/>
            </a:xfrm>
            <a:prstGeom prst="line">
              <a:avLst/>
            </a:prstGeom>
            <a:ln w="57150" cap="flat" cmpd="sng">
              <a:solidFill>
                <a:srgbClr val="000000"/>
              </a:solidFill>
              <a:prstDash val="solid"/>
              <a:round/>
              <a:headEnd type="triangle" w="med" len="med"/>
              <a:tailEnd type="none" w="med" len="med"/>
            </a:ln>
          </p:spPr>
          <p:txBody>
            <a:bodyPr/>
            <a:lstStyle/>
            <a:p>
              <a:endParaRPr/>
            </a:p>
          </p:txBody>
        </p:sp>
        <p:sp>
          <p:nvSpPr>
            <p:cNvPr id="10249" name="Text Box 9"/>
            <p:cNvSpPr txBox="1">
              <a:spLocks noChangeArrowheads="1"/>
            </p:cNvSpPr>
            <p:nvPr>
              <p:custDataLst>
                <p:tags r:id="rId20"/>
              </p:custDataLst>
            </p:nvPr>
          </p:nvSpPr>
          <p:spPr bwMode="auto">
            <a:xfrm>
              <a:off x="396" y="1146"/>
              <a:ext cx="961" cy="329"/>
            </a:xfrm>
            <a:prstGeom prst="rect">
              <a:avLst/>
            </a:prstGeom>
            <a:noFill/>
            <a:ln>
              <a:noFill/>
            </a:ln>
          </p:spPr>
          <p:txBody>
            <a:bodyPr wrap="none">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zh-CN" altLang="en-US" sz="24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r>
                <a:rPr kumimoji="0" lang="en-US" altLang="zh-CN" sz="2400" b="1" i="0"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&gt;</a:t>
              </a: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r>
                <a:rPr kumimoji="0" lang="en-US" altLang="zh-CN" sz="2400" b="1" i="0"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 </a:t>
              </a:r>
              <a:r>
                <a:rPr kumimoji="0" lang="zh-CN" altLang="en-US" sz="24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上浮</a:t>
              </a:r>
            </a:p>
          </p:txBody>
        </p:sp>
        <p:sp>
          <p:nvSpPr>
            <p:cNvPr id="78858" name="Text Box 10"/>
            <p:cNvSpPr txBox="1"/>
            <p:nvPr>
              <p:custDataLst>
                <p:tags r:id="rId21"/>
              </p:custDataLst>
            </p:nvPr>
          </p:nvSpPr>
          <p:spPr>
            <a:xfrm>
              <a:off x="821" y="55"/>
              <a:ext cx="688" cy="329"/>
            </a:xfrm>
            <a:prstGeom prst="rect">
              <a:avLst/>
            </a:prstGeom>
            <a:noFill/>
            <a:ln w="9525">
              <a:noFill/>
            </a:ln>
            <a:effectLst>
              <a:outerShdw blurRad="50800" dist="38100" dir="2700000" algn="tl" rotWithShape="0">
                <a:prstClr val="black">
                  <a:alpha val="40000"/>
                </a:prstClr>
              </a:outerShdw>
            </a:effectLst>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p>
          </p:txBody>
        </p:sp>
      </p:grpSp>
      <p:grpSp>
        <p:nvGrpSpPr>
          <p:cNvPr id="3" name="Group 11"/>
          <p:cNvGrpSpPr/>
          <p:nvPr>
            <p:custDataLst>
              <p:tags r:id="rId2"/>
            </p:custDataLst>
          </p:nvPr>
        </p:nvGrpSpPr>
        <p:grpSpPr>
          <a:xfrm>
            <a:off x="6743700" y="838200"/>
            <a:ext cx="3160713" cy="2371725"/>
            <a:chOff x="0" y="0"/>
            <a:chExt cx="1991" cy="1494"/>
          </a:xfrm>
        </p:grpSpPr>
        <p:pic>
          <p:nvPicPr>
            <p:cNvPr id="36875" name="Picture 12"/>
            <p:cNvPicPr>
              <a:picLocks noChangeAspect="1"/>
            </p:cNvPicPr>
            <p:nvPr>
              <p:custDataLst>
                <p:tags r:id="rId6"/>
              </p:custDataLst>
            </p:nvPr>
          </p:nvPicPr>
          <p:blipFill>
            <a:blip r:embed="rId23"/>
            <a:srcRect l="35361" t="36978" r="30035" b="14839"/>
            <a:stretch>
              <a:fillRect/>
            </a:stretch>
          </p:blipFill>
          <p:spPr>
            <a:xfrm>
              <a:off x="0" y="0"/>
              <a:ext cx="1991" cy="1494"/>
            </a:xfrm>
            <a:prstGeom prst="rect">
              <a:avLst/>
            </a:prstGeom>
            <a:noFill/>
            <a:ln w="9525">
              <a:noFill/>
            </a:ln>
          </p:spPr>
        </p:pic>
        <p:graphicFrame>
          <p:nvGraphicFramePr>
            <p:cNvPr id="36876" name="Object 13"/>
            <p:cNvGraphicFramePr>
              <a:graphicFrameLocks noChangeAspect="1"/>
            </p:cNvGraphicFramePr>
            <p:nvPr>
              <p:custDataLst>
                <p:tags r:id="rId7"/>
              </p:custDataLst>
            </p:nvPr>
          </p:nvGraphicFramePr>
          <p:xfrm>
            <a:off x="736" y="558"/>
            <a:ext cx="118" cy="132"/>
          </p:xfrm>
          <a:graphic>
            <a:graphicData uri="http://schemas.openxmlformats.org/presentationml/2006/ole">
              <mc:AlternateContent xmlns:mc="http://schemas.openxmlformats.org/markup-compatibility/2006">
                <mc:Choice xmlns:v="urn:schemas-microsoft-com:vml" Requires="v">
                  <p:oleObj r:id="rId24" imgW="515620" imgH="515620" progId="">
                    <p:embed/>
                  </p:oleObj>
                </mc:Choice>
                <mc:Fallback>
                  <p:oleObj r:id="rId24" imgW="515620" imgH="515620" progId="">
                    <p:embed/>
                    <p:pic>
                      <p:nvPicPr>
                        <p:cNvPr id="0" name="OLE substitute image"/>
                        <p:cNvPicPr/>
                        <p:nvPr/>
                      </p:nvPicPr>
                      <p:blipFill>
                        <a:blip r:embed="rId25"/>
                        <a:stretch>
                          <a:fillRect/>
                        </a:stretch>
                      </p:blipFill>
                      <p:spPr>
                        <a:xfrm>
                          <a:off x="736" y="558"/>
                          <a:ext cx="118" cy="132"/>
                        </a:xfrm>
                        <a:prstGeom prst="rect">
                          <a:avLst/>
                        </a:prstGeom>
                        <a:noFill/>
                        <a:ln w="38100">
                          <a:noFill/>
                          <a:miter/>
                        </a:ln>
                      </p:spPr>
                    </p:pic>
                  </p:oleObj>
                </mc:Fallback>
              </mc:AlternateContent>
            </a:graphicData>
          </a:graphic>
        </p:graphicFrame>
        <p:sp>
          <p:nvSpPr>
            <p:cNvPr id="36877" name="Oval 14"/>
            <p:cNvSpPr/>
            <p:nvPr>
              <p:custDataLst>
                <p:tags r:id="rId8"/>
              </p:custDataLst>
            </p:nvPr>
          </p:nvSpPr>
          <p:spPr>
            <a:xfrm>
              <a:off x="797" y="614"/>
              <a:ext cx="18" cy="20"/>
            </a:xfrm>
            <a:prstGeom prst="ellipse">
              <a:avLst/>
            </a:prstGeom>
            <a:solidFill>
              <a:srgbClr val="FF0000"/>
            </a:solidFill>
            <a:ln w="28575" cap="flat" cmpd="sng">
              <a:solidFill>
                <a:srgbClr val="FF0000"/>
              </a:solidFill>
              <a:prstDash val="solid"/>
              <a:round/>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sp>
          <p:nvSpPr>
            <p:cNvPr id="36878" name="Line 15"/>
            <p:cNvSpPr/>
            <p:nvPr>
              <p:custDataLst>
                <p:tags r:id="rId9"/>
              </p:custDataLst>
            </p:nvPr>
          </p:nvSpPr>
          <p:spPr>
            <a:xfrm flipH="1">
              <a:off x="796" y="667"/>
              <a:ext cx="0" cy="478"/>
            </a:xfrm>
            <a:prstGeom prst="line">
              <a:avLst/>
            </a:prstGeom>
            <a:ln w="57150" cap="flat" cmpd="sng">
              <a:solidFill>
                <a:srgbClr val="FF9900"/>
              </a:solidFill>
              <a:prstDash val="solid"/>
              <a:round/>
              <a:headEnd type="none" w="med" len="med"/>
              <a:tailEnd type="triangle" w="med" len="med"/>
            </a:ln>
          </p:spPr>
          <p:txBody>
            <a:bodyPr/>
            <a:lstStyle/>
            <a:p>
              <a:endParaRPr/>
            </a:p>
          </p:txBody>
        </p:sp>
        <p:sp>
          <p:nvSpPr>
            <p:cNvPr id="78864" name="Text Box 16"/>
            <p:cNvSpPr txBox="1"/>
            <p:nvPr>
              <p:custDataLst>
                <p:tags r:id="rId10"/>
              </p:custDataLst>
            </p:nvPr>
          </p:nvSpPr>
          <p:spPr>
            <a:xfrm>
              <a:off x="1012" y="826"/>
              <a:ext cx="165" cy="329"/>
            </a:xfrm>
            <a:prstGeom prst="rect">
              <a:avLst/>
            </a:prstGeom>
            <a:noFill/>
            <a:ln w="9525">
              <a:noFill/>
            </a:ln>
          </p:spPr>
          <p:txBody>
            <a:bodyPr>
              <a:spAutoFit/>
            </a:bodyPr>
            <a:lstStyle/>
            <a:p>
              <a:pPr indent="-342900" algn="ctr">
                <a:spcBef>
                  <a:spcPct val="20000"/>
                </a:spcBef>
              </a:pPr>
              <a:r>
                <a:rPr lang="en-US" altLang="zh-CN" sz="2800" b="1" i="1" noProof="1">
                  <a:solidFill>
                    <a:srgbClr val="000000"/>
                  </a:solidFill>
                  <a:effectLst>
                    <a:outerShdw blurRad="38100" dist="38100" dir="2700000">
                      <a:srgbClr val="FFFFFF"/>
                    </a:outerShdw>
                  </a:effectLst>
                  <a:latin typeface="Times New Roman" panose="02020603050405020304" pitchFamily="18" charset="0"/>
                  <a:ea typeface="黑体" panose="02010609060101010101" pitchFamily="49" charset="-122"/>
                  <a:cs typeface="+mn-cs"/>
                </a:rPr>
                <a:t>G</a:t>
              </a:r>
              <a:endParaRPr lang="en-US" altLang="zh-CN" sz="2800" b="1" i="1" noProof="1">
                <a:solidFill>
                  <a:srgbClr val="000000"/>
                </a:solidFill>
                <a:effectLst>
                  <a:outerShdw blurRad="38100" dist="38100" dir="2700000">
                    <a:srgbClr val="FFFFFF"/>
                  </a:outerShdw>
                </a:effectLst>
                <a:latin typeface="Times New Roman" panose="02020603050405020304" pitchFamily="18" charset="0"/>
                <a:ea typeface="黑体" panose="02010609060101010101" pitchFamily="49" charset="-122"/>
              </a:endParaRPr>
            </a:p>
          </p:txBody>
        </p:sp>
        <p:sp>
          <p:nvSpPr>
            <p:cNvPr id="36880" name="Line 17"/>
            <p:cNvSpPr/>
            <p:nvPr>
              <p:custDataLst>
                <p:tags r:id="rId11"/>
              </p:custDataLst>
            </p:nvPr>
          </p:nvSpPr>
          <p:spPr>
            <a:xfrm flipH="1">
              <a:off x="796" y="302"/>
              <a:ext cx="0" cy="355"/>
            </a:xfrm>
            <a:prstGeom prst="line">
              <a:avLst/>
            </a:prstGeom>
            <a:ln w="57150" cap="flat" cmpd="sng">
              <a:solidFill>
                <a:srgbClr val="000000"/>
              </a:solidFill>
              <a:prstDash val="solid"/>
              <a:round/>
              <a:headEnd type="triangle" w="med" len="med"/>
              <a:tailEnd type="none" w="med" len="med"/>
            </a:ln>
          </p:spPr>
          <p:txBody>
            <a:bodyPr/>
            <a:lstStyle/>
            <a:p>
              <a:endParaRPr/>
            </a:p>
          </p:txBody>
        </p:sp>
        <p:sp>
          <p:nvSpPr>
            <p:cNvPr id="10258" name="Text Box 18"/>
            <p:cNvSpPr txBox="1">
              <a:spLocks noChangeArrowheads="1"/>
            </p:cNvSpPr>
            <p:nvPr>
              <p:custDataLst>
                <p:tags r:id="rId12"/>
              </p:custDataLst>
            </p:nvPr>
          </p:nvSpPr>
          <p:spPr bwMode="auto">
            <a:xfrm>
              <a:off x="447" y="1129"/>
              <a:ext cx="993" cy="329"/>
            </a:xfrm>
            <a:prstGeom prst="rect">
              <a:avLst/>
            </a:prstGeom>
            <a:noFill/>
            <a:ln>
              <a:noFill/>
            </a:ln>
          </p:spPr>
          <p:txBody>
            <a:bodyPr wrap="none">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zh-CN" altLang="en-US"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r>
                <a:rPr kumimoji="0" lang="en-US" altLang="zh-CN" sz="2800" b="1" i="0"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&lt;</a:t>
              </a: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r>
                <a:rPr kumimoji="0" lang="zh-CN" altLang="en-US"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宋体" panose="02010600030101010101" pitchFamily="2" charset="-122"/>
                  <a:cs typeface="+mn-cs"/>
                </a:rPr>
                <a:t>下沉</a:t>
              </a:r>
            </a:p>
          </p:txBody>
        </p:sp>
        <p:sp>
          <p:nvSpPr>
            <p:cNvPr id="78867" name="Text Box 19"/>
            <p:cNvSpPr txBox="1"/>
            <p:nvPr>
              <p:custDataLst>
                <p:tags r:id="rId13"/>
              </p:custDataLst>
            </p:nvPr>
          </p:nvSpPr>
          <p:spPr>
            <a:xfrm>
              <a:off x="848" y="77"/>
              <a:ext cx="688" cy="329"/>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p>
          </p:txBody>
        </p:sp>
      </p:grpSp>
      <p:sp>
        <p:nvSpPr>
          <p:cNvPr id="78868" name="Rectangle 20"/>
          <p:cNvSpPr/>
          <p:nvPr>
            <p:custDataLst>
              <p:tags r:id="rId3"/>
            </p:custDataLst>
          </p:nvPr>
        </p:nvSpPr>
        <p:spPr>
          <a:xfrm rot="10789023" flipV="1">
            <a:off x="6162675" y="3522663"/>
            <a:ext cx="4310063" cy="2491740"/>
          </a:xfrm>
          <a:prstGeom prst="rect">
            <a:avLst/>
          </a:prstGeom>
          <a:noFill/>
          <a:ln w="9525">
            <a:noFill/>
          </a:ln>
        </p:spPr>
        <p:txBody>
          <a:bodyPr anchor="t" anchorCtr="0">
            <a:spAutoFit/>
          </a:bodyPr>
          <a:lstStyle/>
          <a:p>
            <a:pPr>
              <a:lnSpc>
                <a:spcPct val="150000"/>
              </a:lnSpc>
            </a:pPr>
            <a:r>
              <a:rPr lang="zh-CN" altLang="en-US" sz="2600">
                <a:solidFill>
                  <a:srgbClr val="0000FF"/>
                </a:solidFill>
                <a:latin typeface="Times New Roman" panose="02020603050405020304" pitchFamily="18" charset="0"/>
                <a:ea typeface="黑体" panose="02010609060101010101" pitchFamily="49" charset="-122"/>
              </a:rPr>
              <a:t>下沉：</a:t>
            </a:r>
            <a:r>
              <a:rPr lang="zh-CN" altLang="en-US" sz="2600">
                <a:solidFill>
                  <a:srgbClr val="000000"/>
                </a:solidFill>
                <a:latin typeface="Times New Roman" panose="02020603050405020304" pitchFamily="18" charset="0"/>
                <a:ea typeface="黑体" panose="02010609060101010101" pitchFamily="49" charset="-122"/>
              </a:rPr>
              <a:t>由</a:t>
            </a:r>
            <a:r>
              <a:rPr lang="en-US" altLang="zh-CN" sz="2600" b="1" i="1">
                <a:solidFill>
                  <a:srgbClr val="000000"/>
                </a:solidFill>
                <a:latin typeface="Times New Roman" panose="02020603050405020304" pitchFamily="18" charset="0"/>
                <a:ea typeface="黑体" panose="02010609060101010101" pitchFamily="49" charset="-122"/>
              </a:rPr>
              <a:t>F</a:t>
            </a:r>
            <a:r>
              <a:rPr lang="zh-CN" altLang="en-US" sz="2600" b="1" baseline="-25000">
                <a:solidFill>
                  <a:srgbClr val="000000"/>
                </a:solidFill>
                <a:latin typeface="Times New Roman" panose="02020603050405020304" pitchFamily="18" charset="0"/>
                <a:ea typeface="黑体" panose="02010609060101010101" pitchFamily="49" charset="-122"/>
              </a:rPr>
              <a:t>浮</a:t>
            </a:r>
            <a:r>
              <a:rPr lang="en-US" altLang="zh-CN" sz="2600" b="1">
                <a:solidFill>
                  <a:srgbClr val="000000"/>
                </a:solidFill>
                <a:latin typeface="Times New Roman" panose="02020603050405020304" pitchFamily="18" charset="0"/>
                <a:ea typeface="黑体" panose="02010609060101010101" pitchFamily="49" charset="-122"/>
              </a:rPr>
              <a:t>&lt;</a:t>
            </a:r>
            <a:r>
              <a:rPr lang="en-US" altLang="zh-CN" sz="2600" b="1" i="1">
                <a:solidFill>
                  <a:srgbClr val="000000"/>
                </a:solidFill>
                <a:latin typeface="Times New Roman" panose="02020603050405020304" pitchFamily="18" charset="0"/>
                <a:ea typeface="黑体" panose="02010609060101010101" pitchFamily="49" charset="-122"/>
              </a:rPr>
              <a:t>G</a:t>
            </a:r>
            <a:r>
              <a:rPr lang="zh-CN" altLang="en-US" sz="2600">
                <a:solidFill>
                  <a:srgbClr val="000000"/>
                </a:solidFill>
                <a:latin typeface="Times New Roman" panose="02020603050405020304" pitchFamily="18" charset="0"/>
                <a:ea typeface="黑体" panose="02010609060101010101" pitchFamily="49" charset="-122"/>
              </a:rPr>
              <a:t>可得：</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a:t>
            </a:r>
            <a:r>
              <a:rPr lang="en-US" altLang="zh-CN" sz="2600" b="1" i="1">
                <a:solidFill>
                  <a:srgbClr val="000000"/>
                </a:solidFill>
                <a:latin typeface="Times New Roman" panose="02020603050405020304" pitchFamily="18" charset="0"/>
                <a:ea typeface="黑体" panose="02010609060101010101" pitchFamily="49" charset="-122"/>
              </a:rPr>
              <a:t>ρ</a:t>
            </a:r>
            <a:r>
              <a:rPr lang="zh-CN" altLang="en-US" sz="2600" b="1" baseline="-25000">
                <a:solidFill>
                  <a:srgbClr val="000000"/>
                </a:solidFill>
                <a:latin typeface="Times New Roman" panose="02020603050405020304" pitchFamily="18" charset="0"/>
                <a:ea typeface="黑体" panose="02010609060101010101" pitchFamily="49" charset="-122"/>
              </a:rPr>
              <a:t>液 </a:t>
            </a:r>
            <a:r>
              <a:rPr lang="en-US" altLang="zh-CN" sz="2600" b="1" i="1">
                <a:solidFill>
                  <a:srgbClr val="000000"/>
                </a:solidFill>
                <a:latin typeface="Times New Roman" panose="02020603050405020304" pitchFamily="18" charset="0"/>
                <a:ea typeface="黑体" panose="02010609060101010101" pitchFamily="49" charset="-122"/>
              </a:rPr>
              <a:t>gV</a:t>
            </a:r>
            <a:r>
              <a:rPr lang="zh-CN" altLang="en-US" sz="2600" b="1" baseline="-25000">
                <a:solidFill>
                  <a:srgbClr val="000000"/>
                </a:solidFill>
                <a:latin typeface="Times New Roman" panose="02020603050405020304" pitchFamily="18" charset="0"/>
                <a:ea typeface="黑体" panose="02010609060101010101" pitchFamily="49" charset="-122"/>
              </a:rPr>
              <a:t>排</a:t>
            </a:r>
            <a:r>
              <a:rPr lang="en-US" altLang="zh-CN" sz="2600" b="1">
                <a:solidFill>
                  <a:srgbClr val="000000"/>
                </a:solidFill>
                <a:latin typeface="Times New Roman" panose="02020603050405020304" pitchFamily="18" charset="0"/>
                <a:ea typeface="黑体" panose="02010609060101010101" pitchFamily="49" charset="-122"/>
              </a:rPr>
              <a:t>&lt;</a:t>
            </a:r>
            <a:r>
              <a:rPr lang="en-US" altLang="zh-CN" sz="2600" b="1" i="1">
                <a:solidFill>
                  <a:srgbClr val="000000"/>
                </a:solidFill>
                <a:latin typeface="Times New Roman" panose="02020603050405020304" pitchFamily="18" charset="0"/>
                <a:ea typeface="黑体" panose="02010609060101010101" pitchFamily="49" charset="-122"/>
              </a:rPr>
              <a:t>ρ</a:t>
            </a:r>
            <a:r>
              <a:rPr lang="zh-CN" altLang="en-US" sz="2600" b="1" baseline="-25000">
                <a:solidFill>
                  <a:srgbClr val="000000"/>
                </a:solidFill>
                <a:latin typeface="Times New Roman" panose="02020603050405020304" pitchFamily="18" charset="0"/>
                <a:ea typeface="黑体" panose="02010609060101010101" pitchFamily="49" charset="-122"/>
              </a:rPr>
              <a:t>物 </a:t>
            </a:r>
            <a:r>
              <a:rPr lang="en-US" altLang="zh-CN" sz="2600" b="1" i="1">
                <a:solidFill>
                  <a:srgbClr val="000000"/>
                </a:solidFill>
                <a:latin typeface="Times New Roman" panose="02020603050405020304" pitchFamily="18" charset="0"/>
                <a:ea typeface="黑体" panose="02010609060101010101" pitchFamily="49" charset="-122"/>
              </a:rPr>
              <a:t>gV</a:t>
            </a:r>
            <a:r>
              <a:rPr lang="zh-CN" altLang="en-US" sz="2600" b="1" baseline="-25000">
                <a:solidFill>
                  <a:srgbClr val="000000"/>
                </a:solidFill>
                <a:latin typeface="Times New Roman" panose="02020603050405020304" pitchFamily="18" charset="0"/>
                <a:ea typeface="黑体" panose="02010609060101010101" pitchFamily="49" charset="-122"/>
              </a:rPr>
              <a:t>物</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因为 </a:t>
            </a:r>
            <a:r>
              <a:rPr lang="zh-CN" altLang="en-US" sz="2600" i="1">
                <a:solidFill>
                  <a:srgbClr val="000000"/>
                </a:solidFill>
                <a:latin typeface="Times New Roman" panose="02020603050405020304" pitchFamily="18" charset="0"/>
                <a:ea typeface="黑体" panose="02010609060101010101" pitchFamily="49" charset="-122"/>
              </a:rPr>
              <a:t> </a:t>
            </a:r>
            <a:r>
              <a:rPr lang="en-US" altLang="zh-CN" sz="2600" b="1" i="1">
                <a:solidFill>
                  <a:srgbClr val="000000"/>
                </a:solidFill>
                <a:latin typeface="Times New Roman" panose="02020603050405020304" pitchFamily="18" charset="0"/>
                <a:ea typeface="黑体" panose="02010609060101010101" pitchFamily="49" charset="-122"/>
              </a:rPr>
              <a:t>V</a:t>
            </a:r>
            <a:r>
              <a:rPr lang="zh-CN" altLang="en-US" sz="2600" b="1" baseline="-25000">
                <a:solidFill>
                  <a:srgbClr val="000000"/>
                </a:solidFill>
                <a:latin typeface="Times New Roman" panose="02020603050405020304" pitchFamily="18" charset="0"/>
                <a:ea typeface="黑体" panose="02010609060101010101" pitchFamily="49" charset="-122"/>
              </a:rPr>
              <a:t>排</a:t>
            </a:r>
            <a:r>
              <a:rPr lang="en-US" altLang="zh-CN" sz="2600" b="1">
                <a:solidFill>
                  <a:srgbClr val="000000"/>
                </a:solidFill>
                <a:latin typeface="Times New Roman" panose="02020603050405020304" pitchFamily="18" charset="0"/>
                <a:ea typeface="黑体" panose="02010609060101010101" pitchFamily="49" charset="-122"/>
              </a:rPr>
              <a:t>= </a:t>
            </a:r>
            <a:r>
              <a:rPr lang="en-US" altLang="zh-CN" sz="2600" b="1" i="1">
                <a:solidFill>
                  <a:srgbClr val="000000"/>
                </a:solidFill>
                <a:latin typeface="Times New Roman" panose="02020603050405020304" pitchFamily="18" charset="0"/>
                <a:ea typeface="黑体" panose="02010609060101010101" pitchFamily="49" charset="-122"/>
              </a:rPr>
              <a:t>V</a:t>
            </a:r>
            <a:r>
              <a:rPr lang="zh-CN" altLang="en-US" sz="2600" b="1" baseline="-25000">
                <a:solidFill>
                  <a:srgbClr val="000000"/>
                </a:solidFill>
                <a:latin typeface="Times New Roman" panose="02020603050405020304" pitchFamily="18" charset="0"/>
                <a:ea typeface="黑体" panose="02010609060101010101" pitchFamily="49" charset="-122"/>
              </a:rPr>
              <a:t>物</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所以  </a:t>
            </a:r>
            <a:r>
              <a:rPr lang="zh-CN" altLang="en-US" sz="2600" b="1">
                <a:solidFill>
                  <a:srgbClr val="0000FF"/>
                </a:solidFill>
                <a:latin typeface="Times New Roman" panose="02020603050405020304" pitchFamily="18" charset="0"/>
                <a:ea typeface="黑体" panose="02010609060101010101" pitchFamily="49" charset="-122"/>
              </a:rPr>
              <a:t> </a:t>
            </a:r>
            <a:r>
              <a:rPr lang="en-US" altLang="zh-CN" sz="2600" b="1" i="1">
                <a:solidFill>
                  <a:srgbClr val="0000FF"/>
                </a:solidFill>
                <a:latin typeface="Times New Roman" panose="02020603050405020304" pitchFamily="18" charset="0"/>
                <a:ea typeface="黑体" panose="02010609060101010101" pitchFamily="49" charset="-122"/>
                <a:sym typeface="+mn-ea"/>
              </a:rPr>
              <a:t>ρ</a:t>
            </a:r>
            <a:r>
              <a:rPr lang="zh-CN" altLang="en-US" sz="2600" b="1" baseline="-25000">
                <a:solidFill>
                  <a:srgbClr val="0000FF"/>
                </a:solidFill>
                <a:latin typeface="Times New Roman" panose="02020603050405020304" pitchFamily="18" charset="0"/>
                <a:ea typeface="黑体" panose="02010609060101010101" pitchFamily="49" charset="-122"/>
                <a:sym typeface="+mn-ea"/>
              </a:rPr>
              <a:t>物</a:t>
            </a:r>
            <a:r>
              <a:rPr lang="en-US" altLang="zh-CN" sz="2600" b="1">
                <a:solidFill>
                  <a:srgbClr val="0000FF"/>
                </a:solidFill>
                <a:latin typeface="Times New Roman" panose="02020603050405020304" pitchFamily="18" charset="0"/>
                <a:ea typeface="黑体" panose="02010609060101010101" pitchFamily="49" charset="-122"/>
              </a:rPr>
              <a:t>&gt;</a:t>
            </a:r>
            <a:r>
              <a:rPr lang="en-US" altLang="zh-CN" sz="2600" b="1" i="1">
                <a:solidFill>
                  <a:srgbClr val="0000FF"/>
                </a:solidFill>
                <a:latin typeface="Times New Roman" panose="02020603050405020304" pitchFamily="18" charset="0"/>
                <a:ea typeface="黑体" panose="02010609060101010101" pitchFamily="49" charset="-122"/>
                <a:sym typeface="+mn-ea"/>
              </a:rPr>
              <a:t>ρ</a:t>
            </a:r>
            <a:r>
              <a:rPr lang="zh-CN" altLang="en-US" sz="2600" b="1" baseline="-25000">
                <a:solidFill>
                  <a:srgbClr val="0000FF"/>
                </a:solidFill>
                <a:latin typeface="Times New Roman" panose="02020603050405020304" pitchFamily="18" charset="0"/>
                <a:ea typeface="黑体" panose="02010609060101010101" pitchFamily="49" charset="-122"/>
                <a:sym typeface="+mn-ea"/>
              </a:rPr>
              <a:t>液</a:t>
            </a:r>
            <a:endParaRPr lang="zh-CN" altLang="en-US" sz="2600" b="1" baseline="-25000">
              <a:solidFill>
                <a:srgbClr val="0000FF"/>
              </a:solidFill>
              <a:latin typeface="Times New Roman" panose="02020603050405020304" pitchFamily="18" charset="0"/>
              <a:ea typeface="黑体" panose="02010609060101010101" pitchFamily="49" charset="-122"/>
            </a:endParaRPr>
          </a:p>
        </p:txBody>
      </p:sp>
      <p:sp>
        <p:nvSpPr>
          <p:cNvPr id="78869" name="Rectangle 21"/>
          <p:cNvSpPr/>
          <p:nvPr>
            <p:custDataLst>
              <p:tags r:id="rId4"/>
            </p:custDataLst>
          </p:nvPr>
        </p:nvSpPr>
        <p:spPr>
          <a:xfrm>
            <a:off x="2135188" y="3516313"/>
            <a:ext cx="4572000" cy="2491740"/>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mn-cs"/>
              </a:rPr>
              <a:t>上浮：</a:t>
            </a:r>
            <a:r>
              <a:rPr kumimoji="0" lang="zh-CN" altLang="en-US" sz="26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由</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F</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mn-cs"/>
              </a:rPr>
              <a:t>浮</a:t>
            </a:r>
            <a:r>
              <a:rPr kumimoji="0" lang="en-US" altLang="zh-CN" sz="2600" b="1"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&gt;</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G</a:t>
            </a:r>
            <a:r>
              <a:rPr kumimoji="0" lang="zh-CN" altLang="en-US" sz="26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可得</a:t>
            </a:r>
            <a:r>
              <a:rPr kumimoji="0" lang="zh-CN" altLang="en-US" sz="2600" b="0" i="0"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           </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ρ</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液 </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gV</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排</a:t>
            </a:r>
            <a:r>
              <a:rPr kumimoji="0" lang="en-US" altLang="zh-CN" sz="2600" b="1"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&gt;</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ρ</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物 </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gV</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物</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因为    </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V</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排</a:t>
            </a:r>
            <a:r>
              <a:rPr kumimoji="0" lang="en-US" altLang="zh-CN" sz="2600" b="1"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600" b="1"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V</a:t>
            </a:r>
            <a:r>
              <a:rPr kumimoji="0" lang="zh-CN" altLang="en-US" sz="2600" b="1" i="0" u="none" strike="noStrike" kern="1200" cap="none" spc="0" normalizeH="0" baseline="-2500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物</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所以  </a:t>
            </a:r>
            <a:r>
              <a:rPr kumimoji="0" lang="zh-CN" altLang="en-US" sz="2600" b="1" i="1"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600" b="1" i="1"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ρ</a:t>
            </a:r>
            <a:r>
              <a:rPr kumimoji="0" lang="zh-CN" altLang="en-US" sz="2600" b="1" i="0" u="none" strike="noStrike" kern="1200" cap="none" spc="0" normalizeH="0" baseline="-2500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液</a:t>
            </a:r>
            <a:r>
              <a:rPr kumimoji="0" lang="en-US" altLang="zh-CN" sz="2600" b="1" i="0"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&gt;</a:t>
            </a:r>
            <a:r>
              <a:rPr kumimoji="0" lang="en-US" altLang="zh-CN" sz="2600" b="1" i="1"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ρ</a:t>
            </a:r>
            <a:r>
              <a:rPr kumimoji="0" lang="zh-CN" altLang="en-US" sz="2600" b="1" i="0" u="none" strike="noStrike" kern="1200" cap="none" spc="0" normalizeH="0" baseline="-25000" noProof="1">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物</a:t>
            </a:r>
          </a:p>
        </p:txBody>
      </p:sp>
      <p:sp>
        <p:nvSpPr>
          <p:cNvPr id="36885" name="文本框 4103"/>
          <p:cNvSpPr txBox="1"/>
          <p:nvPr>
            <p:custDataLst>
              <p:tags r:id="rId5"/>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8869">
                                            <p:txEl>
                                              <p:pRg st="0" end="0"/>
                                            </p:txEl>
                                          </p:spTgt>
                                        </p:tgtEl>
                                        <p:attrNameLst>
                                          <p:attrName>style.visibility</p:attrName>
                                        </p:attrNameLst>
                                      </p:cBhvr>
                                      <p:to>
                                        <p:strVal val="visible"/>
                                      </p:to>
                                    </p:set>
                                    <p:anim calcmode="lin" valueType="num">
                                      <p:cBhvr>
                                        <p:cTn id="12" dur="500" fill="hold"/>
                                        <p:tgtEl>
                                          <p:spTgt spid="7886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88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8869">
                                            <p:txEl>
                                              <p:pRg st="1" end="1"/>
                                            </p:txEl>
                                          </p:spTgt>
                                        </p:tgtEl>
                                        <p:attrNameLst>
                                          <p:attrName>style.visibility</p:attrName>
                                        </p:attrNameLst>
                                      </p:cBhvr>
                                      <p:to>
                                        <p:strVal val="visible"/>
                                      </p:to>
                                    </p:set>
                                    <p:anim calcmode="lin" valueType="num">
                                      <p:cBhvr>
                                        <p:cTn id="18" dur="500" fill="hold"/>
                                        <p:tgtEl>
                                          <p:spTgt spid="7886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88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869">
                                            <p:txEl>
                                              <p:pRg st="2" end="2"/>
                                            </p:txEl>
                                          </p:spTgt>
                                        </p:tgtEl>
                                        <p:attrNameLst>
                                          <p:attrName>style.visibility</p:attrName>
                                        </p:attrNameLst>
                                      </p:cBhvr>
                                      <p:to>
                                        <p:strVal val="visible"/>
                                      </p:to>
                                    </p:set>
                                    <p:anim calcmode="lin" valueType="num">
                                      <p:cBhvr>
                                        <p:cTn id="24" dur="500" fill="hold"/>
                                        <p:tgtEl>
                                          <p:spTgt spid="78869">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788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8869">
                                            <p:txEl>
                                              <p:pRg st="3" end="3"/>
                                            </p:txEl>
                                          </p:spTgt>
                                        </p:tgtEl>
                                        <p:attrNameLst>
                                          <p:attrName>style.visibility</p:attrName>
                                        </p:attrNameLst>
                                      </p:cBhvr>
                                      <p:to>
                                        <p:strVal val="visible"/>
                                      </p:to>
                                    </p:set>
                                    <p:anim calcmode="lin" valueType="num">
                                      <p:cBhvr>
                                        <p:cTn id="30" dur="500" fill="hold"/>
                                        <p:tgtEl>
                                          <p:spTgt spid="7886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88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78868"/>
                                        </p:tgtEl>
                                        <p:attrNameLst>
                                          <p:attrName>style.visibility</p:attrName>
                                        </p:attrNameLst>
                                      </p:cBhvr>
                                      <p:to>
                                        <p:strVal val="visible"/>
                                      </p:to>
                                    </p:set>
                                    <p:animEffect transition="in" filter="checkerboard(across)">
                                      <p:cBhvr>
                                        <p:cTn id="41" dur="500"/>
                                        <p:tgtEl>
                                          <p:spTgt spid="7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2566988" y="838200"/>
            <a:ext cx="2841625" cy="2784475"/>
            <a:chOff x="0" y="0"/>
            <a:chExt cx="1790" cy="1754"/>
          </a:xfrm>
        </p:grpSpPr>
        <p:pic>
          <p:nvPicPr>
            <p:cNvPr id="37890" name="Picture 3"/>
            <p:cNvPicPr>
              <a:picLocks noChangeAspect="1"/>
            </p:cNvPicPr>
            <p:nvPr>
              <p:custDataLst>
                <p:tags r:id="rId15"/>
              </p:custDataLst>
            </p:nvPr>
          </p:nvPicPr>
          <p:blipFill>
            <a:blip r:embed="rId24"/>
            <a:srcRect l="35361" t="36978" r="30035" b="14839"/>
            <a:stretch>
              <a:fillRect/>
            </a:stretch>
          </p:blipFill>
          <p:spPr>
            <a:xfrm>
              <a:off x="0" y="0"/>
              <a:ext cx="1790" cy="1648"/>
            </a:xfrm>
            <a:prstGeom prst="rect">
              <a:avLst/>
            </a:prstGeom>
            <a:noFill/>
            <a:ln w="9525">
              <a:noFill/>
            </a:ln>
          </p:spPr>
        </p:pic>
        <p:graphicFrame>
          <p:nvGraphicFramePr>
            <p:cNvPr id="37891" name="Object 4"/>
            <p:cNvGraphicFramePr>
              <a:graphicFrameLocks noChangeAspect="1"/>
            </p:cNvGraphicFramePr>
            <p:nvPr>
              <p:custDataLst>
                <p:tags r:id="rId16"/>
              </p:custDataLst>
            </p:nvPr>
          </p:nvGraphicFramePr>
          <p:xfrm>
            <a:off x="849" y="722"/>
            <a:ext cx="118" cy="132"/>
          </p:xfrm>
          <a:graphic>
            <a:graphicData uri="http://schemas.openxmlformats.org/presentationml/2006/ole">
              <mc:AlternateContent xmlns:mc="http://schemas.openxmlformats.org/markup-compatibility/2006">
                <mc:Choice xmlns:v="urn:schemas-microsoft-com:vml" Requires="v">
                  <p:oleObj r:id="rId25" imgW="515620" imgH="515620" progId="">
                    <p:embed/>
                  </p:oleObj>
                </mc:Choice>
                <mc:Fallback>
                  <p:oleObj r:id="rId25" imgW="515620" imgH="515620" progId="">
                    <p:embed/>
                    <p:pic>
                      <p:nvPicPr>
                        <p:cNvPr id="0" name="OLE substitute image"/>
                        <p:cNvPicPr/>
                        <p:nvPr/>
                      </p:nvPicPr>
                      <p:blipFill>
                        <a:blip r:embed="rId26"/>
                        <a:stretch>
                          <a:fillRect/>
                        </a:stretch>
                      </p:blipFill>
                      <p:spPr>
                        <a:xfrm>
                          <a:off x="849" y="722"/>
                          <a:ext cx="118" cy="132"/>
                        </a:xfrm>
                        <a:prstGeom prst="rect">
                          <a:avLst/>
                        </a:prstGeom>
                        <a:noFill/>
                        <a:ln w="38100">
                          <a:noFill/>
                          <a:miter/>
                        </a:ln>
                      </p:spPr>
                    </p:pic>
                  </p:oleObj>
                </mc:Fallback>
              </mc:AlternateContent>
            </a:graphicData>
          </a:graphic>
        </p:graphicFrame>
        <p:sp>
          <p:nvSpPr>
            <p:cNvPr id="37892" name="Oval 5"/>
            <p:cNvSpPr/>
            <p:nvPr>
              <p:custDataLst>
                <p:tags r:id="rId17"/>
              </p:custDataLst>
            </p:nvPr>
          </p:nvSpPr>
          <p:spPr>
            <a:xfrm>
              <a:off x="899" y="778"/>
              <a:ext cx="18" cy="20"/>
            </a:xfrm>
            <a:prstGeom prst="ellipse">
              <a:avLst/>
            </a:prstGeom>
            <a:solidFill>
              <a:srgbClr val="FF0000"/>
            </a:solidFill>
            <a:ln w="28575" cap="flat" cmpd="sng">
              <a:solidFill>
                <a:srgbClr val="FF0000"/>
              </a:solidFill>
              <a:prstDash val="solid"/>
              <a:round/>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sp>
          <p:nvSpPr>
            <p:cNvPr id="37893" name="Line 6"/>
            <p:cNvSpPr/>
            <p:nvPr>
              <p:custDataLst>
                <p:tags r:id="rId18"/>
              </p:custDataLst>
            </p:nvPr>
          </p:nvSpPr>
          <p:spPr>
            <a:xfrm flipH="1">
              <a:off x="909" y="787"/>
              <a:ext cx="0" cy="434"/>
            </a:xfrm>
            <a:prstGeom prst="line">
              <a:avLst/>
            </a:prstGeom>
            <a:ln w="57150" cap="flat" cmpd="sng">
              <a:solidFill>
                <a:srgbClr val="FF9900"/>
              </a:solidFill>
              <a:prstDash val="solid"/>
              <a:round/>
              <a:headEnd type="none" w="med" len="med"/>
              <a:tailEnd type="triangle" w="med" len="med"/>
            </a:ln>
          </p:spPr>
          <p:txBody>
            <a:bodyPr/>
            <a:lstStyle/>
            <a:p>
              <a:endParaRPr/>
            </a:p>
          </p:txBody>
        </p:sp>
        <p:sp>
          <p:nvSpPr>
            <p:cNvPr id="79879" name="Text Box 7"/>
            <p:cNvSpPr txBox="1"/>
            <p:nvPr>
              <p:custDataLst>
                <p:tags r:id="rId19"/>
              </p:custDataLst>
            </p:nvPr>
          </p:nvSpPr>
          <p:spPr>
            <a:xfrm>
              <a:off x="949" y="1012"/>
              <a:ext cx="165" cy="329"/>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endParaRPr kumimoji="0" lang="en-US" altLang="zh-CN" sz="3200" b="0"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37895" name="Line 8"/>
            <p:cNvSpPr/>
            <p:nvPr>
              <p:custDataLst>
                <p:tags r:id="rId20"/>
              </p:custDataLst>
            </p:nvPr>
          </p:nvSpPr>
          <p:spPr>
            <a:xfrm flipH="1">
              <a:off x="909" y="324"/>
              <a:ext cx="0" cy="464"/>
            </a:xfrm>
            <a:prstGeom prst="line">
              <a:avLst/>
            </a:prstGeom>
            <a:ln w="57150" cap="flat" cmpd="sng">
              <a:solidFill>
                <a:srgbClr val="000000"/>
              </a:solidFill>
              <a:prstDash val="solid"/>
              <a:round/>
              <a:headEnd type="triangle" w="med" len="med"/>
              <a:tailEnd type="none" w="med" len="med"/>
            </a:ln>
          </p:spPr>
          <p:txBody>
            <a:bodyPr/>
            <a:lstStyle/>
            <a:p>
              <a:endParaRPr/>
            </a:p>
          </p:txBody>
        </p:sp>
        <p:sp>
          <p:nvSpPr>
            <p:cNvPr id="79881" name="Text Box 9"/>
            <p:cNvSpPr txBox="1"/>
            <p:nvPr>
              <p:custDataLst>
                <p:tags r:id="rId21"/>
              </p:custDataLst>
            </p:nvPr>
          </p:nvSpPr>
          <p:spPr>
            <a:xfrm>
              <a:off x="837" y="264"/>
              <a:ext cx="688" cy="329"/>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p>
          </p:txBody>
        </p:sp>
        <p:sp>
          <p:nvSpPr>
            <p:cNvPr id="11274" name="Text Box 10"/>
            <p:cNvSpPr txBox="1">
              <a:spLocks noChangeArrowheads="1"/>
            </p:cNvSpPr>
            <p:nvPr>
              <p:custDataLst>
                <p:tags r:id="rId22"/>
              </p:custDataLst>
            </p:nvPr>
          </p:nvSpPr>
          <p:spPr bwMode="auto">
            <a:xfrm>
              <a:off x="261" y="1425"/>
              <a:ext cx="1293" cy="329"/>
            </a:xfrm>
            <a:prstGeom prst="rect">
              <a:avLst/>
            </a:prstGeom>
            <a:noFill/>
            <a:ln>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悬浮</a:t>
              </a:r>
            </a:p>
          </p:txBody>
        </p:sp>
      </p:grpSp>
      <p:grpSp>
        <p:nvGrpSpPr>
          <p:cNvPr id="3" name="Group 11"/>
          <p:cNvGrpSpPr/>
          <p:nvPr>
            <p:custDataLst>
              <p:tags r:id="rId2"/>
            </p:custDataLst>
          </p:nvPr>
        </p:nvGrpSpPr>
        <p:grpSpPr>
          <a:xfrm>
            <a:off x="6527800" y="717550"/>
            <a:ext cx="2924175" cy="2805210"/>
            <a:chOff x="0" y="0"/>
            <a:chExt cx="1989" cy="1883"/>
          </a:xfrm>
        </p:grpSpPr>
        <p:sp>
          <p:nvSpPr>
            <p:cNvPr id="37899" name="Text Box 12"/>
            <p:cNvSpPr txBox="1"/>
            <p:nvPr>
              <p:custDataLst>
                <p:tags r:id="rId6"/>
              </p:custDataLst>
            </p:nvPr>
          </p:nvSpPr>
          <p:spPr>
            <a:xfrm>
              <a:off x="893" y="0"/>
              <a:ext cx="688" cy="392"/>
            </a:xfrm>
            <a:prstGeom prst="rect">
              <a:avLst/>
            </a:prstGeom>
            <a:noFill/>
            <a:ln w="9525">
              <a:noFill/>
            </a:ln>
          </p:spPr>
          <p:txBody>
            <a:bodyPr anchor="t" anchorCtr="0">
              <a:spAutoFit/>
            </a:bodyPr>
            <a:lstStyle/>
            <a:p>
              <a:pPr algn="ctr"/>
              <a:r>
                <a:rPr lang="en-US" altLang="zh-CN" sz="3200">
                  <a:solidFill>
                    <a:srgbClr val="000000"/>
                  </a:solidFill>
                  <a:latin typeface="黑体" panose="02010609060101010101" pitchFamily="49" charset="-122"/>
                  <a:ea typeface="黑体" panose="02010609060101010101" pitchFamily="49" charset="-122"/>
                </a:rPr>
                <a:t>F</a:t>
              </a:r>
              <a:r>
                <a:rPr lang="zh-CN" altLang="en-US" sz="3200" baseline="-25000">
                  <a:solidFill>
                    <a:srgbClr val="000000"/>
                  </a:solidFill>
                  <a:latin typeface="黑体" panose="02010609060101010101" pitchFamily="49" charset="-122"/>
                  <a:ea typeface="黑体" panose="02010609060101010101" pitchFamily="49" charset="-122"/>
                </a:rPr>
                <a:t>浮</a:t>
              </a:r>
            </a:p>
          </p:txBody>
        </p:sp>
        <p:grpSp>
          <p:nvGrpSpPr>
            <p:cNvPr id="37900" name="Group 13"/>
            <p:cNvGrpSpPr/>
            <p:nvPr>
              <p:custDataLst>
                <p:tags r:id="rId7"/>
              </p:custDataLst>
            </p:nvPr>
          </p:nvGrpSpPr>
          <p:grpSpPr>
            <a:xfrm>
              <a:off x="0" y="60"/>
              <a:ext cx="1989" cy="1823"/>
              <a:chOff x="0" y="0"/>
              <a:chExt cx="1989" cy="1823"/>
            </a:xfrm>
          </p:grpSpPr>
          <p:pic>
            <p:nvPicPr>
              <p:cNvPr id="37901" name="Picture 14"/>
              <p:cNvPicPr>
                <a:picLocks noChangeAspect="1"/>
              </p:cNvPicPr>
              <p:nvPr>
                <p:custDataLst>
                  <p:tags r:id="rId8"/>
                </p:custDataLst>
              </p:nvPr>
            </p:nvPicPr>
            <p:blipFill>
              <a:blip r:embed="rId24"/>
              <a:srcRect l="35361" t="36978" r="30035" b="14839"/>
              <a:stretch>
                <a:fillRect/>
              </a:stretch>
            </p:blipFill>
            <p:spPr>
              <a:xfrm>
                <a:off x="0" y="33"/>
                <a:ext cx="1989" cy="1693"/>
              </a:xfrm>
              <a:prstGeom prst="rect">
                <a:avLst/>
              </a:prstGeom>
              <a:noFill/>
              <a:ln w="9525">
                <a:noFill/>
              </a:ln>
            </p:spPr>
          </p:pic>
          <p:graphicFrame>
            <p:nvGraphicFramePr>
              <p:cNvPr id="37902" name="Object 15"/>
              <p:cNvGraphicFramePr>
                <a:graphicFrameLocks noChangeAspect="1"/>
              </p:cNvGraphicFramePr>
              <p:nvPr>
                <p:custDataLst>
                  <p:tags r:id="rId9"/>
                </p:custDataLst>
              </p:nvPr>
            </p:nvGraphicFramePr>
            <p:xfrm>
              <a:off x="905" y="398"/>
              <a:ext cx="118" cy="132"/>
            </p:xfrm>
            <a:graphic>
              <a:graphicData uri="http://schemas.openxmlformats.org/presentationml/2006/ole">
                <mc:AlternateContent xmlns:mc="http://schemas.openxmlformats.org/markup-compatibility/2006">
                  <mc:Choice xmlns:v="urn:schemas-microsoft-com:vml" Requires="v">
                    <p:oleObj r:id="rId25" imgW="515620" imgH="515620" progId="">
                      <p:embed/>
                    </p:oleObj>
                  </mc:Choice>
                  <mc:Fallback>
                    <p:oleObj r:id="rId25" imgW="515620" imgH="515620" progId="">
                      <p:embed/>
                      <p:pic>
                        <p:nvPicPr>
                          <p:cNvPr id="0" name="OLE substitute image"/>
                          <p:cNvPicPr/>
                          <p:nvPr/>
                        </p:nvPicPr>
                        <p:blipFill>
                          <a:blip r:embed="rId26"/>
                          <a:stretch>
                            <a:fillRect/>
                          </a:stretch>
                        </p:blipFill>
                        <p:spPr>
                          <a:xfrm>
                            <a:off x="905" y="398"/>
                            <a:ext cx="118" cy="132"/>
                          </a:xfrm>
                          <a:prstGeom prst="rect">
                            <a:avLst/>
                          </a:prstGeom>
                          <a:noFill/>
                          <a:ln w="38100">
                            <a:noFill/>
                            <a:miter/>
                          </a:ln>
                        </p:spPr>
                      </p:pic>
                    </p:oleObj>
                  </mc:Fallback>
                </mc:AlternateContent>
              </a:graphicData>
            </a:graphic>
          </p:graphicFrame>
          <p:sp>
            <p:nvSpPr>
              <p:cNvPr id="37903" name="Oval 16"/>
              <p:cNvSpPr/>
              <p:nvPr>
                <p:custDataLst>
                  <p:tags r:id="rId10"/>
                </p:custDataLst>
              </p:nvPr>
            </p:nvSpPr>
            <p:spPr>
              <a:xfrm>
                <a:off x="955" y="828"/>
                <a:ext cx="18" cy="20"/>
              </a:xfrm>
              <a:prstGeom prst="ellipse">
                <a:avLst/>
              </a:prstGeom>
              <a:solidFill>
                <a:srgbClr val="FF0000"/>
              </a:solidFill>
              <a:ln w="28575" cap="flat" cmpd="sng">
                <a:solidFill>
                  <a:srgbClr val="FF0000"/>
                </a:solidFill>
                <a:prstDash val="solid"/>
                <a:round/>
                <a:headEnd type="none" w="med" len="med"/>
                <a:tailEnd type="none" w="med" len="med"/>
              </a:ln>
            </p:spPr>
            <p:txBody>
              <a:bodyPr wrap="none" anchor="ctr" anchorCtr="0"/>
              <a:lstStyle/>
              <a:p>
                <a:endParaRPr lang="zh-CN" altLang="zh-CN">
                  <a:solidFill>
                    <a:srgbClr val="000000"/>
                  </a:solidFill>
                  <a:latin typeface="Arial" panose="020B0604020202020204" pitchFamily="34" charset="0"/>
                  <a:ea typeface="宋体" panose="02010600030101010101" pitchFamily="2" charset="-122"/>
                </a:endParaRPr>
              </a:p>
            </p:txBody>
          </p:sp>
          <p:sp>
            <p:nvSpPr>
              <p:cNvPr id="37904" name="Line 17"/>
              <p:cNvSpPr/>
              <p:nvPr>
                <p:custDataLst>
                  <p:tags r:id="rId11"/>
                </p:custDataLst>
              </p:nvPr>
            </p:nvSpPr>
            <p:spPr>
              <a:xfrm flipH="1">
                <a:off x="965" y="463"/>
                <a:ext cx="0" cy="478"/>
              </a:xfrm>
              <a:prstGeom prst="line">
                <a:avLst/>
              </a:prstGeom>
              <a:ln w="57150" cap="flat" cmpd="sng">
                <a:solidFill>
                  <a:srgbClr val="FF9900"/>
                </a:solidFill>
                <a:prstDash val="solid"/>
                <a:round/>
                <a:headEnd type="none" w="med" len="med"/>
                <a:tailEnd type="triangle" w="med" len="med"/>
              </a:ln>
            </p:spPr>
            <p:txBody>
              <a:bodyPr/>
              <a:lstStyle/>
              <a:p>
                <a:endParaRPr/>
              </a:p>
            </p:txBody>
          </p:sp>
          <p:sp>
            <p:nvSpPr>
              <p:cNvPr id="79890" name="Text Box 18"/>
              <p:cNvSpPr txBox="1"/>
              <p:nvPr>
                <p:custDataLst>
                  <p:tags r:id="rId12"/>
                </p:custDataLst>
              </p:nvPr>
            </p:nvSpPr>
            <p:spPr>
              <a:xfrm>
                <a:off x="1005" y="689"/>
                <a:ext cx="165" cy="350"/>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endParaRPr kumimoji="0" lang="en-US" altLang="zh-CN" sz="3200" b="0" i="1"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37906" name="Line 19"/>
              <p:cNvSpPr/>
              <p:nvPr>
                <p:custDataLst>
                  <p:tags r:id="rId13"/>
                </p:custDataLst>
              </p:nvPr>
            </p:nvSpPr>
            <p:spPr>
              <a:xfrm flipH="1">
                <a:off x="965" y="0"/>
                <a:ext cx="0" cy="464"/>
              </a:xfrm>
              <a:prstGeom prst="line">
                <a:avLst/>
              </a:prstGeom>
              <a:ln w="57150" cap="flat" cmpd="sng">
                <a:solidFill>
                  <a:srgbClr val="000000"/>
                </a:solidFill>
                <a:prstDash val="solid"/>
                <a:round/>
                <a:headEnd type="triangle" w="med" len="med"/>
                <a:tailEnd type="none" w="med" len="med"/>
              </a:ln>
            </p:spPr>
            <p:txBody>
              <a:bodyPr/>
              <a:lstStyle/>
              <a:p>
                <a:endParaRPr/>
              </a:p>
            </p:txBody>
          </p:sp>
          <p:sp>
            <p:nvSpPr>
              <p:cNvPr id="11284" name="Text Box 20"/>
              <p:cNvSpPr txBox="1">
                <a:spLocks noChangeArrowheads="1"/>
              </p:cNvSpPr>
              <p:nvPr>
                <p:custDataLst>
                  <p:tags r:id="rId14"/>
                </p:custDataLst>
              </p:nvPr>
            </p:nvSpPr>
            <p:spPr bwMode="auto">
              <a:xfrm>
                <a:off x="317" y="1473"/>
                <a:ext cx="1336" cy="350"/>
              </a:xfrm>
              <a:prstGeom prst="rect">
                <a:avLst/>
              </a:prstGeom>
              <a:noFill/>
              <a:ln>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F</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浮</a:t>
                </a:r>
                <a:r>
                  <a:rPr kumimoji="0" lang="en-US" altLang="zh-CN" sz="2800" b="1" i="1" u="none" strike="noStrike" kern="1200" cap="none" spc="0" normalizeH="0" baseline="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=G</a:t>
                </a:r>
                <a:r>
                  <a:rPr kumimoji="0" lang="en-US" altLang="zh-CN" sz="2800" b="1" i="0" u="none" strike="noStrike" kern="1200" cap="none" spc="0" normalizeH="0" baseline="-25000" noProof="1">
                    <a:ln>
                      <a:noFill/>
                    </a:ln>
                    <a:solidFill>
                      <a:srgbClr val="000000"/>
                    </a:solidFill>
                    <a:effectLst>
                      <a:outerShdw blurRad="38100" dist="38100" dir="2700000">
                        <a:srgbClr val="FFFFFF"/>
                      </a:outerShdw>
                    </a:effectLst>
                    <a:uLnTx/>
                    <a:uFillTx/>
                    <a:latin typeface="Times New Roman" panose="02020603050405020304" pitchFamily="18" charset="0"/>
                    <a:ea typeface="黑体" panose="02010609060101010101" pitchFamily="49" charset="-122"/>
                    <a:cs typeface="+mn-cs"/>
                  </a:rPr>
                  <a:t>漂浮</a:t>
                </a:r>
              </a:p>
            </p:txBody>
          </p:sp>
        </p:grpSp>
      </p:grpSp>
      <p:sp>
        <p:nvSpPr>
          <p:cNvPr id="79893" name="Rectangle 21"/>
          <p:cNvSpPr/>
          <p:nvPr>
            <p:custDataLst>
              <p:tags r:id="rId3"/>
            </p:custDataLst>
          </p:nvPr>
        </p:nvSpPr>
        <p:spPr>
          <a:xfrm>
            <a:off x="6059488" y="3724275"/>
            <a:ext cx="4608513" cy="2491740"/>
          </a:xfrm>
          <a:prstGeom prst="rect">
            <a:avLst/>
          </a:prstGeom>
          <a:noFill/>
          <a:ln w="9525">
            <a:noFill/>
          </a:ln>
        </p:spPr>
        <p:txBody>
          <a:bodyPr>
            <a:spAutoFit/>
          </a:bodyPr>
          <a:lstStyle/>
          <a:p>
            <a:pPr fontAlgn="base">
              <a:lnSpc>
                <a:spcPct val="150000"/>
              </a:lnSpc>
            </a:pPr>
            <a:r>
              <a:rPr lang="en-US" altLang="zh-CN" sz="2600" strike="noStrike" noProof="1">
                <a:solidFill>
                  <a:srgbClr val="0000FF"/>
                </a:solidFill>
                <a:effectLst>
                  <a:outerShdw blurRad="38100" dist="38100" dir="2700000">
                    <a:srgbClr val="000000"/>
                  </a:outerShdw>
                </a:effectLst>
                <a:latin typeface="Times New Roman" panose="02020603050405020304" pitchFamily="18" charset="0"/>
                <a:ea typeface="黑体" panose="02010609060101010101" pitchFamily="49" charset="-122"/>
                <a:cs typeface="+mn-cs"/>
              </a:rPr>
              <a:t> </a:t>
            </a:r>
            <a:r>
              <a:rPr lang="en-US" altLang="en-US" sz="2600" strike="noStrike" noProof="1">
                <a:solidFill>
                  <a:srgbClr val="0000FF"/>
                </a:solidFill>
                <a:latin typeface="Times New Roman" panose="02020603050405020304" pitchFamily="18" charset="0"/>
                <a:ea typeface="黑体" panose="02010609060101010101" pitchFamily="49" charset="-122"/>
                <a:cs typeface="+mn-cs"/>
              </a:rPr>
              <a:t>漂浮：</a:t>
            </a:r>
            <a:r>
              <a:rPr lang="en-US" altLang="en-US" sz="2600" strike="noStrike" noProof="1">
                <a:solidFill>
                  <a:srgbClr val="000000"/>
                </a:solidFill>
                <a:latin typeface="Times New Roman" panose="02020603050405020304" pitchFamily="18" charset="0"/>
                <a:ea typeface="黑体" panose="02010609060101010101" pitchFamily="49" charset="-122"/>
                <a:cs typeface="+mn-cs"/>
              </a:rPr>
              <a:t>由</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F</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浮</a:t>
            </a:r>
            <a:r>
              <a:rPr lang="en-US" altLang="zh-CN" sz="2600" b="1" strike="noStrike" noProof="1">
                <a:solidFill>
                  <a:srgbClr val="000000"/>
                </a:solidFill>
                <a:latin typeface="Times New Roman" panose="02020603050405020304" pitchFamily="18" charset="0"/>
                <a:ea typeface="黑体" panose="02010609060101010101" pitchFamily="49" charset="-122"/>
                <a:cs typeface="+mn-cs"/>
              </a:rPr>
              <a:t>=</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G</a:t>
            </a:r>
            <a:r>
              <a:rPr lang="en-US" altLang="en-US" sz="2600" strike="noStrike" noProof="1">
                <a:solidFill>
                  <a:srgbClr val="000000"/>
                </a:solidFill>
                <a:latin typeface="Times New Roman" panose="02020603050405020304" pitchFamily="18" charset="0"/>
                <a:ea typeface="黑体" panose="02010609060101010101" pitchFamily="49" charset="-122"/>
                <a:cs typeface="+mn-cs"/>
              </a:rPr>
              <a:t>可得：</a:t>
            </a:r>
            <a:endParaRPr lang="en-US" altLang="en-US" sz="2600" strike="noStrike" noProof="1">
              <a:solidFill>
                <a:srgbClr val="000000"/>
              </a:solidFill>
              <a:latin typeface="Times New Roman" panose="02020603050405020304" pitchFamily="18" charset="0"/>
              <a:ea typeface="黑体" panose="02010609060101010101" pitchFamily="49" charset="-122"/>
            </a:endParaRPr>
          </a:p>
          <a:p>
            <a:pPr fontAlgn="base">
              <a:lnSpc>
                <a:spcPct val="150000"/>
              </a:lnSpc>
            </a:pPr>
            <a:r>
              <a:rPr lang="en-US" altLang="en-US" sz="2600" strike="noStrike" noProof="1">
                <a:solidFill>
                  <a:srgbClr val="000000"/>
                </a:solidFill>
                <a:latin typeface="Times New Roman" panose="02020603050405020304" pitchFamily="18" charset="0"/>
                <a:ea typeface="黑体" panose="02010609060101010101" pitchFamily="49" charset="-122"/>
                <a:cs typeface="+mn-cs"/>
              </a:rPr>
              <a:t>               </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ρ</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液 </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gV</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排</a:t>
            </a:r>
            <a:r>
              <a:rPr lang="en-US" altLang="zh-CN" sz="2600" b="1" strike="noStrike" noProof="1">
                <a:solidFill>
                  <a:srgbClr val="000000"/>
                </a:solidFill>
                <a:latin typeface="Times New Roman" panose="02020603050405020304" pitchFamily="18" charset="0"/>
                <a:ea typeface="黑体" panose="02010609060101010101" pitchFamily="49" charset="-122"/>
                <a:cs typeface="+mn-cs"/>
              </a:rPr>
              <a:t>=</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ρ</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物 </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gV</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物</a:t>
            </a:r>
            <a:r>
              <a:rPr lang="en-US" altLang="en-US" sz="2600" b="1" strike="noStrike" noProof="1">
                <a:solidFill>
                  <a:srgbClr val="000000"/>
                </a:solidFill>
                <a:latin typeface="Times New Roman" panose="02020603050405020304" pitchFamily="18" charset="0"/>
                <a:ea typeface="黑体" panose="02010609060101010101" pitchFamily="49" charset="-122"/>
                <a:cs typeface="+mn-cs"/>
              </a:rPr>
              <a:t>  </a:t>
            </a:r>
            <a:endParaRPr lang="en-US" altLang="en-US" sz="2600" b="1" strike="noStrike" noProof="1">
              <a:solidFill>
                <a:srgbClr val="000000"/>
              </a:solidFill>
              <a:latin typeface="Times New Roman" panose="02020603050405020304" pitchFamily="18" charset="0"/>
              <a:ea typeface="黑体" panose="02010609060101010101" pitchFamily="49" charset="-122"/>
            </a:endParaRPr>
          </a:p>
          <a:p>
            <a:pPr fontAlgn="base">
              <a:lnSpc>
                <a:spcPct val="150000"/>
              </a:lnSpc>
            </a:pPr>
            <a:r>
              <a:rPr lang="en-US" altLang="en-US" sz="2600" strike="noStrike" noProof="1">
                <a:solidFill>
                  <a:srgbClr val="000000"/>
                </a:solidFill>
                <a:latin typeface="Times New Roman" panose="02020603050405020304" pitchFamily="18" charset="0"/>
                <a:ea typeface="黑体" panose="02010609060101010101" pitchFamily="49" charset="-122"/>
                <a:cs typeface="+mn-cs"/>
              </a:rPr>
              <a:t>               因为  </a:t>
            </a:r>
            <a:r>
              <a:rPr lang="en-US" altLang="en-US" sz="2600" i="1" strike="noStrike" noProof="1">
                <a:solidFill>
                  <a:srgbClr val="000000"/>
                </a:solidFill>
                <a:latin typeface="Times New Roman" panose="02020603050405020304" pitchFamily="18" charset="0"/>
                <a:ea typeface="黑体" panose="02010609060101010101" pitchFamily="49" charset="-122"/>
                <a:cs typeface="+mn-cs"/>
              </a:rPr>
              <a:t>  </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V</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排</a:t>
            </a:r>
            <a:r>
              <a:rPr lang="en-US" altLang="zh-CN" sz="2600" b="1" strike="noStrike" noProof="1">
                <a:solidFill>
                  <a:srgbClr val="000000"/>
                </a:solidFill>
                <a:latin typeface="Times New Roman" panose="02020603050405020304" pitchFamily="18" charset="0"/>
                <a:ea typeface="黑体" panose="02010609060101010101" pitchFamily="49" charset="-122"/>
                <a:cs typeface="+mn-cs"/>
              </a:rPr>
              <a:t>&lt; </a:t>
            </a:r>
            <a:r>
              <a:rPr lang="en-US" altLang="zh-CN" sz="2600" b="1" i="1" strike="noStrike" noProof="1">
                <a:solidFill>
                  <a:srgbClr val="000000"/>
                </a:solidFill>
                <a:latin typeface="Times New Roman" panose="02020603050405020304" pitchFamily="18" charset="0"/>
                <a:ea typeface="黑体" panose="02010609060101010101" pitchFamily="49" charset="-122"/>
                <a:cs typeface="+mn-cs"/>
              </a:rPr>
              <a:t>V</a:t>
            </a:r>
            <a:r>
              <a:rPr lang="en-US" altLang="en-US" sz="2600" b="1" strike="noStrike" baseline="-25000" noProof="1">
                <a:solidFill>
                  <a:srgbClr val="000000"/>
                </a:solidFill>
                <a:latin typeface="Times New Roman" panose="02020603050405020304" pitchFamily="18" charset="0"/>
                <a:ea typeface="黑体" panose="02010609060101010101" pitchFamily="49" charset="-122"/>
                <a:cs typeface="+mn-cs"/>
              </a:rPr>
              <a:t>物</a:t>
            </a:r>
            <a:endParaRPr lang="en-US" altLang="en-US" sz="2600" b="1" strike="noStrike" baseline="-25000" noProof="1">
              <a:solidFill>
                <a:srgbClr val="000000"/>
              </a:solidFill>
              <a:latin typeface="Times New Roman" panose="02020603050405020304" pitchFamily="18" charset="0"/>
              <a:ea typeface="黑体" panose="02010609060101010101" pitchFamily="49" charset="-122"/>
            </a:endParaRPr>
          </a:p>
          <a:p>
            <a:pPr fontAlgn="base">
              <a:lnSpc>
                <a:spcPct val="150000"/>
              </a:lnSpc>
            </a:pPr>
            <a:r>
              <a:rPr lang="en-US" altLang="en-US" sz="2600" strike="noStrike" noProof="1">
                <a:solidFill>
                  <a:srgbClr val="000000"/>
                </a:solidFill>
                <a:latin typeface="Times New Roman" panose="02020603050405020304" pitchFamily="18" charset="0"/>
                <a:ea typeface="黑体" panose="02010609060101010101" pitchFamily="49" charset="-122"/>
                <a:cs typeface="+mn-cs"/>
              </a:rPr>
              <a:t>               所以   </a:t>
            </a:r>
            <a:r>
              <a:rPr lang="en-US" altLang="zh-CN" sz="2600" b="1" i="1" strike="noStrike" noProof="1">
                <a:solidFill>
                  <a:srgbClr val="0000FF"/>
                </a:solidFill>
                <a:latin typeface="Times New Roman" panose="02020603050405020304" pitchFamily="18" charset="0"/>
                <a:ea typeface="黑体" panose="02010609060101010101" pitchFamily="49" charset="-122"/>
                <a:cs typeface="+mn-cs"/>
              </a:rPr>
              <a:t>ρ</a:t>
            </a:r>
            <a:r>
              <a:rPr lang="en-US" altLang="en-US" sz="2600" b="1" strike="noStrike" baseline="-25000" noProof="1">
                <a:solidFill>
                  <a:srgbClr val="0000FF"/>
                </a:solidFill>
                <a:latin typeface="Times New Roman" panose="02020603050405020304" pitchFamily="18" charset="0"/>
                <a:ea typeface="黑体" panose="02010609060101010101" pitchFamily="49" charset="-122"/>
                <a:cs typeface="+mn-cs"/>
              </a:rPr>
              <a:t>液</a:t>
            </a:r>
            <a:r>
              <a:rPr lang="en-US" altLang="zh-CN" sz="2600" b="1" strike="noStrike" noProof="1">
                <a:solidFill>
                  <a:srgbClr val="0000FF"/>
                </a:solidFill>
                <a:latin typeface="Times New Roman" panose="02020603050405020304" pitchFamily="18" charset="0"/>
                <a:ea typeface="黑体" panose="02010609060101010101" pitchFamily="49" charset="-122"/>
                <a:cs typeface="+mn-cs"/>
              </a:rPr>
              <a:t>&gt;</a:t>
            </a:r>
            <a:r>
              <a:rPr lang="en-US" altLang="zh-CN" sz="2600" b="1" i="1" strike="noStrike" noProof="1">
                <a:solidFill>
                  <a:srgbClr val="0000FF"/>
                </a:solidFill>
                <a:latin typeface="Times New Roman" panose="02020603050405020304" pitchFamily="18" charset="0"/>
                <a:ea typeface="黑体" panose="02010609060101010101" pitchFamily="49" charset="-122"/>
                <a:cs typeface="+mn-cs"/>
              </a:rPr>
              <a:t>ρ</a:t>
            </a:r>
            <a:r>
              <a:rPr lang="en-US" altLang="en-US" sz="2600" b="1" strike="noStrike" baseline="-25000" noProof="1">
                <a:solidFill>
                  <a:srgbClr val="0000FF"/>
                </a:solidFill>
                <a:latin typeface="Times New Roman" panose="02020603050405020304" pitchFamily="18" charset="0"/>
                <a:ea typeface="黑体" panose="02010609060101010101" pitchFamily="49" charset="-122"/>
                <a:cs typeface="+mn-cs"/>
              </a:rPr>
              <a:t>物</a:t>
            </a:r>
            <a:endParaRPr lang="en-US" altLang="en-US" sz="2600" b="1" strike="noStrike" baseline="-25000" noProof="1">
              <a:solidFill>
                <a:srgbClr val="0000FF"/>
              </a:solidFill>
              <a:latin typeface="Times New Roman" panose="02020603050405020304" pitchFamily="18" charset="0"/>
              <a:ea typeface="黑体" panose="02010609060101010101" pitchFamily="49" charset="-122"/>
            </a:endParaRPr>
          </a:p>
        </p:txBody>
      </p:sp>
      <p:sp>
        <p:nvSpPr>
          <p:cNvPr id="79894" name="Rectangle 22"/>
          <p:cNvSpPr/>
          <p:nvPr>
            <p:custDataLst>
              <p:tags r:id="rId4"/>
            </p:custDataLst>
          </p:nvPr>
        </p:nvSpPr>
        <p:spPr>
          <a:xfrm>
            <a:off x="1997075" y="3724275"/>
            <a:ext cx="4572000" cy="2491740"/>
          </a:xfrm>
          <a:prstGeom prst="rect">
            <a:avLst/>
          </a:prstGeom>
          <a:noFill/>
          <a:ln w="9525">
            <a:noFill/>
          </a:ln>
        </p:spPr>
        <p:txBody>
          <a:bodyPr anchor="t" anchorCtr="0">
            <a:spAutoFit/>
          </a:bodyPr>
          <a:lstStyle/>
          <a:p>
            <a:pPr>
              <a:lnSpc>
                <a:spcPct val="150000"/>
              </a:lnSpc>
            </a:pPr>
            <a:r>
              <a:rPr lang="zh-CN" altLang="en-US" sz="2600">
                <a:solidFill>
                  <a:srgbClr val="0000FF"/>
                </a:solidFill>
                <a:latin typeface="Times New Roman" panose="02020603050405020304" pitchFamily="18" charset="0"/>
                <a:ea typeface="黑体" panose="02010609060101010101" pitchFamily="49" charset="-122"/>
              </a:rPr>
              <a:t>悬浮：</a:t>
            </a:r>
            <a:r>
              <a:rPr lang="zh-CN" altLang="en-US" sz="2600">
                <a:solidFill>
                  <a:srgbClr val="000000"/>
                </a:solidFill>
                <a:latin typeface="Times New Roman" panose="02020603050405020304" pitchFamily="18" charset="0"/>
                <a:ea typeface="黑体" panose="02010609060101010101" pitchFamily="49" charset="-122"/>
              </a:rPr>
              <a:t>由</a:t>
            </a:r>
            <a:r>
              <a:rPr lang="en-US" altLang="zh-CN" sz="2600" b="1" i="1">
                <a:solidFill>
                  <a:srgbClr val="000000"/>
                </a:solidFill>
                <a:latin typeface="Times New Roman" panose="02020603050405020304" pitchFamily="18" charset="0"/>
                <a:ea typeface="黑体" panose="02010609060101010101" pitchFamily="49" charset="-122"/>
              </a:rPr>
              <a:t>F</a:t>
            </a:r>
            <a:r>
              <a:rPr lang="zh-CN" altLang="en-US" sz="2600" b="1" baseline="-25000">
                <a:solidFill>
                  <a:srgbClr val="000000"/>
                </a:solidFill>
                <a:latin typeface="Times New Roman" panose="02020603050405020304" pitchFamily="18" charset="0"/>
                <a:ea typeface="黑体" panose="02010609060101010101" pitchFamily="49" charset="-122"/>
              </a:rPr>
              <a:t>浮</a:t>
            </a:r>
            <a:r>
              <a:rPr lang="en-US" altLang="zh-CN" sz="2600" b="1">
                <a:solidFill>
                  <a:srgbClr val="000000"/>
                </a:solidFill>
                <a:latin typeface="Times New Roman" panose="02020603050405020304" pitchFamily="18" charset="0"/>
                <a:ea typeface="黑体" panose="02010609060101010101" pitchFamily="49" charset="-122"/>
              </a:rPr>
              <a:t>=</a:t>
            </a:r>
            <a:r>
              <a:rPr lang="en-US" altLang="zh-CN" sz="2600" b="1" i="1">
                <a:solidFill>
                  <a:srgbClr val="000000"/>
                </a:solidFill>
                <a:latin typeface="Times New Roman" panose="02020603050405020304" pitchFamily="18" charset="0"/>
                <a:ea typeface="黑体" panose="02010609060101010101" pitchFamily="49" charset="-122"/>
              </a:rPr>
              <a:t>G</a:t>
            </a:r>
            <a:r>
              <a:rPr lang="zh-CN" altLang="en-US" sz="2600">
                <a:solidFill>
                  <a:srgbClr val="000000"/>
                </a:solidFill>
                <a:latin typeface="Times New Roman" panose="02020603050405020304" pitchFamily="18" charset="0"/>
                <a:ea typeface="黑体" panose="02010609060101010101" pitchFamily="49" charset="-122"/>
              </a:rPr>
              <a:t>可得： </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a:t>
            </a:r>
            <a:r>
              <a:rPr lang="en-US" altLang="zh-CN" sz="2600" b="1" i="1">
                <a:solidFill>
                  <a:srgbClr val="000000"/>
                </a:solidFill>
                <a:latin typeface="Times New Roman" panose="02020603050405020304" pitchFamily="18" charset="0"/>
                <a:ea typeface="黑体" panose="02010609060101010101" pitchFamily="49" charset="-122"/>
              </a:rPr>
              <a:t>ρ</a:t>
            </a:r>
            <a:r>
              <a:rPr lang="zh-CN" altLang="en-US" sz="2600" b="1" baseline="-25000">
                <a:solidFill>
                  <a:srgbClr val="000000"/>
                </a:solidFill>
                <a:latin typeface="Times New Roman" panose="02020603050405020304" pitchFamily="18" charset="0"/>
                <a:ea typeface="黑体" panose="02010609060101010101" pitchFamily="49" charset="-122"/>
              </a:rPr>
              <a:t>液 </a:t>
            </a:r>
            <a:r>
              <a:rPr lang="en-US" altLang="zh-CN" sz="2600" b="1" i="1">
                <a:solidFill>
                  <a:srgbClr val="000000"/>
                </a:solidFill>
                <a:latin typeface="Times New Roman" panose="02020603050405020304" pitchFamily="18" charset="0"/>
                <a:ea typeface="黑体" panose="02010609060101010101" pitchFamily="49" charset="-122"/>
              </a:rPr>
              <a:t>gV</a:t>
            </a:r>
            <a:r>
              <a:rPr lang="zh-CN" altLang="en-US" sz="2600" b="1" baseline="-25000">
                <a:solidFill>
                  <a:srgbClr val="000000"/>
                </a:solidFill>
                <a:latin typeface="Times New Roman" panose="02020603050405020304" pitchFamily="18" charset="0"/>
                <a:ea typeface="黑体" panose="02010609060101010101" pitchFamily="49" charset="-122"/>
              </a:rPr>
              <a:t>排</a:t>
            </a:r>
            <a:r>
              <a:rPr lang="en-US" altLang="zh-CN" sz="2600" b="1">
                <a:solidFill>
                  <a:srgbClr val="000000"/>
                </a:solidFill>
                <a:latin typeface="Times New Roman" panose="02020603050405020304" pitchFamily="18" charset="0"/>
                <a:ea typeface="黑体" panose="02010609060101010101" pitchFamily="49" charset="-122"/>
              </a:rPr>
              <a:t>=</a:t>
            </a:r>
            <a:r>
              <a:rPr lang="en-US" altLang="zh-CN" sz="2600" b="1" i="1">
                <a:solidFill>
                  <a:srgbClr val="000000"/>
                </a:solidFill>
                <a:latin typeface="Times New Roman" panose="02020603050405020304" pitchFamily="18" charset="0"/>
                <a:ea typeface="黑体" panose="02010609060101010101" pitchFamily="49" charset="-122"/>
              </a:rPr>
              <a:t>ρ</a:t>
            </a:r>
            <a:r>
              <a:rPr lang="zh-CN" altLang="en-US" sz="2600" b="1" baseline="-25000">
                <a:solidFill>
                  <a:srgbClr val="000000"/>
                </a:solidFill>
                <a:latin typeface="Times New Roman" panose="02020603050405020304" pitchFamily="18" charset="0"/>
                <a:ea typeface="黑体" panose="02010609060101010101" pitchFamily="49" charset="-122"/>
              </a:rPr>
              <a:t>物 </a:t>
            </a:r>
            <a:r>
              <a:rPr lang="en-US" altLang="zh-CN" sz="2600" b="1" i="1">
                <a:solidFill>
                  <a:srgbClr val="000000"/>
                </a:solidFill>
                <a:latin typeface="Times New Roman" panose="02020603050405020304" pitchFamily="18" charset="0"/>
                <a:ea typeface="黑体" panose="02010609060101010101" pitchFamily="49" charset="-122"/>
              </a:rPr>
              <a:t>gV</a:t>
            </a:r>
            <a:r>
              <a:rPr lang="zh-CN" altLang="en-US" sz="2600" b="1" baseline="-25000">
                <a:solidFill>
                  <a:srgbClr val="000000"/>
                </a:solidFill>
                <a:latin typeface="Times New Roman" panose="02020603050405020304" pitchFamily="18" charset="0"/>
                <a:ea typeface="黑体" panose="02010609060101010101" pitchFamily="49" charset="-122"/>
              </a:rPr>
              <a:t>物</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因为    </a:t>
            </a:r>
            <a:r>
              <a:rPr lang="en-US" altLang="zh-CN" sz="2600" b="1" i="1">
                <a:solidFill>
                  <a:srgbClr val="000000"/>
                </a:solidFill>
                <a:latin typeface="Times New Roman" panose="02020603050405020304" pitchFamily="18" charset="0"/>
                <a:ea typeface="黑体" panose="02010609060101010101" pitchFamily="49" charset="-122"/>
              </a:rPr>
              <a:t>V</a:t>
            </a:r>
            <a:r>
              <a:rPr lang="zh-CN" altLang="en-US" sz="2600" b="1" baseline="-25000">
                <a:solidFill>
                  <a:srgbClr val="000000"/>
                </a:solidFill>
                <a:latin typeface="Times New Roman" panose="02020603050405020304" pitchFamily="18" charset="0"/>
                <a:ea typeface="黑体" panose="02010609060101010101" pitchFamily="49" charset="-122"/>
              </a:rPr>
              <a:t>排</a:t>
            </a:r>
            <a:r>
              <a:rPr lang="en-US" altLang="zh-CN" sz="2600" b="1">
                <a:solidFill>
                  <a:srgbClr val="000000"/>
                </a:solidFill>
                <a:latin typeface="Times New Roman" panose="02020603050405020304" pitchFamily="18" charset="0"/>
                <a:ea typeface="黑体" panose="02010609060101010101" pitchFamily="49" charset="-122"/>
              </a:rPr>
              <a:t>= </a:t>
            </a:r>
            <a:r>
              <a:rPr lang="en-US" altLang="zh-CN" sz="2600" b="1" i="1">
                <a:solidFill>
                  <a:srgbClr val="000000"/>
                </a:solidFill>
                <a:latin typeface="Times New Roman" panose="02020603050405020304" pitchFamily="18" charset="0"/>
                <a:ea typeface="黑体" panose="02010609060101010101" pitchFamily="49" charset="-122"/>
              </a:rPr>
              <a:t>V</a:t>
            </a:r>
            <a:r>
              <a:rPr lang="zh-CN" altLang="en-US" sz="2600" b="1" baseline="-25000">
                <a:solidFill>
                  <a:srgbClr val="000000"/>
                </a:solidFill>
                <a:latin typeface="Times New Roman" panose="02020603050405020304" pitchFamily="18" charset="0"/>
                <a:ea typeface="黑体" panose="02010609060101010101" pitchFamily="49" charset="-122"/>
              </a:rPr>
              <a:t>物</a:t>
            </a:r>
          </a:p>
          <a:p>
            <a:pPr>
              <a:lnSpc>
                <a:spcPct val="150000"/>
              </a:lnSpc>
            </a:pPr>
            <a:r>
              <a:rPr lang="zh-CN" altLang="en-US" sz="2600">
                <a:solidFill>
                  <a:srgbClr val="000000"/>
                </a:solidFill>
                <a:latin typeface="Times New Roman" panose="02020603050405020304" pitchFamily="18" charset="0"/>
                <a:ea typeface="黑体" panose="02010609060101010101" pitchFamily="49" charset="-122"/>
              </a:rPr>
              <a:t>                所以   </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a:solidFill>
                  <a:srgbClr val="0000FF"/>
                </a:solidFill>
                <a:latin typeface="Times New Roman" panose="02020603050405020304" pitchFamily="18" charset="0"/>
                <a:ea typeface="黑体" panose="02010609060101010101" pitchFamily="49" charset="-122"/>
              </a:rPr>
              <a:t>= </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物</a:t>
            </a:r>
          </a:p>
        </p:txBody>
      </p:sp>
      <p:sp>
        <p:nvSpPr>
          <p:cNvPr id="37910" name="文本框 4103"/>
          <p:cNvSpPr txBox="1"/>
          <p:nvPr>
            <p:custDataLst>
              <p:tags r:id="rId5"/>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94"/>
                                        </p:tgtEl>
                                        <p:attrNameLst>
                                          <p:attrName>style.visibility</p:attrName>
                                        </p:attrNameLst>
                                      </p:cBhvr>
                                      <p:to>
                                        <p:strVal val="visible"/>
                                      </p:to>
                                    </p:set>
                                    <p:animEffect transition="in" filter="checkerboard(across)">
                                      <p:cBhvr>
                                        <p:cTn id="12" dur="500"/>
                                        <p:tgtEl>
                                          <p:spTgt spid="7989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93"/>
                                        </p:tgtEl>
                                        <p:attrNameLst>
                                          <p:attrName>style.visibility</p:attrName>
                                        </p:attrNameLst>
                                      </p:cBhvr>
                                      <p:to>
                                        <p:strVal val="visible"/>
                                      </p:to>
                                    </p:set>
                                    <p:animEffect transition="in" filter="checkerboard(across)">
                                      <p:cBhvr>
                                        <p:cTn id="22"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3" grpId="0"/>
      <p:bldP spid="79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p:nvPr>
            <p:custDataLst>
              <p:tags r:id="rId1"/>
            </p:custDataLst>
          </p:nvPr>
        </p:nvSpPr>
        <p:spPr>
          <a:xfrm>
            <a:off x="839470" y="734060"/>
            <a:ext cx="10517505" cy="5492750"/>
          </a:xfrm>
          <a:prstGeom prst="rect">
            <a:avLst/>
          </a:prstGeom>
          <a:noFill/>
          <a:ln w="28575">
            <a:noFill/>
          </a:ln>
        </p:spPr>
        <p:txBody>
          <a:bodyPr wrap="square">
            <a:spAutoFit/>
          </a:bodyPr>
          <a:lstStyle/>
          <a:p>
            <a:pPr marR="0" defTabSz="914400">
              <a:lnSpc>
                <a:spcPct val="150000"/>
              </a:lnSpc>
              <a:buClrTx/>
              <a:buSzTx/>
              <a:buFont typeface="Arial" panose="020B0604020202020204" pitchFamily="34" charset="0"/>
              <a:buNone/>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浮沉条件</a:t>
            </a:r>
            <a:endParaRPr kumimoji="0" lang="zh-CN" altLang="en-US" sz="2600" kern="1200" cap="none" spc="0" normalizeH="0" baseline="0" noProof="1">
              <a:solidFill>
                <a:srgbClr val="0000FF"/>
              </a:solidFill>
              <a:latin typeface="Times New Roman" panose="02020603050405020304" pitchFamily="18" charset="0"/>
              <a:ea typeface="黑体" panose="02010609060101010101" pitchFamily="49" charset="-122"/>
              <a:cs typeface="+mn-cs"/>
            </a:endParaRPr>
          </a:p>
          <a:p>
            <a:pPr marL="342900" marR="0" indent="-342900" defTabSz="914400">
              <a:lnSpc>
                <a:spcPct val="150000"/>
              </a:lnSpc>
              <a:buClrTx/>
              <a:buSzTx/>
              <a:buFont typeface="Wingdings" panose="05000000000000000000" charset="0"/>
              <a:buChar char=""/>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漂浮  </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F</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浮</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G</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排</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&lt;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液</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&gt;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p>
          <a:p>
            <a:pPr marL="342900" marR="0" indent="-342900" defTabSz="914400">
              <a:lnSpc>
                <a:spcPct val="150000"/>
              </a:lnSpc>
              <a:buClrTx/>
              <a:buSzTx/>
              <a:buFont typeface="Wingdings" panose="05000000000000000000" charset="0"/>
              <a:buChar char=""/>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悬浮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F</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浮</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G</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排</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液</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p>
          <a:p>
            <a:pPr marL="342900" marR="0" indent="-342900" defTabSz="914400">
              <a:lnSpc>
                <a:spcPct val="150000"/>
              </a:lnSpc>
              <a:buClrTx/>
              <a:buSzTx/>
              <a:buFont typeface="Wingdings" panose="05000000000000000000" charset="0"/>
              <a:buChar char=""/>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上浮  </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F</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浮</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&gt;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G</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排</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液</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&gt;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p>
          <a:p>
            <a:pPr marL="342900" marR="0" indent="-342900" defTabSz="914400">
              <a:lnSpc>
                <a:spcPct val="150000"/>
              </a:lnSpc>
              <a:buClrTx/>
              <a:buSzTx/>
              <a:buFont typeface="Wingdings" panose="05000000000000000000" charset="0"/>
              <a:buChar char=""/>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下沉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F</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浮</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&lt;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G</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排</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V</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液</a:t>
            </a:r>
            <a:r>
              <a:rPr kumimoji="0" lang="zh-CN" altLang="zh-CN" sz="2600" b="1" kern="1200" cap="none" spc="0" normalizeH="0" baseline="0" noProof="1">
                <a:solidFill>
                  <a:srgbClr val="0000FF"/>
                </a:solidFill>
                <a:latin typeface="Times New Roman" panose="02020603050405020304" pitchFamily="18" charset="0"/>
                <a:ea typeface="黑体" panose="02010609060101010101" pitchFamily="49" charset="-122"/>
                <a:cs typeface="+mn-cs"/>
              </a:rPr>
              <a:t>&lt;</a:t>
            </a:r>
            <a:r>
              <a:rPr kumimoji="0" lang="zh-CN" altLang="zh-CN" sz="2600" b="1" i="1" kern="1200" cap="none" spc="0" normalizeH="0" baseline="0" noProof="1">
                <a:solidFill>
                  <a:srgbClr val="0000FF"/>
                </a:solidFill>
                <a:latin typeface="Times New Roman" panose="02020603050405020304" pitchFamily="18" charset="0"/>
                <a:ea typeface="黑体" panose="02010609060101010101" pitchFamily="49" charset="-122"/>
                <a:cs typeface="+mn-cs"/>
              </a:rPr>
              <a:t>ρ</a:t>
            </a:r>
            <a:r>
              <a:rPr kumimoji="0" lang="zh-CN" altLang="zh-CN" sz="2600" b="1" kern="1200" cap="none" spc="0" normalizeH="0" baseline="-25000" noProof="1">
                <a:solidFill>
                  <a:srgbClr val="0000FF"/>
                </a:solidFill>
                <a:latin typeface="Times New Roman" panose="02020603050405020304" pitchFamily="18" charset="0"/>
                <a:ea typeface="黑体" panose="02010609060101010101" pitchFamily="49" charset="-122"/>
                <a:cs typeface="+mn-cs"/>
              </a:rPr>
              <a:t>物</a:t>
            </a:r>
          </a:p>
          <a:p>
            <a:pPr marR="0" defTabSz="914400">
              <a:lnSpc>
                <a:spcPct val="150000"/>
              </a:lnSpc>
              <a:buClrTx/>
              <a:buSzTx/>
              <a:buFont typeface="Arial" panose="020B0604020202020204" pitchFamily="34" charset="0"/>
              <a:buNone/>
              <a:defRPr/>
            </a:pPr>
            <a:r>
              <a:rPr kumimoji="0" lang="zh-CN" altLang="zh-CN" sz="2600" kern="1200" cap="none" spc="0" normalizeH="0" baseline="0" noProof="1">
                <a:solidFill>
                  <a:srgbClr val="0000FF"/>
                </a:solidFill>
                <a:latin typeface="Times New Roman" panose="02020603050405020304" pitchFamily="18" charset="0"/>
                <a:ea typeface="黑体" panose="02010609060101010101" pitchFamily="49" charset="-122"/>
                <a:cs typeface="+mn-cs"/>
              </a:rPr>
              <a:t>        </a:t>
            </a:r>
            <a:r>
              <a:rPr kumimoji="0" lang="zh-CN" altLang="zh-CN"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简单的说，浸在液体中的物体的浮和沉，</a:t>
            </a:r>
            <a:r>
              <a:rPr kumimoji="0" lang="zh-CN" altLang="en-US"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取决</a:t>
            </a:r>
            <a:r>
              <a:rPr kumimoji="0" lang="zh-CN" altLang="zh-CN"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于所受的浮力和重力的合力的情况</a:t>
            </a:r>
            <a:r>
              <a:rPr kumimoji="0" lang="zh-CN" altLang="en-US"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a:t>
            </a:r>
            <a:r>
              <a:rPr kumimoji="0" lang="zh-CN" altLang="zh-CN"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还可以通过改变液体和物体密度来改变物体的浮沉状态。</a:t>
            </a:r>
          </a:p>
          <a:p>
            <a:pPr marR="0" defTabSz="914400">
              <a:lnSpc>
                <a:spcPct val="150000"/>
              </a:lnSpc>
              <a:buClrTx/>
              <a:buSzTx/>
              <a:buFont typeface="Arial" panose="020B0604020202020204" pitchFamily="34" charset="0"/>
              <a:buNone/>
              <a:defRPr/>
            </a:pPr>
            <a:r>
              <a:rPr kumimoji="0" lang="zh-CN" altLang="zh-CN" sz="2600" kern="1200" cap="none" spc="0" normalizeH="0" baseline="0" noProof="1">
                <a:solidFill>
                  <a:schemeClr val="tx1">
                    <a:lumMod val="95000"/>
                    <a:lumOff val="5000"/>
                  </a:schemeClr>
                </a:solidFill>
                <a:latin typeface="Times New Roman" panose="02020603050405020304" pitchFamily="18" charset="0"/>
                <a:ea typeface="黑体" panose="02010609060101010101" pitchFamily="49" charset="-122"/>
                <a:cs typeface="+mn-cs"/>
              </a:rPr>
              <a:t>       悬浮与漂浮有何不同？ </a:t>
            </a:r>
          </a:p>
          <a:p>
            <a:pPr marR="0" defTabSz="914400">
              <a:lnSpc>
                <a:spcPct val="150000"/>
              </a:lnSpc>
              <a:buClrTx/>
              <a:buSzTx/>
              <a:buFont typeface="Arial" panose="020B0604020202020204" pitchFamily="34" charset="0"/>
              <a:buNone/>
              <a:defRPr/>
            </a:pPr>
            <a:r>
              <a:rPr kumimoji="0" lang="zh-CN" altLang="zh-CN" sz="2600" kern="1200" cap="none" spc="0" normalizeH="0" baseline="0" noProof="1">
                <a:solidFill>
                  <a:srgbClr val="FF0000"/>
                </a:solidFill>
                <a:latin typeface="Times New Roman" panose="02020603050405020304" pitchFamily="18" charset="0"/>
                <a:ea typeface="黑体" panose="02010609060101010101" pitchFamily="49" charset="-122"/>
                <a:cs typeface="+mn-cs"/>
              </a:rPr>
              <a:t>       悬浮物体全部浸入；漂浮物体部分浸入。</a:t>
            </a:r>
          </a:p>
        </p:txBody>
      </p:sp>
      <p:sp>
        <p:nvSpPr>
          <p:cNvPr id="38914" name="文本框 4103"/>
          <p:cNvSpPr txBox="1"/>
          <p:nvPr>
            <p:custDataLst>
              <p:tags r:id="rId2"/>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charRg st="203" end="2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custDataLst>
              <p:tags r:id="rId1"/>
            </p:custDataLst>
          </p:nvPr>
        </p:nvGraphicFramePr>
        <p:xfrm>
          <a:off x="3051175" y="1400175"/>
          <a:ext cx="6096000" cy="4067175"/>
        </p:xfrm>
        <a:graphic>
          <a:graphicData uri="http://schemas.openxmlformats.org/presentationml/2006/ole">
            <mc:AlternateContent xmlns:mc="http://schemas.openxmlformats.org/markup-compatibility/2006">
              <mc:Choice xmlns:v="urn:schemas-microsoft-com:vml" Requires="v">
                <p:oleObj r:id="rId52" imgW="8140700" imgH="5435600" progId="MSGraph.Chart.8">
                  <p:embed/>
                </p:oleObj>
              </mc:Choice>
              <mc:Fallback>
                <p:oleObj r:id="rId52" imgW="8140700" imgH="5435600" progId="MSGraph.Chart.8">
                  <p:embed/>
                  <p:pic>
                    <p:nvPicPr>
                      <p:cNvPr id="0" name="OLE substitute image"/>
                      <p:cNvPicPr/>
                      <p:nvPr/>
                    </p:nvPicPr>
                    <p:blipFill>
                      <a:blip r:embed="rId53"/>
                      <a:stretch>
                        <a:fillRect/>
                      </a:stretch>
                    </p:blipFill>
                    <p:spPr>
                      <a:xfrm>
                        <a:off x="3051175" y="1400175"/>
                        <a:ext cx="6096000" cy="4067175"/>
                      </a:xfrm>
                      <a:prstGeom prst="rect">
                        <a:avLst/>
                      </a:prstGeom>
                      <a:noFill/>
                      <a:ln w="38100">
                        <a:noFill/>
                        <a:miter/>
                      </a:ln>
                    </p:spPr>
                  </p:pic>
                </p:oleObj>
              </mc:Fallback>
            </mc:AlternateContent>
          </a:graphicData>
        </a:graphic>
      </p:graphicFrame>
      <p:graphicFrame>
        <p:nvGraphicFramePr>
          <p:cNvPr id="35843" name="Group 3"/>
          <p:cNvGraphicFramePr>
            <a:graphicFrameLocks noGrp="1"/>
          </p:cNvGraphicFramePr>
          <p:nvPr>
            <p:custDataLst>
              <p:tags r:id="rId2"/>
            </p:custDataLst>
          </p:nvPr>
        </p:nvGraphicFramePr>
        <p:xfrm>
          <a:off x="2139950" y="603250"/>
          <a:ext cx="7899400" cy="5715001"/>
        </p:xfrm>
        <a:graphic>
          <a:graphicData uri="http://schemas.openxmlformats.org/drawingml/2006/table">
            <a:tbl>
              <a:tblPr/>
              <a:tblGrid>
                <a:gridCol w="485775">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381125">
                  <a:extLst>
                    <a:ext uri="{9D8B030D-6E8A-4147-A177-3AD203B41FA5}">
                      <a16:colId xmlns:a16="http://schemas.microsoft.com/office/drawing/2014/main" val="20002"/>
                    </a:ext>
                  </a:extLst>
                </a:gridCol>
                <a:gridCol w="13652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gridCol w="1511300">
                  <a:extLst>
                    <a:ext uri="{9D8B030D-6E8A-4147-A177-3AD203B41FA5}">
                      <a16:colId xmlns:a16="http://schemas.microsoft.com/office/drawing/2014/main" val="20005"/>
                    </a:ext>
                  </a:extLst>
                </a:gridCol>
              </a:tblGrid>
              <a:tr h="549275">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状 态</a:t>
                      </a:r>
                    </a:p>
                  </a:txBody>
                  <a:tcPr anchor="ctr" anchorCtr="1" horzOverflow="overflow">
                    <a:lnL w="28575" cap="flat" cmpd="sng" algn="ctr">
                      <a:solidFill>
                        <a:schemeClr val="tx1"/>
                      </a:solidFill>
                      <a:prstDash val="solid"/>
                      <a:round/>
                      <a:headEnd type="none" w="med" len="med"/>
                      <a:tailEnd type="none" w="med" len="med"/>
                    </a:lnL>
                    <a:lnR w="12700">
                      <a:solidFill>
                        <a:schemeClr val="accent6">
                          <a:lumMod val="50000"/>
                        </a:schemeClr>
                      </a:solidFill>
                      <a:prstDash val="solid"/>
                    </a:lnR>
                    <a:lnT w="28575" cap="flat" cmpd="sng" algn="ctr">
                      <a:solidFill>
                        <a:schemeClr val="tx1"/>
                      </a:solidFill>
                      <a:prstDash val="solid"/>
                      <a:round/>
                      <a:headEnd type="none" w="med" len="med"/>
                      <a:tailEnd type="none" w="med" len="med"/>
                    </a:lnT>
                    <a:lnB w="12700">
                      <a:solidFill>
                        <a:schemeClr val="accent6">
                          <a:lumMod val="50000"/>
                        </a:schemeClr>
                      </a:solidFill>
                      <a:prstDash val="solid"/>
                    </a:lnB>
                    <a:lnTlToBr>
                      <a:noFill/>
                    </a:lnTlToBr>
                    <a:lnBlToTr>
                      <a:noFill/>
                    </a:lnBlToTr>
                    <a:noFill/>
                  </a:tcPr>
                </a:tc>
                <a:tc hMerge="1">
                  <a:txBody>
                    <a:bodyPr/>
                    <a:lstStyle/>
                    <a:p>
                      <a:endParaRPr lang="zh-CN"/>
                    </a:p>
                  </a:txBody>
                  <a:tcPr>
                    <a:lnR w="12700">
                      <a:solidFill>
                        <a:schemeClr val="accent6">
                          <a:lumMod val="50000"/>
                        </a:schemeClr>
                      </a:solidFill>
                      <a:prstDash val="solid"/>
                    </a:lnR>
                    <a:lnB w="12700">
                      <a:solidFill>
                        <a:schemeClr val="accent6">
                          <a:lumMod val="50000"/>
                        </a:schemeClr>
                      </a:solidFill>
                      <a:prstDash val="solid"/>
                    </a:lnB>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上 浮</a:t>
                      </a: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28575" cap="flat" cmpd="sng" algn="ctr">
                      <a:solidFill>
                        <a:schemeClr val="tx1"/>
                      </a:solidFill>
                      <a:prstDash val="solid"/>
                      <a:round/>
                      <a:headEnd type="none" w="med" len="med"/>
                      <a:tailEnd type="none" w="med" len="me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下 沉</a:t>
                      </a: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28575" cap="flat" cmpd="sng" algn="ctr">
                      <a:solidFill>
                        <a:schemeClr val="tx1"/>
                      </a:solidFill>
                      <a:prstDash val="solid"/>
                      <a:round/>
                      <a:headEnd type="none" w="med" len="med"/>
                      <a:tailEnd type="none" w="med" len="me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悬 浮</a:t>
                      </a: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28575" cap="flat" cmpd="sng" algn="ctr">
                      <a:solidFill>
                        <a:schemeClr val="tx1"/>
                      </a:solidFill>
                      <a:prstDash val="solid"/>
                      <a:round/>
                      <a:headEnd type="none" w="med" len="med"/>
                      <a:tailEnd type="none" w="med" len="me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漂 浮</a:t>
                      </a: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0"/>
                  </a:ext>
                </a:extLst>
              </a:tr>
              <a:tr h="1654175">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物体受力分析</a:t>
                      </a:r>
                    </a:p>
                  </a:txBody>
                  <a:tcPr anchor="ctr" anchorCtr="1" horzOverflow="overflow">
                    <a:lnL w="28575" cap="flat" cmpd="sng" algn="ctr">
                      <a:solidFill>
                        <a:schemeClr val="tx1"/>
                      </a:solidFill>
                      <a:prstDash val="solid"/>
                      <a:round/>
                      <a:headEnd type="none" w="med" len="med"/>
                      <a:tailEnd type="none" w="med" len="me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hMerge="1">
                  <a:txBody>
                    <a:bodyPr/>
                    <a:lstStyle/>
                    <a:p>
                      <a:endParaRPr lang="zh-CN"/>
                    </a:p>
                  </a:txBody>
                  <a:tcPr>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1"/>
                  </a:ext>
                </a:extLst>
              </a:tr>
              <a:tr h="842963">
                <a:tc rowSpan="2">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浮沉条件</a:t>
                      </a:r>
                    </a:p>
                  </a:txBody>
                  <a:tcPr anchor="ctr" anchorCtr="1" horzOverflow="overflow">
                    <a:lnL w="28575" cap="flat" cmpd="sng" algn="ctr">
                      <a:solidFill>
                        <a:schemeClr val="tx1"/>
                      </a:solidFill>
                      <a:prstDash val="solid"/>
                      <a:round/>
                      <a:headEnd type="none" w="med" len="med"/>
                      <a:tailEnd type="none" w="med" len="me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浮力和重力</a:t>
                      </a:r>
                    </a:p>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比较</a:t>
                      </a: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2"/>
                  </a:ext>
                </a:extLst>
              </a:tr>
              <a:tr h="1003300">
                <a:tc vMerge="1">
                  <a:txBody>
                    <a:bodyPr/>
                    <a:lstStyle/>
                    <a:p>
                      <a:endParaRPr lang="zh-CN"/>
                    </a:p>
                  </a:txBody>
                  <a:tcPr>
                    <a:lnR w="12700">
                      <a:solidFill>
                        <a:schemeClr val="accent6">
                          <a:lumMod val="50000"/>
                        </a:schemeClr>
                      </a:solidFill>
                      <a:prstDash val="solid"/>
                    </a:lnR>
                    <a:lnB w="12700">
                      <a:solidFill>
                        <a:schemeClr val="accent6">
                          <a:lumMod val="50000"/>
                        </a:schemeClr>
                      </a:solidFill>
                      <a:prstDash val="solid"/>
                    </a:lnB>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液体密度和物体密度比较</a:t>
                      </a: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3"/>
                  </a:ext>
                </a:extLst>
              </a:tr>
              <a:tr h="733425">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特 点</a:t>
                      </a:r>
                    </a:p>
                  </a:txBody>
                  <a:tcPr anchor="ctr" anchorCtr="1" horzOverflow="overflow">
                    <a:lnL w="28575" cap="flat" cmpd="sng" algn="ctr">
                      <a:solidFill>
                        <a:schemeClr val="tx1"/>
                      </a:solidFill>
                      <a:prstDash val="solid"/>
                      <a:round/>
                      <a:headEnd type="none" w="med" len="med"/>
                      <a:tailEnd type="none" w="med" len="me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hMerge="1">
                  <a:txBody>
                    <a:bodyPr/>
                    <a:lstStyle/>
                    <a:p>
                      <a:endParaRPr lang="zh-CN"/>
                    </a:p>
                  </a:txBody>
                  <a:tcPr>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tcPr>
                </a:tc>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hMerge="1">
                  <a:txBody>
                    <a:bodyPr/>
                    <a:lstStyle/>
                    <a:p>
                      <a:endParaRPr lang="zh-CN"/>
                    </a:p>
                  </a:txBody>
                  <a:tcPr>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tcPr>
                </a:tc>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hMerge="1">
                  <a:txBody>
                    <a:bodyPr/>
                    <a:lstStyle/>
                    <a:p>
                      <a:endParaRPr lang="zh-CN"/>
                    </a:p>
                  </a:txBody>
                  <a:tcPr>
                    <a:lnT w="12700">
                      <a:solidFill>
                        <a:schemeClr val="accent6">
                          <a:lumMod val="50000"/>
                        </a:schemeClr>
                      </a:solidFill>
                      <a:prstDash val="solid"/>
                    </a:lnT>
                    <a:lnB w="12700">
                      <a:solidFill>
                        <a:schemeClr val="accent6">
                          <a:lumMod val="50000"/>
                        </a:schemeClr>
                      </a:solidFill>
                      <a:prstDash val="solid"/>
                    </a:lnB>
                  </a:tcPr>
                </a:tc>
                <a:extLst>
                  <a:ext uri="{0D108BD9-81ED-4DB2-BD59-A6C34878D82A}">
                    <a16:rowId xmlns:a16="http://schemas.microsoft.com/office/drawing/2014/main" val="10004"/>
                  </a:ext>
                </a:extLst>
              </a:tr>
              <a:tr h="931863">
                <a:tc gridSpan="2">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说 明</a:t>
                      </a:r>
                    </a:p>
                  </a:txBody>
                  <a:tcPr anchor="ctr" anchorCtr="1" horzOverflow="overflow">
                    <a:lnL w="28575" cap="flat" cmpd="sng" algn="ctr">
                      <a:solidFill>
                        <a:schemeClr val="tx1"/>
                      </a:solidFill>
                      <a:prstDash val="solid"/>
                      <a:round/>
                      <a:headEnd type="none" w="med" len="med"/>
                      <a:tailEnd type="none" w="med" len="med"/>
                    </a:lnL>
                    <a:lnR w="12700">
                      <a:solidFill>
                        <a:schemeClr val="accent6">
                          <a:lumMod val="50000"/>
                        </a:schemeClr>
                      </a:solidFill>
                      <a:prstDash val="solid"/>
                    </a:lnR>
                    <a:lnT w="12700">
                      <a:solidFill>
                        <a:schemeClr val="accent6">
                          <a:lumMod val="50000"/>
                        </a:schemeClr>
                      </a:solidFill>
                      <a:prstDash val="soli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lnR w="12700">
                      <a:solidFill>
                        <a:schemeClr val="accent6">
                          <a:lumMod val="50000"/>
                        </a:schemeClr>
                      </a:solidFill>
                      <a:prstDash val="solid"/>
                    </a:lnR>
                    <a:lnT w="12700">
                      <a:solidFill>
                        <a:schemeClr val="accent6">
                          <a:lumMod val="50000"/>
                        </a:schemeClr>
                      </a:solidFill>
                      <a:prstDash val="solid"/>
                    </a:lnT>
                  </a:tcPr>
                </a:tc>
                <a:tc gridSpan="4">
                  <a:txBody>
                    <a:bodyPr/>
                    <a:lstStyle/>
                    <a:p>
                      <a:pPr marL="0" marR="0" lvl="0" indent="0" algn="ctr" defTabSz="914400" rtl="0" eaLnBrk="0" fontAlgn="ctr"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rgbClr val="FFFF66"/>
                        </a:solidFill>
                        <a:effectLst/>
                        <a:latin typeface="Times New Roman" panose="02020603050405020304" pitchFamily="18" charset="0"/>
                        <a:ea typeface="黑体" panose="02010609060101010101" pitchFamily="49" charset="-122"/>
                      </a:endParaRPr>
                    </a:p>
                  </a:txBody>
                  <a:tcPr anchor="ctr" anchorCtr="1" horzOverflow="overflow">
                    <a:lnL w="12700">
                      <a:solidFill>
                        <a:schemeClr val="accent6">
                          <a:lumMod val="50000"/>
                        </a:schemeClr>
                      </a:solidFill>
                      <a:prstDash val="solid"/>
                    </a:lnL>
                    <a:lnR w="28575" cap="flat" cmpd="sng" algn="ctr">
                      <a:solidFill>
                        <a:schemeClr val="tx1"/>
                      </a:solidFill>
                      <a:prstDash val="solid"/>
                      <a:round/>
                      <a:headEnd type="none" w="med" len="med"/>
                      <a:tailEnd type="none" w="med" len="med"/>
                    </a:lnR>
                    <a:lnT w="12700">
                      <a:solidFill>
                        <a:schemeClr val="accent6">
                          <a:lumMod val="50000"/>
                        </a:schemeClr>
                      </a:solidFill>
                      <a:prstDash val="soli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lnT w="12700">
                      <a:solidFill>
                        <a:schemeClr val="accent6">
                          <a:lumMod val="50000"/>
                        </a:schemeClr>
                      </a:solidFill>
                      <a:prstDash val="solid"/>
                    </a:lnT>
                  </a:tcPr>
                </a:tc>
                <a:tc hMerge="1">
                  <a:txBody>
                    <a:bodyPr/>
                    <a:lstStyle/>
                    <a:p>
                      <a:endParaRPr lang="zh-CN"/>
                    </a:p>
                  </a:txBody>
                  <a:tcPr>
                    <a:lnT w="12700">
                      <a:solidFill>
                        <a:schemeClr val="accent6">
                          <a:lumMod val="50000"/>
                        </a:schemeClr>
                      </a:solidFill>
                      <a:prstDash val="solid"/>
                    </a:lnT>
                  </a:tcPr>
                </a:tc>
                <a:tc hMerge="1">
                  <a:txBody>
                    <a:bodyPr/>
                    <a:lstStyle/>
                    <a:p>
                      <a:endParaRPr lang="zh-CN"/>
                    </a:p>
                  </a:txBody>
                  <a:tcPr>
                    <a:lnT w="12700">
                      <a:solidFill>
                        <a:schemeClr val="accent6">
                          <a:lumMod val="50000"/>
                        </a:schemeClr>
                      </a:solidFill>
                      <a:prstDash val="solid"/>
                    </a:lnT>
                  </a:tcPr>
                </a:tc>
                <a:extLst>
                  <a:ext uri="{0D108BD9-81ED-4DB2-BD59-A6C34878D82A}">
                    <a16:rowId xmlns:a16="http://schemas.microsoft.com/office/drawing/2014/main" val="10005"/>
                  </a:ext>
                </a:extLst>
              </a:tr>
            </a:tbl>
          </a:graphicData>
        </a:graphic>
      </p:graphicFrame>
      <p:sp>
        <p:nvSpPr>
          <p:cNvPr id="35884" name="Rectangle 44"/>
          <p:cNvSpPr/>
          <p:nvPr>
            <p:custDataLst>
              <p:tags r:id="rId3"/>
            </p:custDataLst>
          </p:nvPr>
        </p:nvSpPr>
        <p:spPr>
          <a:xfrm>
            <a:off x="4546600" y="2949575"/>
            <a:ext cx="1190625"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F</a:t>
            </a:r>
            <a:r>
              <a:rPr lang="zh-CN" altLang="en-US" sz="2000" b="1" baseline="-25000">
                <a:solidFill>
                  <a:srgbClr val="FF0000"/>
                </a:solidFill>
                <a:latin typeface="Times New Roman" panose="02020603050405020304" pitchFamily="18" charset="0"/>
                <a:ea typeface="黑体" panose="02010609060101010101" pitchFamily="49" charset="-122"/>
              </a:rPr>
              <a:t>浮</a:t>
            </a:r>
            <a:r>
              <a:rPr lang="zh-CN" altLang="en-US" sz="2000" b="1">
                <a:solidFill>
                  <a:srgbClr val="FF0000"/>
                </a:solidFill>
                <a:latin typeface="Times New Roman" panose="02020603050405020304" pitchFamily="18" charset="0"/>
                <a:ea typeface="黑体" panose="02010609060101010101" pitchFamily="49" charset="-122"/>
              </a:rPr>
              <a:t> ＞</a:t>
            </a:r>
            <a:r>
              <a:rPr lang="en-US" altLang="zh-CN" sz="2000" b="1" i="1">
                <a:solidFill>
                  <a:srgbClr val="FF0000"/>
                </a:solidFill>
                <a:latin typeface="Times New Roman" panose="02020603050405020304" pitchFamily="18" charset="0"/>
                <a:ea typeface="黑体" panose="02010609060101010101" pitchFamily="49" charset="-122"/>
              </a:rPr>
              <a:t>G</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885" name="Rectangle 45"/>
          <p:cNvSpPr/>
          <p:nvPr>
            <p:custDataLst>
              <p:tags r:id="rId4"/>
            </p:custDataLst>
          </p:nvPr>
        </p:nvSpPr>
        <p:spPr>
          <a:xfrm>
            <a:off x="5935663" y="2949575"/>
            <a:ext cx="1233487"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F</a:t>
            </a:r>
            <a:r>
              <a:rPr lang="zh-CN" altLang="en-US" sz="2000" b="1" baseline="-25000">
                <a:solidFill>
                  <a:srgbClr val="FF0000"/>
                </a:solidFill>
                <a:latin typeface="Times New Roman" panose="02020603050405020304" pitchFamily="18" charset="0"/>
                <a:ea typeface="黑体" panose="02010609060101010101" pitchFamily="49" charset="-122"/>
              </a:rPr>
              <a:t>浮</a:t>
            </a:r>
            <a:r>
              <a:rPr lang="zh-CN" altLang="en-US" sz="2000" b="1">
                <a:solidFill>
                  <a:srgbClr val="FF0000"/>
                </a:solidFill>
                <a:latin typeface="Times New Roman" panose="02020603050405020304" pitchFamily="18" charset="0"/>
                <a:ea typeface="黑体" panose="02010609060101010101" pitchFamily="49" charset="-122"/>
              </a:rPr>
              <a:t> ＜</a:t>
            </a:r>
            <a:r>
              <a:rPr lang="en-US" altLang="zh-CN" sz="2000" b="1" i="1">
                <a:solidFill>
                  <a:srgbClr val="FF0000"/>
                </a:solidFill>
                <a:latin typeface="Times New Roman" panose="02020603050405020304" pitchFamily="18" charset="0"/>
                <a:ea typeface="黑体" panose="02010609060101010101" pitchFamily="49" charset="-122"/>
              </a:rPr>
              <a:t>G</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886" name="Rectangle 46"/>
          <p:cNvSpPr/>
          <p:nvPr>
            <p:custDataLst>
              <p:tags r:id="rId5"/>
            </p:custDataLst>
          </p:nvPr>
        </p:nvSpPr>
        <p:spPr>
          <a:xfrm>
            <a:off x="7327900" y="2978150"/>
            <a:ext cx="1103313"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F</a:t>
            </a:r>
            <a:r>
              <a:rPr lang="zh-CN" altLang="en-US" sz="2000" b="1" baseline="-25000">
                <a:solidFill>
                  <a:srgbClr val="FF0000"/>
                </a:solidFill>
                <a:latin typeface="Times New Roman" panose="02020603050405020304" pitchFamily="18" charset="0"/>
                <a:ea typeface="黑体" panose="02010609060101010101" pitchFamily="49" charset="-122"/>
              </a:rPr>
              <a:t>浮</a:t>
            </a:r>
            <a:r>
              <a:rPr lang="zh-CN" altLang="en-US" sz="2000" b="1">
                <a:solidFill>
                  <a:srgbClr val="FF0000"/>
                </a:solidFill>
                <a:latin typeface="Times New Roman" panose="02020603050405020304" pitchFamily="18" charset="0"/>
                <a:ea typeface="黑体" panose="02010609060101010101" pitchFamily="49" charset="-122"/>
              </a:rPr>
              <a:t> </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0000"/>
                </a:solidFill>
                <a:latin typeface="Times New Roman" panose="02020603050405020304" pitchFamily="18" charset="0"/>
                <a:ea typeface="黑体" panose="02010609060101010101" pitchFamily="49" charset="-122"/>
              </a:rPr>
              <a:t>G</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887" name="Rectangle 47"/>
          <p:cNvSpPr/>
          <p:nvPr>
            <p:custDataLst>
              <p:tags r:id="rId6"/>
            </p:custDataLst>
          </p:nvPr>
        </p:nvSpPr>
        <p:spPr>
          <a:xfrm>
            <a:off x="8810625" y="2992438"/>
            <a:ext cx="1096963"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F</a:t>
            </a:r>
            <a:r>
              <a:rPr lang="zh-CN" altLang="en-US" sz="2000" b="1" baseline="-25000">
                <a:solidFill>
                  <a:srgbClr val="FF0000"/>
                </a:solidFill>
                <a:latin typeface="Times New Roman" panose="02020603050405020304" pitchFamily="18" charset="0"/>
                <a:ea typeface="黑体" panose="02010609060101010101" pitchFamily="49" charset="-122"/>
              </a:rPr>
              <a:t>浮</a:t>
            </a:r>
            <a:r>
              <a:rPr lang="zh-CN" altLang="en-US" sz="2000" b="1">
                <a:solidFill>
                  <a:srgbClr val="FF0000"/>
                </a:solidFill>
                <a:latin typeface="Times New Roman" panose="02020603050405020304" pitchFamily="18" charset="0"/>
                <a:ea typeface="黑体" panose="02010609060101010101" pitchFamily="49" charset="-122"/>
              </a:rPr>
              <a:t> </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0000"/>
                </a:solidFill>
                <a:latin typeface="Times New Roman" panose="02020603050405020304" pitchFamily="18" charset="0"/>
                <a:ea typeface="黑体" panose="02010609060101010101" pitchFamily="49" charset="-122"/>
              </a:rPr>
              <a:t>G</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910" name="Text Box 70"/>
          <p:cNvSpPr txBox="1"/>
          <p:nvPr>
            <p:custDataLst>
              <p:tags r:id="rId7"/>
            </p:custDataLst>
          </p:nvPr>
        </p:nvSpPr>
        <p:spPr>
          <a:xfrm>
            <a:off x="4640263" y="4716463"/>
            <a:ext cx="2525712" cy="706755"/>
          </a:xfrm>
          <a:prstGeom prst="rect">
            <a:avLst/>
          </a:prstGeom>
          <a:noFill/>
          <a:ln w="9525">
            <a:noFill/>
          </a:ln>
        </p:spPr>
        <p:txBody>
          <a:bodyPr anchor="t" anchorCtr="0">
            <a:spAutoFit/>
          </a:bodyPr>
          <a:lstStyle/>
          <a:p>
            <a:pPr algn="ctr">
              <a:spcBef>
                <a:spcPct val="20000"/>
              </a:spcBef>
              <a:buClr>
                <a:schemeClr val="accent2"/>
              </a:buClr>
              <a:buSzPct val="80000"/>
              <a:buFont typeface="Wingdings" panose="05000000000000000000" pitchFamily="2" charset="2"/>
            </a:pPr>
            <a:r>
              <a:rPr lang="zh-CN" altLang="en-US" sz="2000">
                <a:solidFill>
                  <a:srgbClr val="CC00FF"/>
                </a:solidFill>
                <a:latin typeface="Times New Roman" panose="02020603050405020304" pitchFamily="18" charset="0"/>
                <a:ea typeface="黑体" panose="02010609060101010101" pitchFamily="49" charset="-122"/>
              </a:rPr>
              <a:t>分析运动状态变化的过程</a:t>
            </a:r>
          </a:p>
        </p:txBody>
      </p:sp>
      <p:sp>
        <p:nvSpPr>
          <p:cNvPr id="35911" name="Text Box 71"/>
          <p:cNvSpPr txBox="1"/>
          <p:nvPr>
            <p:custDataLst>
              <p:tags r:id="rId8"/>
            </p:custDataLst>
          </p:nvPr>
        </p:nvSpPr>
        <p:spPr>
          <a:xfrm>
            <a:off x="7729538" y="4821238"/>
            <a:ext cx="1808162" cy="398780"/>
          </a:xfrm>
          <a:prstGeom prst="rect">
            <a:avLst/>
          </a:prstGeom>
          <a:noFill/>
          <a:ln w="9525">
            <a:noFill/>
          </a:ln>
        </p:spPr>
        <p:txBody>
          <a:bodyPr anchor="t" anchorCtr="0">
            <a:spAutoFit/>
          </a:bodyPr>
          <a:lstStyle/>
          <a:p>
            <a:pPr>
              <a:spcBef>
                <a:spcPct val="20000"/>
              </a:spcBef>
              <a:buClr>
                <a:schemeClr val="accent2"/>
              </a:buClr>
              <a:buSzPct val="80000"/>
              <a:buFont typeface="Wingdings" panose="05000000000000000000" pitchFamily="2" charset="2"/>
            </a:pPr>
            <a:r>
              <a:rPr lang="zh-CN" altLang="en-US" sz="2000">
                <a:solidFill>
                  <a:srgbClr val="CC00FF"/>
                </a:solidFill>
                <a:latin typeface="Times New Roman" panose="02020603050405020304" pitchFamily="18" charset="0"/>
                <a:ea typeface="黑体" panose="02010609060101010101" pitchFamily="49" charset="-122"/>
              </a:rPr>
              <a:t>分析平衡状态</a:t>
            </a:r>
          </a:p>
        </p:txBody>
      </p:sp>
      <p:sp>
        <p:nvSpPr>
          <p:cNvPr id="35919" name="Rectangle 79"/>
          <p:cNvSpPr/>
          <p:nvPr>
            <p:custDataLst>
              <p:tags r:id="rId9"/>
            </p:custDataLst>
          </p:nvPr>
        </p:nvSpPr>
        <p:spPr>
          <a:xfrm>
            <a:off x="4681538" y="3916363"/>
            <a:ext cx="1120775"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液</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920" name="Rectangle 80"/>
          <p:cNvSpPr/>
          <p:nvPr>
            <p:custDataLst>
              <p:tags r:id="rId10"/>
            </p:custDataLst>
          </p:nvPr>
        </p:nvSpPr>
        <p:spPr>
          <a:xfrm>
            <a:off x="6010275" y="3916363"/>
            <a:ext cx="1058863"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液</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921" name="Rectangle 81"/>
          <p:cNvSpPr/>
          <p:nvPr>
            <p:custDataLst>
              <p:tags r:id="rId11"/>
            </p:custDataLst>
          </p:nvPr>
        </p:nvSpPr>
        <p:spPr>
          <a:xfrm>
            <a:off x="7381875" y="3916363"/>
            <a:ext cx="990600" cy="398780"/>
          </a:xfrm>
          <a:prstGeom prst="rect">
            <a:avLst/>
          </a:prstGeom>
          <a:noFill/>
          <a:ln w="9525">
            <a:noFill/>
          </a:ln>
        </p:spPr>
        <p:txBody>
          <a:bodyPr anchor="t" anchorCtr="0">
            <a:spAutoFit/>
          </a:bodyPr>
          <a:lstStyle/>
          <a:p>
            <a:r>
              <a:rPr lang="en-US" altLang="zh-CN" sz="2000" b="1" i="1">
                <a:solidFill>
                  <a:srgbClr val="FF33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液</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33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922" name="Rectangle 82"/>
          <p:cNvSpPr/>
          <p:nvPr>
            <p:custDataLst>
              <p:tags r:id="rId12"/>
            </p:custDataLst>
          </p:nvPr>
        </p:nvSpPr>
        <p:spPr>
          <a:xfrm>
            <a:off x="8726488" y="3916363"/>
            <a:ext cx="1116012" cy="398780"/>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液</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物</a:t>
            </a:r>
          </a:p>
        </p:txBody>
      </p:sp>
      <p:sp>
        <p:nvSpPr>
          <p:cNvPr id="35923" name="Rectangle 83"/>
          <p:cNvSpPr/>
          <p:nvPr>
            <p:custDataLst>
              <p:tags r:id="rId13"/>
            </p:custDataLst>
          </p:nvPr>
        </p:nvSpPr>
        <p:spPr>
          <a:xfrm>
            <a:off x="4592638" y="5510213"/>
            <a:ext cx="5402262" cy="706755"/>
          </a:xfrm>
          <a:prstGeom prst="rect">
            <a:avLst/>
          </a:prstGeom>
          <a:noFill/>
          <a:ln w="9525">
            <a:noFill/>
          </a:ln>
        </p:spPr>
        <p:txBody>
          <a:bodyPr anchor="t" anchorCtr="0">
            <a:spAutoFit/>
          </a:bodyPr>
          <a:lstStyle/>
          <a:p>
            <a:r>
              <a:rPr lang="en-US" altLang="zh-CN" sz="2000" b="1" i="1">
                <a:solidFill>
                  <a:srgbClr val="FF0000"/>
                </a:solidFill>
                <a:latin typeface="Times New Roman" panose="02020603050405020304" pitchFamily="18" charset="0"/>
                <a:ea typeface="黑体" panose="02010609060101010101" pitchFamily="49" charset="-122"/>
              </a:rPr>
              <a:t>ρ</a:t>
            </a:r>
            <a:r>
              <a:rPr lang="zh-CN" altLang="en-US" sz="2000" b="1" baseline="-25000">
                <a:solidFill>
                  <a:srgbClr val="FF0000"/>
                </a:solidFill>
                <a:latin typeface="Times New Roman" panose="02020603050405020304" pitchFamily="18" charset="0"/>
                <a:ea typeface="黑体" panose="02010609060101010101" pitchFamily="49" charset="-122"/>
              </a:rPr>
              <a:t>物 </a:t>
            </a:r>
            <a:r>
              <a:rPr lang="zh-CN" altLang="en-US" sz="2000">
                <a:solidFill>
                  <a:srgbClr val="FF0000"/>
                </a:solidFill>
                <a:latin typeface="Times New Roman" panose="02020603050405020304" pitchFamily="18" charset="0"/>
                <a:ea typeface="黑体" panose="02010609060101010101" pitchFamily="49" charset="-122"/>
              </a:rPr>
              <a:t>是物体的密度（平均密度），而不是构成该物体的物质的密度</a:t>
            </a:r>
          </a:p>
        </p:txBody>
      </p:sp>
      <p:sp>
        <p:nvSpPr>
          <p:cNvPr id="39990" name="文本框 4103"/>
          <p:cNvSpPr txBox="1"/>
          <p:nvPr>
            <p:custDataLst>
              <p:tags r:id="rId1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grpSp>
        <p:nvGrpSpPr>
          <p:cNvPr id="2" name="组合 7"/>
          <p:cNvGrpSpPr/>
          <p:nvPr>
            <p:custDataLst>
              <p:tags r:id="rId15"/>
            </p:custDataLst>
          </p:nvPr>
        </p:nvGrpSpPr>
        <p:grpSpPr>
          <a:xfrm>
            <a:off x="5944553" y="1306513"/>
            <a:ext cx="1224597" cy="1553526"/>
            <a:chOff x="4794" y="2078"/>
            <a:chExt cx="1928" cy="2447"/>
          </a:xfrm>
        </p:grpSpPr>
        <p:graphicFrame>
          <p:nvGraphicFramePr>
            <p:cNvPr id="39992" name="对象 7207"/>
            <p:cNvGraphicFramePr>
              <a:graphicFrameLocks noChangeAspect="1"/>
            </p:cNvGraphicFramePr>
            <p:nvPr>
              <p:custDataLst>
                <p:tags r:id="rId43"/>
              </p:custDataLst>
            </p:nvPr>
          </p:nvGraphicFramePr>
          <p:xfrm>
            <a:off x="4794" y="2125"/>
            <a:ext cx="1927" cy="1912"/>
          </p:xfrm>
          <a:graphic>
            <a:graphicData uri="http://schemas.openxmlformats.org/presentationml/2006/ole">
              <mc:AlternateContent xmlns:mc="http://schemas.openxmlformats.org/markup-compatibility/2006">
                <mc:Choice xmlns:v="urn:schemas-microsoft-com:vml" Requires="v">
                  <p:oleObj r:id="rId54" imgW="1917700" imgH="1905000" progId="">
                    <p:embed/>
                  </p:oleObj>
                </mc:Choice>
                <mc:Fallback>
                  <p:oleObj r:id="rId54" imgW="1917700" imgH="1905000" progId="">
                    <p:embed/>
                    <p:pic>
                      <p:nvPicPr>
                        <p:cNvPr id="0" name="OLE substitute image"/>
                        <p:cNvPicPr/>
                        <p:nvPr/>
                      </p:nvPicPr>
                      <p:blipFill>
                        <a:blip r:embed="rId55"/>
                        <a:stretch>
                          <a:fillRect/>
                        </a:stretch>
                      </p:blipFill>
                      <p:spPr>
                        <a:xfrm>
                          <a:off x="4794" y="2125"/>
                          <a:ext cx="1927" cy="1912"/>
                        </a:xfrm>
                        <a:prstGeom prst="rect">
                          <a:avLst/>
                        </a:prstGeom>
                        <a:noFill/>
                        <a:ln w="38100">
                          <a:noFill/>
                          <a:miter/>
                        </a:ln>
                      </p:spPr>
                    </p:pic>
                  </p:oleObj>
                </mc:Fallback>
              </mc:AlternateContent>
            </a:graphicData>
          </a:graphic>
        </p:graphicFrame>
        <p:sp>
          <p:nvSpPr>
            <p:cNvPr id="39993" name="椭圆 7208"/>
            <p:cNvSpPr/>
            <p:nvPr>
              <p:custDataLst>
                <p:tags r:id="rId44"/>
              </p:custDataLst>
            </p:nvPr>
          </p:nvSpPr>
          <p:spPr>
            <a:xfrm>
              <a:off x="5587" y="3233"/>
              <a:ext cx="452" cy="452"/>
            </a:xfrm>
            <a:prstGeom prst="ellipse">
              <a:avLst/>
            </a:prstGeom>
            <a:gradFill rotWithShape="1">
              <a:gsLst>
                <a:gs pos="0">
                  <a:schemeClr val="accent1"/>
                </a:gs>
                <a:gs pos="100000">
                  <a:srgbClr val="767672"/>
                </a:gs>
              </a:gsLst>
              <a:path path="shape">
                <a:fillToRect l="50000" t="50000" r="50000" b="50000"/>
              </a:path>
            </a:gradFill>
            <a:ln w="12700" cap="sq"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39994" name="组合 7209"/>
            <p:cNvGrpSpPr/>
            <p:nvPr>
              <p:custDataLst>
                <p:tags r:id="rId45"/>
              </p:custDataLst>
            </p:nvPr>
          </p:nvGrpSpPr>
          <p:grpSpPr>
            <a:xfrm>
              <a:off x="5362" y="2078"/>
              <a:ext cx="1360" cy="1360"/>
              <a:chOff x="0" y="0"/>
              <a:chExt cx="544" cy="544"/>
            </a:xfrm>
          </p:grpSpPr>
          <p:sp>
            <p:nvSpPr>
              <p:cNvPr id="39995" name="直接连接符 7210"/>
              <p:cNvSpPr/>
              <p:nvPr>
                <p:custDataLst>
                  <p:tags r:id="rId49"/>
                </p:custDataLst>
              </p:nvPr>
            </p:nvSpPr>
            <p:spPr>
              <a:xfrm flipH="1" flipV="1">
                <a:off x="181" y="363"/>
                <a:ext cx="0" cy="181"/>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39996" name="文本框 7211"/>
              <p:cNvSpPr txBox="1"/>
              <p:nvPr>
                <p:custDataLst>
                  <p:tags r:id="rId50"/>
                </p:custDataLst>
              </p:nvPr>
            </p:nvSpPr>
            <p:spPr>
              <a:xfrm>
                <a:off x="0" y="0"/>
                <a:ext cx="544"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b="1">
                    <a:solidFill>
                      <a:srgbClr val="FF3300"/>
                    </a:solidFill>
                    <a:latin typeface="Times New Roman" panose="02020603050405020304" pitchFamily="18" charset="0"/>
                    <a:ea typeface="黑体" panose="02010609060101010101" pitchFamily="49" charset="-122"/>
                  </a:rPr>
                  <a:t>浮</a:t>
                </a:r>
              </a:p>
            </p:txBody>
          </p:sp>
        </p:grpSp>
        <p:grpSp>
          <p:nvGrpSpPr>
            <p:cNvPr id="39997" name="组合 7212"/>
            <p:cNvGrpSpPr/>
            <p:nvPr>
              <p:custDataLst>
                <p:tags r:id="rId46"/>
              </p:custDataLst>
            </p:nvPr>
          </p:nvGrpSpPr>
          <p:grpSpPr>
            <a:xfrm>
              <a:off x="5814" y="3460"/>
              <a:ext cx="680" cy="1065"/>
              <a:chOff x="0" y="0"/>
              <a:chExt cx="272" cy="426"/>
            </a:xfrm>
          </p:grpSpPr>
          <p:sp>
            <p:nvSpPr>
              <p:cNvPr id="39998" name="直接连接符 7213"/>
              <p:cNvSpPr/>
              <p:nvPr>
                <p:custDataLst>
                  <p:tags r:id="rId47"/>
                </p:custDataLst>
              </p:nvPr>
            </p:nvSpPr>
            <p:spPr>
              <a:xfrm flipH="1">
                <a:off x="0" y="0"/>
                <a:ext cx="0" cy="363"/>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39999" name="文本框 7214"/>
              <p:cNvSpPr txBox="1"/>
              <p:nvPr>
                <p:custDataLst>
                  <p:tags r:id="rId48"/>
                </p:custDataLst>
              </p:nvPr>
            </p:nvSpPr>
            <p:spPr>
              <a:xfrm>
                <a:off x="45" y="136"/>
                <a:ext cx="227"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grpSp>
        <p:nvGrpSpPr>
          <p:cNvPr id="5" name="组合 8"/>
          <p:cNvGrpSpPr/>
          <p:nvPr>
            <p:custDataLst>
              <p:tags r:id="rId16"/>
            </p:custDataLst>
          </p:nvPr>
        </p:nvGrpSpPr>
        <p:grpSpPr>
          <a:xfrm>
            <a:off x="7315200" y="1187450"/>
            <a:ext cx="1153160" cy="1397639"/>
            <a:chOff x="6408" y="5713"/>
            <a:chExt cx="1815" cy="2200"/>
          </a:xfrm>
        </p:grpSpPr>
        <p:graphicFrame>
          <p:nvGraphicFramePr>
            <p:cNvPr id="40001" name="对象 7215"/>
            <p:cNvGraphicFramePr>
              <a:graphicFrameLocks noChangeAspect="1"/>
            </p:cNvGraphicFramePr>
            <p:nvPr>
              <p:custDataLst>
                <p:tags r:id="rId35"/>
              </p:custDataLst>
            </p:nvPr>
          </p:nvGraphicFramePr>
          <p:xfrm>
            <a:off x="6408" y="6055"/>
            <a:ext cx="1815" cy="1805"/>
          </p:xfrm>
          <a:graphic>
            <a:graphicData uri="http://schemas.openxmlformats.org/presentationml/2006/ole">
              <mc:AlternateContent xmlns:mc="http://schemas.openxmlformats.org/markup-compatibility/2006">
                <mc:Choice xmlns:v="urn:schemas-microsoft-com:vml" Requires="v">
                  <p:oleObj r:id="rId54" imgW="1917700" imgH="1905000" progId="">
                    <p:embed/>
                  </p:oleObj>
                </mc:Choice>
                <mc:Fallback>
                  <p:oleObj r:id="rId54" imgW="1917700" imgH="1905000" progId="">
                    <p:embed/>
                    <p:pic>
                      <p:nvPicPr>
                        <p:cNvPr id="0" name="OLE substitute image"/>
                        <p:cNvPicPr/>
                        <p:nvPr/>
                      </p:nvPicPr>
                      <p:blipFill>
                        <a:blip r:embed="rId55"/>
                        <a:stretch>
                          <a:fillRect/>
                        </a:stretch>
                      </p:blipFill>
                      <p:spPr>
                        <a:xfrm>
                          <a:off x="6408" y="6055"/>
                          <a:ext cx="1815" cy="1805"/>
                        </a:xfrm>
                        <a:prstGeom prst="rect">
                          <a:avLst/>
                        </a:prstGeom>
                        <a:noFill/>
                        <a:ln w="38100">
                          <a:noFill/>
                          <a:miter/>
                        </a:ln>
                      </p:spPr>
                    </p:pic>
                  </p:oleObj>
                </mc:Fallback>
              </mc:AlternateContent>
            </a:graphicData>
          </a:graphic>
        </p:graphicFrame>
        <p:sp>
          <p:nvSpPr>
            <p:cNvPr id="40002" name="椭圆 7216"/>
            <p:cNvSpPr/>
            <p:nvPr>
              <p:custDataLst>
                <p:tags r:id="rId36"/>
              </p:custDataLst>
            </p:nvPr>
          </p:nvSpPr>
          <p:spPr>
            <a:xfrm>
              <a:off x="7088" y="6848"/>
              <a:ext cx="452" cy="452"/>
            </a:xfrm>
            <a:prstGeom prst="ellipse">
              <a:avLst/>
            </a:prstGeom>
            <a:gradFill rotWithShape="1">
              <a:gsLst>
                <a:gs pos="0">
                  <a:schemeClr val="accent1"/>
                </a:gs>
                <a:gs pos="100000">
                  <a:srgbClr val="767672"/>
                </a:gs>
              </a:gsLst>
              <a:path path="shape">
                <a:fillToRect l="50000" t="50000" r="50000" b="50000"/>
              </a:path>
            </a:gradFill>
            <a:ln w="12700" cap="sq"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40003" name="组合 7217"/>
            <p:cNvGrpSpPr/>
            <p:nvPr>
              <p:custDataLst>
                <p:tags r:id="rId37"/>
              </p:custDataLst>
            </p:nvPr>
          </p:nvGrpSpPr>
          <p:grpSpPr>
            <a:xfrm>
              <a:off x="6748" y="5713"/>
              <a:ext cx="1360" cy="1360"/>
              <a:chOff x="0" y="0"/>
              <a:chExt cx="544" cy="544"/>
            </a:xfrm>
          </p:grpSpPr>
          <p:sp>
            <p:nvSpPr>
              <p:cNvPr id="40004" name="直接连接符 7218"/>
              <p:cNvSpPr/>
              <p:nvPr>
                <p:custDataLst>
                  <p:tags r:id="rId41"/>
                </p:custDataLst>
              </p:nvPr>
            </p:nvSpPr>
            <p:spPr>
              <a:xfrm flipH="1" flipV="1">
                <a:off x="227" y="227"/>
                <a:ext cx="0" cy="317"/>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05" name="文本框 7219"/>
              <p:cNvSpPr txBox="1"/>
              <p:nvPr>
                <p:custDataLst>
                  <p:tags r:id="rId42"/>
                </p:custDataLst>
              </p:nvPr>
            </p:nvSpPr>
            <p:spPr>
              <a:xfrm>
                <a:off x="0" y="0"/>
                <a:ext cx="544"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b="1">
                    <a:solidFill>
                      <a:srgbClr val="FF3300"/>
                    </a:solidFill>
                    <a:latin typeface="Times New Roman" panose="02020603050405020304" pitchFamily="18" charset="0"/>
                    <a:ea typeface="黑体" panose="02010609060101010101" pitchFamily="49" charset="-122"/>
                  </a:rPr>
                  <a:t>浮</a:t>
                </a:r>
              </a:p>
            </p:txBody>
          </p:sp>
        </p:grpSp>
        <p:grpSp>
          <p:nvGrpSpPr>
            <p:cNvPr id="40006" name="组合 7220"/>
            <p:cNvGrpSpPr/>
            <p:nvPr>
              <p:custDataLst>
                <p:tags r:id="rId38"/>
              </p:custDataLst>
            </p:nvPr>
          </p:nvGrpSpPr>
          <p:grpSpPr>
            <a:xfrm>
              <a:off x="7315" y="7075"/>
              <a:ext cx="680" cy="838"/>
              <a:chOff x="0" y="0"/>
              <a:chExt cx="272" cy="335"/>
            </a:xfrm>
          </p:grpSpPr>
          <p:sp>
            <p:nvSpPr>
              <p:cNvPr id="40007" name="直接连接符 7221"/>
              <p:cNvSpPr/>
              <p:nvPr>
                <p:custDataLst>
                  <p:tags r:id="rId39"/>
                </p:custDataLst>
              </p:nvPr>
            </p:nvSpPr>
            <p:spPr>
              <a:xfrm flipH="1">
                <a:off x="0" y="0"/>
                <a:ext cx="0" cy="317"/>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08" name="文本框 7222"/>
              <p:cNvSpPr txBox="1"/>
              <p:nvPr>
                <p:custDataLst>
                  <p:tags r:id="rId40"/>
                </p:custDataLst>
              </p:nvPr>
            </p:nvSpPr>
            <p:spPr>
              <a:xfrm>
                <a:off x="45" y="45"/>
                <a:ext cx="227"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grpSp>
        <p:nvGrpSpPr>
          <p:cNvPr id="8" name="组合 11"/>
          <p:cNvGrpSpPr/>
          <p:nvPr>
            <p:custDataLst>
              <p:tags r:id="rId17"/>
            </p:custDataLst>
          </p:nvPr>
        </p:nvGrpSpPr>
        <p:grpSpPr>
          <a:xfrm>
            <a:off x="4579938" y="1046163"/>
            <a:ext cx="1224597" cy="1518285"/>
            <a:chOff x="8768" y="5490"/>
            <a:chExt cx="1927" cy="2390"/>
          </a:xfrm>
        </p:grpSpPr>
        <p:graphicFrame>
          <p:nvGraphicFramePr>
            <p:cNvPr id="40010" name="对象 7199"/>
            <p:cNvGraphicFramePr>
              <a:graphicFrameLocks noChangeAspect="1"/>
            </p:cNvGraphicFramePr>
            <p:nvPr>
              <p:custDataLst>
                <p:tags r:id="rId27"/>
              </p:custDataLst>
            </p:nvPr>
          </p:nvGraphicFramePr>
          <p:xfrm>
            <a:off x="8768" y="5965"/>
            <a:ext cx="1927" cy="1915"/>
          </p:xfrm>
          <a:graphic>
            <a:graphicData uri="http://schemas.openxmlformats.org/presentationml/2006/ole">
              <mc:AlternateContent xmlns:mc="http://schemas.openxmlformats.org/markup-compatibility/2006">
                <mc:Choice xmlns:v="urn:schemas-microsoft-com:vml" Requires="v">
                  <p:oleObj r:id="rId54" imgW="1917700" imgH="1905000" progId="">
                    <p:embed/>
                  </p:oleObj>
                </mc:Choice>
                <mc:Fallback>
                  <p:oleObj r:id="rId54" imgW="1917700" imgH="1905000" progId="">
                    <p:embed/>
                    <p:pic>
                      <p:nvPicPr>
                        <p:cNvPr id="0" name="OLE substitute image"/>
                        <p:cNvPicPr/>
                        <p:nvPr/>
                      </p:nvPicPr>
                      <p:blipFill>
                        <a:blip r:embed="rId55"/>
                        <a:stretch>
                          <a:fillRect/>
                        </a:stretch>
                      </p:blipFill>
                      <p:spPr>
                        <a:xfrm>
                          <a:off x="8768" y="5965"/>
                          <a:ext cx="1927" cy="1915"/>
                        </a:xfrm>
                        <a:prstGeom prst="rect">
                          <a:avLst/>
                        </a:prstGeom>
                        <a:noFill/>
                        <a:ln w="38100">
                          <a:noFill/>
                          <a:miter/>
                        </a:ln>
                      </p:spPr>
                    </p:pic>
                  </p:oleObj>
                </mc:Fallback>
              </mc:AlternateContent>
            </a:graphicData>
          </a:graphic>
        </p:graphicFrame>
        <p:sp>
          <p:nvSpPr>
            <p:cNvPr id="40011" name="椭圆 7200"/>
            <p:cNvSpPr/>
            <p:nvPr>
              <p:custDataLst>
                <p:tags r:id="rId28"/>
              </p:custDataLst>
            </p:nvPr>
          </p:nvSpPr>
          <p:spPr>
            <a:xfrm>
              <a:off x="9448" y="6625"/>
              <a:ext cx="452" cy="453"/>
            </a:xfrm>
            <a:prstGeom prst="ellipse">
              <a:avLst/>
            </a:prstGeom>
            <a:gradFill rotWithShape="1">
              <a:gsLst>
                <a:gs pos="0">
                  <a:schemeClr val="accent1"/>
                </a:gs>
                <a:gs pos="100000">
                  <a:srgbClr val="767672"/>
                </a:gs>
              </a:gsLst>
              <a:path path="shape">
                <a:fillToRect l="50000" t="50000" r="50000" b="50000"/>
              </a:path>
            </a:gradFill>
            <a:ln w="12700" cap="sq"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40012" name="组合 7201"/>
            <p:cNvGrpSpPr/>
            <p:nvPr>
              <p:custDataLst>
                <p:tags r:id="rId29"/>
              </p:custDataLst>
            </p:nvPr>
          </p:nvGrpSpPr>
          <p:grpSpPr>
            <a:xfrm>
              <a:off x="9333" y="5490"/>
              <a:ext cx="1360" cy="1363"/>
              <a:chOff x="0" y="0"/>
              <a:chExt cx="544" cy="545"/>
            </a:xfrm>
          </p:grpSpPr>
          <p:sp>
            <p:nvSpPr>
              <p:cNvPr id="40013" name="直接连接符 7202"/>
              <p:cNvSpPr/>
              <p:nvPr>
                <p:custDataLst>
                  <p:tags r:id="rId33"/>
                </p:custDataLst>
              </p:nvPr>
            </p:nvSpPr>
            <p:spPr>
              <a:xfrm flipH="1" flipV="1">
                <a:off x="136" y="227"/>
                <a:ext cx="0" cy="318"/>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14" name="文本框 7203"/>
              <p:cNvSpPr txBox="1"/>
              <p:nvPr>
                <p:custDataLst>
                  <p:tags r:id="rId34"/>
                </p:custDataLst>
              </p:nvPr>
            </p:nvSpPr>
            <p:spPr>
              <a:xfrm>
                <a:off x="0" y="0"/>
                <a:ext cx="544"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b="1">
                    <a:solidFill>
                      <a:srgbClr val="FF3300"/>
                    </a:solidFill>
                    <a:latin typeface="Times New Roman" panose="02020603050405020304" pitchFamily="18" charset="0"/>
                    <a:ea typeface="黑体" panose="02010609060101010101" pitchFamily="49" charset="-122"/>
                  </a:rPr>
                  <a:t>浮</a:t>
                </a:r>
              </a:p>
            </p:txBody>
          </p:sp>
        </p:grpSp>
        <p:grpSp>
          <p:nvGrpSpPr>
            <p:cNvPr id="40015" name="组合 7204"/>
            <p:cNvGrpSpPr/>
            <p:nvPr>
              <p:custDataLst>
                <p:tags r:id="rId30"/>
              </p:custDataLst>
            </p:nvPr>
          </p:nvGrpSpPr>
          <p:grpSpPr>
            <a:xfrm>
              <a:off x="9673" y="6875"/>
              <a:ext cx="682" cy="838"/>
              <a:chOff x="0" y="0"/>
              <a:chExt cx="273" cy="335"/>
            </a:xfrm>
          </p:grpSpPr>
          <p:sp>
            <p:nvSpPr>
              <p:cNvPr id="40016" name="直接连接符 7205"/>
              <p:cNvSpPr/>
              <p:nvPr>
                <p:custDataLst>
                  <p:tags r:id="rId31"/>
                </p:custDataLst>
              </p:nvPr>
            </p:nvSpPr>
            <p:spPr>
              <a:xfrm flipH="1">
                <a:off x="0" y="0"/>
                <a:ext cx="0" cy="181"/>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17" name="文本框 7206"/>
              <p:cNvSpPr txBox="1"/>
              <p:nvPr>
                <p:custDataLst>
                  <p:tags r:id="rId32"/>
                </p:custDataLst>
              </p:nvPr>
            </p:nvSpPr>
            <p:spPr>
              <a:xfrm>
                <a:off x="46" y="45"/>
                <a:ext cx="227"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grpSp>
        <p:nvGrpSpPr>
          <p:cNvPr id="11" name="组合 7224"/>
          <p:cNvGrpSpPr/>
          <p:nvPr>
            <p:custDataLst>
              <p:tags r:id="rId18"/>
            </p:custDataLst>
          </p:nvPr>
        </p:nvGrpSpPr>
        <p:grpSpPr>
          <a:xfrm>
            <a:off x="8699500" y="1046163"/>
            <a:ext cx="1295400" cy="1501775"/>
            <a:chOff x="0" y="0"/>
            <a:chExt cx="816" cy="946"/>
          </a:xfrm>
        </p:grpSpPr>
        <p:graphicFrame>
          <p:nvGraphicFramePr>
            <p:cNvPr id="40019" name="对象 7225"/>
            <p:cNvGraphicFramePr>
              <a:graphicFrameLocks noChangeAspect="1"/>
            </p:cNvGraphicFramePr>
            <p:nvPr>
              <p:custDataLst>
                <p:tags r:id="rId19"/>
              </p:custDataLst>
            </p:nvPr>
          </p:nvGraphicFramePr>
          <p:xfrm>
            <a:off x="0" y="226"/>
            <a:ext cx="725" cy="720"/>
          </p:xfrm>
          <a:graphic>
            <a:graphicData uri="http://schemas.openxmlformats.org/presentationml/2006/ole">
              <mc:AlternateContent xmlns:mc="http://schemas.openxmlformats.org/markup-compatibility/2006">
                <mc:Choice xmlns:v="urn:schemas-microsoft-com:vml" Requires="v">
                  <p:oleObj r:id="rId54" imgW="1917700" imgH="1905000" progId="">
                    <p:embed/>
                  </p:oleObj>
                </mc:Choice>
                <mc:Fallback>
                  <p:oleObj r:id="rId54" imgW="1917700" imgH="1905000" progId="">
                    <p:embed/>
                    <p:pic>
                      <p:nvPicPr>
                        <p:cNvPr id="0" name="OLE substitute image"/>
                        <p:cNvPicPr/>
                        <p:nvPr/>
                      </p:nvPicPr>
                      <p:blipFill>
                        <a:blip r:embed="rId55"/>
                        <a:stretch>
                          <a:fillRect/>
                        </a:stretch>
                      </p:blipFill>
                      <p:spPr>
                        <a:xfrm>
                          <a:off x="0" y="226"/>
                          <a:ext cx="725" cy="720"/>
                        </a:xfrm>
                        <a:prstGeom prst="rect">
                          <a:avLst/>
                        </a:prstGeom>
                        <a:noFill/>
                        <a:ln w="38100">
                          <a:noFill/>
                          <a:miter/>
                        </a:ln>
                      </p:spPr>
                    </p:pic>
                  </p:oleObj>
                </mc:Fallback>
              </mc:AlternateContent>
            </a:graphicData>
          </a:graphic>
        </p:graphicFrame>
        <p:sp>
          <p:nvSpPr>
            <p:cNvPr id="40020" name="椭圆 7226"/>
            <p:cNvSpPr/>
            <p:nvPr>
              <p:custDataLst>
                <p:tags r:id="rId20"/>
              </p:custDataLst>
            </p:nvPr>
          </p:nvSpPr>
          <p:spPr>
            <a:xfrm>
              <a:off x="272" y="317"/>
              <a:ext cx="181" cy="181"/>
            </a:xfrm>
            <a:prstGeom prst="ellipse">
              <a:avLst/>
            </a:prstGeom>
            <a:gradFill rotWithShape="1">
              <a:gsLst>
                <a:gs pos="0">
                  <a:schemeClr val="accent1"/>
                </a:gs>
                <a:gs pos="100000">
                  <a:srgbClr val="767672"/>
                </a:gs>
              </a:gsLst>
              <a:path path="shape">
                <a:fillToRect l="50000" t="50000" r="50000" b="50000"/>
              </a:path>
            </a:gradFill>
            <a:ln w="12700" cap="sq"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40021" name="组合 7227"/>
            <p:cNvGrpSpPr/>
            <p:nvPr>
              <p:custDataLst>
                <p:tags r:id="rId21"/>
              </p:custDataLst>
            </p:nvPr>
          </p:nvGrpSpPr>
          <p:grpSpPr>
            <a:xfrm>
              <a:off x="272" y="0"/>
              <a:ext cx="544" cy="408"/>
              <a:chOff x="0" y="0"/>
              <a:chExt cx="544" cy="408"/>
            </a:xfrm>
          </p:grpSpPr>
          <p:sp>
            <p:nvSpPr>
              <p:cNvPr id="40022" name="直接连接符 7228"/>
              <p:cNvSpPr/>
              <p:nvPr>
                <p:custDataLst>
                  <p:tags r:id="rId25"/>
                </p:custDataLst>
              </p:nvPr>
            </p:nvSpPr>
            <p:spPr>
              <a:xfrm flipH="1" flipV="1">
                <a:off x="90" y="227"/>
                <a:ext cx="0" cy="181"/>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23" name="文本框 7229"/>
              <p:cNvSpPr txBox="1"/>
              <p:nvPr>
                <p:custDataLst>
                  <p:tags r:id="rId26"/>
                </p:custDataLst>
              </p:nvPr>
            </p:nvSpPr>
            <p:spPr>
              <a:xfrm>
                <a:off x="0" y="0"/>
                <a:ext cx="544"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F</a:t>
                </a:r>
                <a:r>
                  <a:rPr lang="zh-CN" altLang="en-US" sz="1600" b="1">
                    <a:solidFill>
                      <a:srgbClr val="FF3300"/>
                    </a:solidFill>
                    <a:latin typeface="Times New Roman" panose="02020603050405020304" pitchFamily="18" charset="0"/>
                    <a:ea typeface="黑体" panose="02010609060101010101" pitchFamily="49" charset="-122"/>
                  </a:rPr>
                  <a:t>浮</a:t>
                </a:r>
              </a:p>
            </p:txBody>
          </p:sp>
        </p:grpSp>
        <p:grpSp>
          <p:nvGrpSpPr>
            <p:cNvPr id="40024" name="组合 7230"/>
            <p:cNvGrpSpPr/>
            <p:nvPr>
              <p:custDataLst>
                <p:tags r:id="rId22"/>
              </p:custDataLst>
            </p:nvPr>
          </p:nvGrpSpPr>
          <p:grpSpPr>
            <a:xfrm>
              <a:off x="362" y="408"/>
              <a:ext cx="273" cy="381"/>
              <a:chOff x="0" y="0"/>
              <a:chExt cx="273" cy="381"/>
            </a:xfrm>
          </p:grpSpPr>
          <p:sp>
            <p:nvSpPr>
              <p:cNvPr id="40025" name="直接连接符 7231"/>
              <p:cNvSpPr/>
              <p:nvPr>
                <p:custDataLst>
                  <p:tags r:id="rId23"/>
                </p:custDataLst>
              </p:nvPr>
            </p:nvSpPr>
            <p:spPr>
              <a:xfrm flipH="1">
                <a:off x="0" y="0"/>
                <a:ext cx="0" cy="181"/>
              </a:xfrm>
              <a:prstGeom prst="line">
                <a:avLst/>
              </a:prstGeom>
              <a:ln w="19050" cap="sq" cmpd="sng">
                <a:solidFill>
                  <a:srgbClr val="FF0000"/>
                </a:solidFill>
                <a:prstDash val="solid"/>
                <a:round/>
                <a:headEnd type="oval" w="sm" len="sm"/>
                <a:tailEnd type="triangle" w="med" len="lg"/>
              </a:ln>
            </p:spPr>
            <p:txBody>
              <a:bodyPr/>
              <a:lstStyle/>
              <a:p>
                <a:endParaRPr/>
              </a:p>
            </p:txBody>
          </p:sp>
          <p:sp>
            <p:nvSpPr>
              <p:cNvPr id="40026" name="文本框 7232"/>
              <p:cNvSpPr txBox="1"/>
              <p:nvPr>
                <p:custDataLst>
                  <p:tags r:id="rId24"/>
                </p:custDataLst>
              </p:nvPr>
            </p:nvSpPr>
            <p:spPr>
              <a:xfrm>
                <a:off x="46" y="91"/>
                <a:ext cx="227" cy="290"/>
              </a:xfrm>
              <a:prstGeom prst="rect">
                <a:avLst/>
              </a:prstGeom>
              <a:noFill/>
              <a:ln w="9525">
                <a:noFill/>
              </a:ln>
            </p:spPr>
            <p:txBody>
              <a:bodyPr anchor="t" anchorCtr="0">
                <a:spAutoFit/>
              </a:bodyPr>
              <a:lstStyle/>
              <a:p>
                <a:pPr algn="ctr">
                  <a:spcBef>
                    <a:spcPct val="50000"/>
                  </a:spcBef>
                </a:pPr>
                <a:r>
                  <a:rPr lang="en-US" altLang="zh-CN" sz="2400" b="1" i="1">
                    <a:solidFill>
                      <a:srgbClr val="FF3300"/>
                    </a:solidFill>
                    <a:latin typeface="Times New Roman" panose="02020603050405020304" pitchFamily="18" charset="0"/>
                    <a:ea typeface="宋体" panose="02010600030101010101" pitchFamily="2" charset="-122"/>
                  </a:rPr>
                  <a:t>G</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9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9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9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8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9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9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91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4" grpId="0"/>
      <p:bldP spid="35885" grpId="0"/>
      <p:bldP spid="35886" grpId="0"/>
      <p:bldP spid="35887" grpId="0"/>
      <p:bldP spid="35910" grpId="0"/>
      <p:bldP spid="35911" grpId="0"/>
      <p:bldP spid="35919" grpId="0"/>
      <p:bldP spid="35920" grpId="0"/>
      <p:bldP spid="35921" grpId="0"/>
      <p:bldP spid="35922" grpId="0"/>
      <p:bldP spid="359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p:nvPr>
            <p:custDataLst>
              <p:tags r:id="rId1"/>
            </p:custDataLst>
          </p:nvPr>
        </p:nvSpPr>
        <p:spPr>
          <a:xfrm>
            <a:off x="3108325" y="879475"/>
            <a:ext cx="5976938" cy="521970"/>
          </a:xfrm>
          <a:prstGeom prst="rect">
            <a:avLst/>
          </a:prstGeom>
          <a:noFill/>
          <a:ln w="9525">
            <a:noFill/>
          </a:ln>
        </p:spPr>
        <p:txBody>
          <a:bodyPr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迷你实验室：物体会停在哪个液面？</a:t>
            </a:r>
          </a:p>
        </p:txBody>
      </p:sp>
      <p:pic>
        <p:nvPicPr>
          <p:cNvPr id="40962" name="图片 4"/>
          <p:cNvPicPr>
            <a:picLocks noChangeAspect="1"/>
          </p:cNvPicPr>
          <p:nvPr>
            <p:custDataLst>
              <p:tags r:id="rId2"/>
            </p:custDataLst>
          </p:nvPr>
        </p:nvPicPr>
        <p:blipFill>
          <a:blip r:embed="rId7"/>
          <a:srcRect l="24039" t="20834" r="12682" b="22656"/>
          <a:stretch>
            <a:fillRect/>
          </a:stretch>
        </p:blipFill>
        <p:spPr>
          <a:xfrm>
            <a:off x="1631950" y="2074863"/>
            <a:ext cx="2303463" cy="3662362"/>
          </a:xfrm>
          <a:prstGeom prst="rect">
            <a:avLst/>
          </a:prstGeom>
          <a:noFill/>
          <a:ln w="9525">
            <a:noFill/>
          </a:ln>
        </p:spPr>
      </p:pic>
      <p:sp>
        <p:nvSpPr>
          <p:cNvPr id="6" name="Text Box 5"/>
          <p:cNvSpPr txBox="1"/>
          <p:nvPr>
            <p:custDataLst>
              <p:tags r:id="rId3"/>
            </p:custDataLst>
          </p:nvPr>
        </p:nvSpPr>
        <p:spPr>
          <a:xfrm>
            <a:off x="4611370" y="2075180"/>
            <a:ext cx="5717540" cy="1291590"/>
          </a:xfrm>
          <a:prstGeom prst="rect">
            <a:avLst/>
          </a:prstGeom>
          <a:noFill/>
          <a:ln w="9525">
            <a:noFill/>
          </a:ln>
        </p:spPr>
        <p:txBody>
          <a:bodyPr wrap="square"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把糖浆、水及油沿汤匙注入玻璃杯中，由于密度不同，液体会分成三层。</a:t>
            </a:r>
          </a:p>
        </p:txBody>
      </p:sp>
      <p:sp>
        <p:nvSpPr>
          <p:cNvPr id="7" name="Text Box 5"/>
          <p:cNvSpPr txBox="1"/>
          <p:nvPr>
            <p:custDataLst>
              <p:tags r:id="rId4"/>
            </p:custDataLst>
          </p:nvPr>
        </p:nvSpPr>
        <p:spPr>
          <a:xfrm>
            <a:off x="4611370" y="3500755"/>
            <a:ext cx="5717540" cy="1651000"/>
          </a:xfrm>
          <a:prstGeom prst="rect">
            <a:avLst/>
          </a:prstGeom>
          <a:noFill/>
          <a:ln w="9525">
            <a:noFill/>
          </a:ln>
        </p:spPr>
        <p:txBody>
          <a:bodyPr wrap="square" anchor="t" anchorCtr="0">
            <a:spAutoFit/>
          </a:bodyPr>
          <a:lstStyle/>
          <a:p>
            <a:pPr>
              <a:lnSpc>
                <a:spcPct val="130000"/>
              </a:lnSpc>
            </a:pPr>
            <a:r>
              <a:rPr lang="en-US" altLang="zh-CN" sz="2600">
                <a:latin typeface="黑体" panose="02010609060101010101" pitchFamily="49" charset="-122"/>
                <a:ea typeface="黑体" panose="02010609060101010101" pitchFamily="49" charset="-122"/>
              </a:rPr>
              <a:t>2.</a:t>
            </a:r>
            <a:r>
              <a:rPr lang="zh-CN" altLang="en-US" sz="2600">
                <a:latin typeface="黑体" panose="02010609060101010101" pitchFamily="49" charset="-122"/>
                <a:ea typeface="黑体" panose="02010609060101010101" pitchFamily="49" charset="-122"/>
              </a:rPr>
              <a:t>把蜡块、橡皮、瓶塞、鸡蛋等放入杯中，观察它们分别位于哪一层液面上？你能说出原因吗？</a:t>
            </a:r>
          </a:p>
        </p:txBody>
      </p:sp>
      <p:sp>
        <p:nvSpPr>
          <p:cNvPr id="40965" name="文本框 4103"/>
          <p:cNvSpPr txBox="1"/>
          <p:nvPr>
            <p:custDataLst>
              <p:tags r:id="rId5"/>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1c9fbadf?vcp=1&amp;pid=f355376c2&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4800"/>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初步认识浮沉条件</a:t>
            </a:r>
            <a:endParaRPr lang="en-US" altLang="zh-CN" sz="3467"/>
          </a:p>
        </p:txBody>
      </p:sp>
      <p:sp>
        <p:nvSpPr>
          <p:cNvPr id="3" name="QC_6_BD.1_1#6fbe5570f?vcp=1&amp;vis=1&amp;pid=d1c9fbadf&amp;color=0,0,0&amp;vtp=1&amp;bbb=1&amp;hb=1"/>
          <p:cNvSpPr/>
          <p:nvPr>
            <p:custDataLst>
              <p:tags r:id="rId2"/>
            </p:custDataLst>
          </p:nvPr>
        </p:nvSpPr>
        <p:spPr>
          <a:xfrm>
            <a:off x="719328" y="1411647"/>
            <a:ext cx="10753344" cy="1703832"/>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浮力是指物体在流体（包括液体和气体）中，各表面受流</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体（液体和气体）压力的差。下列关于浮力的说法正确的是</a:t>
            </a:r>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6_AN.2_1#6fbe5570f.bracket?vcp=1&amp;vis=1&amp;pid=d1c9fbadf&amp;color=0,0,0&amp;vpa=1&amp;vtp=1"/>
          <p:cNvSpPr/>
          <p:nvPr>
            <p:custDataLst>
              <p:tags r:id="rId3"/>
            </p:custDataLst>
          </p:nvPr>
        </p:nvSpPr>
        <p:spPr>
          <a:xfrm>
            <a:off x="1046354" y="2577168"/>
            <a:ext cx="565151"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sp>
        <p:nvSpPr>
          <p:cNvPr id="5" name="QC_6_BD.1_2#6fbe5570f.choices?vcp=1&amp;vis=1&amp;pid=d1c9fbadf&amp;color=0,0,0&amp;vtp=1&amp;bbb=1&amp;hb=1"/>
          <p:cNvSpPr/>
          <p:nvPr>
            <p:custDataLst>
              <p:tags r:id="rId4"/>
            </p:custDataLst>
          </p:nvPr>
        </p:nvSpPr>
        <p:spPr>
          <a:xfrm>
            <a:off x="719328" y="3173984"/>
            <a:ext cx="10753344" cy="2889165"/>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只有上浮的物体才受到浮力，下沉的物体没有受到浮力</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体积不同的物体浮在水面上时，体积大的物体受到的浮力</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一定大</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密度大于水的物质构成的物体也可以浮在水面上</a:t>
            </a:r>
            <a:endParaRPr lang="en-US" altLang="zh-CN" sz="3200"/>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物体只有浸在液体中才会受到浮力的作用</a:t>
            </a:r>
            <a:endParaRPr lang="en-US" altLang="zh-CN" sz="3200"/>
          </a:p>
        </p:txBody>
      </p:sp>
      <p:sp>
        <p:nvSpPr>
          <p:cNvPr id="7"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BD.3_1#b8477e5bf?iti=1&amp;htil=1&amp;vcp=1&amp;vis=1&amp;pid=d1c9fbadf&amp;color=0,0,0&amp;tib=255,255,255&amp;vtp=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9629779" y="883337"/>
            <a:ext cx="1438656" cy="191414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3_2#b8477e5bf?iti=1&amp;htil=1&amp;vcp=1&amp;vis=1&amp;pid=d1c9fbadf&amp;color=0,0,0&amp;vtp=1&amp;bbb=1"/>
          <p:cNvSpPr/>
          <p:nvPr>
            <p:custDataLst>
              <p:tags r:id="rId2"/>
            </p:custDataLst>
          </p:nvPr>
        </p:nvSpPr>
        <p:spPr>
          <a:xfrm>
            <a:off x="9389200" y="2966815"/>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mc:AlternateContent xmlns:mc="http://schemas.openxmlformats.org/markup-compatibility/2006" xmlns:a14="http://schemas.microsoft.com/office/drawing/2010/main">
        <mc:Choice Requires="a14">
          <p:sp>
            <p:nvSpPr>
              <p:cNvPr id="4" name="QB_6_BD.3_3#b8477e5bf?htil=1&amp;sp=1&amp;vcp=1&amp;vis=1&amp;pid=d1c9fbadf&amp;color=0,0,0&amp;vtp=1&amp;bt=1&amp;bbb=1&amp;hb=1&amp;hs=1"/>
              <p:cNvSpPr/>
              <p:nvPr>
                <p:custDataLst>
                  <p:tags r:id="rId3"/>
                </p:custDataLst>
              </p:nvPr>
            </p:nvSpPr>
            <p:spPr>
              <a:xfrm>
                <a:off x="719328" y="822379"/>
                <a:ext cx="8595360"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2.[2024·芜湖期末]</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如图，重为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0.5 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的鸡蛋漂浮</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在装有淡盐水的玻璃杯中，鸡蛋受到的浮力是</a:t>
                </a:r>
              </a:p>
              <a:p>
                <a:pPr latinLnBrk="1">
                  <a:lnSpc>
                    <a:spcPts val="5867"/>
                  </a:lnSpc>
                </a:pPr>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，若再往玻璃杯中加盐，鸡蛋受到的浮力</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将</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（填“变大”“不变”或“变小”）。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BD.3_3#b8477e5bf?htil=1&amp;sp=1&amp;vcp=1&amp;vis=1&amp;pid=d1c9fbadf&amp;color=0,0,0&amp;vtp=1&amp;bt=1&amp;bbb=1&amp;hb=1&amp;hs=1"/>
              <p:cNvSpPr>
                <a:spLocks noRot="1" noChangeAspect="1" noMove="1" noResize="1" noEditPoints="1" noAdjustHandles="1" noChangeArrowheads="1" noChangeShapeType="1" noTextEdit="1"/>
              </p:cNvSpPr>
              <p:nvPr>
                <p:custDataLst>
                  <p:tags r:id="rId12"/>
                </p:custDataLst>
              </p:nvPr>
            </p:nvSpPr>
            <p:spPr>
              <a:xfrm>
                <a:off x="719328" y="822379"/>
                <a:ext cx="8595360" cy="2867999"/>
              </a:xfrm>
              <a:prstGeom prst="rect">
                <a:avLst/>
              </a:prstGeom>
              <a:blipFill>
                <a:blip r:embed="rId13"/>
                <a:stretch>
                  <a:fillRect l="-2837" r="-780" b="-8936"/>
                </a:stretch>
              </a:blipFill>
            </p:spPr>
            <p:txBody>
              <a:bodyPr/>
              <a:lstStyle/>
              <a:p>
                <a:r>
                  <a:rPr lang="zh-CN" altLang="en-US">
                    <a:noFill/>
                  </a:rPr>
                  <a:t> </a:t>
                </a:r>
              </a:p>
            </p:txBody>
          </p:sp>
        </mc:Fallback>
      </mc:AlternateContent>
      <p:sp>
        <p:nvSpPr>
          <p:cNvPr id="5" name="QB_6_AN.4_1#b8477e5bf.blank?vcp=1&amp;vis=1&amp;pid=d1c9fbadf&amp;color=0,0,0&amp;vpa=2&amp;vtp=1&amp;bbb=1"/>
          <p:cNvSpPr/>
          <p:nvPr>
            <p:custDataLst>
              <p:tags r:id="rId4"/>
            </p:custDataLst>
          </p:nvPr>
        </p:nvSpPr>
        <p:spPr>
          <a:xfrm>
            <a:off x="690754" y="2275259"/>
            <a:ext cx="8022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0.5</a:t>
            </a:r>
            <a:endParaRPr lang="en-US" altLang="zh-CN" sz="3200"/>
          </a:p>
        </p:txBody>
      </p:sp>
      <p:sp>
        <p:nvSpPr>
          <p:cNvPr id="6" name="QB_6_AN.5_1#b8477e5bf.blank?vcp=1&amp;vis=1&amp;pid=d1c9fbadf&amp;color=0,0,0&amp;vpa=3&amp;vtp=1&amp;bbb=1"/>
          <p:cNvSpPr/>
          <p:nvPr>
            <p:custDataLst>
              <p:tags r:id="rId5"/>
            </p:custDataLst>
          </p:nvPr>
        </p:nvSpPr>
        <p:spPr>
          <a:xfrm>
            <a:off x="1147954" y="2991539"/>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不变</a:t>
            </a:r>
            <a:endParaRPr lang="en-US" altLang="zh-CN" sz="3200"/>
          </a:p>
        </p:txBody>
      </p:sp>
      <p:pic>
        <p:nvPicPr>
          <p:cNvPr id="7" name="QB_6_EX.6_1#b8477e5bf?vcp=1&amp;vis=1&amp;pid=d1c9fbadf&amp;color=0,0,0&amp;tib=255,255,255&amp;iip=1&amp;vtp=1"/>
          <p:cNvPicPr>
            <a:picLocks noChangeAspect="1"/>
          </p:cNvPicPr>
          <p:nvPr>
            <p:custDataLst>
              <p:tags r:id="rId6"/>
            </p:custDataLst>
          </p:nvPr>
        </p:nvPicPr>
        <p:blipFill>
          <a:blip r:embed="rId14">
            <a:clrChange>
              <a:clrFrom>
                <a:srgbClr val="FFFFFF"/>
              </a:clrFrom>
              <a:clrTo>
                <a:srgbClr val="FFFFFF">
                  <a:alpha val="0"/>
                </a:srgbClr>
              </a:clrTo>
            </a:clrChange>
          </a:blip>
          <a:stretch>
            <a:fillRect/>
          </a:stretch>
        </p:blipFill>
        <p:spPr>
          <a:xfrm>
            <a:off x="752899" y="3842099"/>
            <a:ext cx="1609344" cy="56083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8" name="QB_6_EX.6_1#b8477e5bf?vcp=1&amp;vis=1&amp;pid=d1c9fbadf&amp;color=0,0,0&amp;vtp=1&amp;bbb=1&amp;hb=1&amp;hs=1"/>
              <p:cNvSpPr/>
              <p:nvPr>
                <p:custDataLst>
                  <p:tags r:id="rId7"/>
                </p:custDataLst>
              </p:nvPr>
            </p:nvSpPr>
            <p:spPr>
              <a:xfrm>
                <a:off x="719328" y="3756755"/>
                <a:ext cx="10752672" cy="2128267"/>
              </a:xfrm>
              <a:prstGeom prst="rect">
                <a:avLst/>
              </a:prstGeom>
              <a:noFill/>
            </p:spPr>
            <p:txBody>
              <a:bodyPr wrap="none" lIns="0" tIns="0" rIns="0" bIns="0" rtlCol="0" anchor="t"/>
              <a:lstStyle/>
              <a:p>
                <a:pPr latinLnBrk="1">
                  <a:lnSpc>
                    <a:spcPts val="5867"/>
                  </a:lnSpc>
                </a:pP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物体处于漂浮或悬浮时，物体受到的重力和浮力二</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力平衡，大小相等，即</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，这种计算浮力的方法称为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“二力平衡法”。</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B_6_EX.6_1#b8477e5bf?vcp=1&amp;vis=1&amp;pid=d1c9fbadf&amp;color=0,0,0&amp;vtp=1&amp;bbb=1&amp;hb=1&amp;hs=1"/>
              <p:cNvSpPr>
                <a:spLocks noRot="1" noChangeAspect="1" noMove="1" noResize="1" noEditPoints="1" noAdjustHandles="1" noChangeArrowheads="1" noChangeShapeType="1" noTextEdit="1"/>
              </p:cNvSpPr>
              <p:nvPr>
                <p:custDataLst>
                  <p:tags r:id="rId15"/>
                </p:custDataLst>
              </p:nvPr>
            </p:nvSpPr>
            <p:spPr>
              <a:xfrm>
                <a:off x="719328" y="3756755"/>
                <a:ext cx="10752672" cy="2128267"/>
              </a:xfrm>
              <a:prstGeom prst="rect">
                <a:avLst/>
              </a:prstGeom>
              <a:blipFill>
                <a:blip r:embed="rId16"/>
                <a:stretch>
                  <a:fillRect l="-2268" r="-1190" b="-11748"/>
                </a:stretch>
              </a:blipFill>
            </p:spPr>
            <p:txBody>
              <a:bodyPr/>
              <a:lstStyle/>
              <a:p>
                <a:r>
                  <a:rPr lang="zh-CN" altLang="en-US">
                    <a:noFill/>
                  </a:rPr>
                  <a:t> </a:t>
                </a:r>
              </a:p>
            </p:txBody>
          </p:sp>
        </mc:Fallback>
      </mc:AlternateContent>
      <p:sp>
        <p:nvSpPr>
          <p:cNvPr id="9" name="object 54">
            <a:hlinkClick r:id="rId17"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500"/>
                                        <p:tgtEl>
                                          <p:spTgt spid="8">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f80abcf0?vcp=1&amp;pid=f355376c2&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探究物体的浮沉条件</a:t>
            </a:r>
            <a:endParaRPr lang="en-US" altLang="zh-CN" sz="3467"/>
          </a:p>
        </p:txBody>
      </p:sp>
      <p:pic>
        <p:nvPicPr>
          <p:cNvPr id="3" name="QO_6_BD.7_1#a35b60e69?iti=2&amp;htil=2&amp;vcp=1&amp;vis=1&amp;pid=df80abcf0&amp;color=0,0,0&amp;tib=255,255,255&amp;vtp=1&amp;hs=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7924464" y="1478155"/>
            <a:ext cx="3352800" cy="26944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6_BD.7_2#a35b60e69?iti=2&amp;htil=2&amp;vcp=1&amp;vis=1&amp;pid=df80abcf0&amp;color=0,0,0&amp;vtp=1&amp;bbb=1"/>
          <p:cNvSpPr/>
          <p:nvPr>
            <p:custDataLst>
              <p:tags r:id="rId3"/>
            </p:custDataLst>
          </p:nvPr>
        </p:nvSpPr>
        <p:spPr>
          <a:xfrm>
            <a:off x="8640956" y="4326680"/>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p:sp>
        <p:nvSpPr>
          <p:cNvPr id="5" name="QO_6_BD.7_3#a35b60e69?htil=2&amp;sp=1&amp;vcp=1&amp;vis=1&amp;pid=df80abcf0&amp;color=0,0,0&amp;vtp=1&amp;bbb=1"/>
          <p:cNvSpPr/>
          <p:nvPr>
            <p:custDataLst>
              <p:tags r:id="rId4"/>
            </p:custDataLst>
          </p:nvPr>
        </p:nvSpPr>
        <p:spPr>
          <a:xfrm>
            <a:off x="719328" y="1417195"/>
            <a:ext cx="7217664"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3.探究物体的浮沉条件。</a:t>
            </a:r>
            <a:endParaRPr lang="en-US" altLang="zh-CN" sz="3200"/>
          </a:p>
        </p:txBody>
      </p:sp>
      <p:sp>
        <p:nvSpPr>
          <p:cNvPr id="6" name="QO_6_BD.7_4#a35b60e69?htil=2&amp;vcp=1&amp;vis=1&amp;pid=df80abcf0&amp;color=0,0,0&amp;vtp=1&amp;bbb=1&amp;hb=1"/>
          <p:cNvSpPr/>
          <p:nvPr>
            <p:custDataLst>
              <p:tags r:id="rId5"/>
            </p:custDataLst>
          </p:nvPr>
        </p:nvSpPr>
        <p:spPr>
          <a:xfrm>
            <a:off x="719328" y="2145029"/>
            <a:ext cx="7217664"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【实验器材】弹簧测力计、一个小塑料</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空药瓶、螺母若干、烧杯、水、干抹布</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等。</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【设计和进行实验】</a:t>
            </a:r>
            <a:endParaRPr lang="en-US" altLang="zh-CN" sz="3200"/>
          </a:p>
        </p:txBody>
      </p:sp>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035740" y="787923"/>
            <a:ext cx="7345018" cy="2246769"/>
          </a:xfrm>
          <a:prstGeom prst="rect">
            <a:avLst/>
          </a:prstGeom>
          <a:noFill/>
        </p:spPr>
        <p:txBody>
          <a:bodyPr wrap="square" rtlCol="0">
            <a:spAutoFit/>
          </a:bodyPr>
          <a:lstStyle/>
          <a:p>
            <a:r>
              <a:rPr lang="en-US" altLang="zh-CN" sz="400">
                <a:solidFill>
                  <a:schemeClr val="bg1"/>
                </a:solidFill>
              </a:rPr>
              <a:t>9.1 </a:t>
            </a:r>
            <a:r>
              <a:rPr lang="zh-CN" altLang="en-US" sz="400">
                <a:solidFill>
                  <a:schemeClr val="bg1"/>
                </a:solidFill>
              </a:rPr>
              <a:t>浮力教案​</a:t>
            </a:r>
          </a:p>
          <a:p>
            <a:r>
              <a:rPr lang="zh-CN" altLang="en-US" sz="400">
                <a:solidFill>
                  <a:schemeClr val="bg1"/>
                </a:solidFill>
              </a:rPr>
              <a:t>一、教学目标​</a:t>
            </a:r>
          </a:p>
          <a:p>
            <a:r>
              <a:rPr lang="zh-CN" altLang="en-US" sz="400">
                <a:solidFill>
                  <a:schemeClr val="bg1"/>
                </a:solidFill>
              </a:rPr>
              <a:t>（一）知识与技能目标​</a:t>
            </a:r>
          </a:p>
          <a:p>
            <a:r>
              <a:rPr lang="zh-CN" altLang="en-US" sz="400">
                <a:solidFill>
                  <a:schemeClr val="bg1"/>
                </a:solidFill>
              </a:rPr>
              <a:t>认识浮力，能通过或视频，引发学生思考：为什么这些物体能够在液体或气体中处于特定的状态？​</a:t>
            </a:r>
          </a:p>
          <a:p>
            <a:r>
              <a:rPr lang="zh-CN" altLang="en-US" sz="400">
                <a:solidFill>
                  <a:schemeClr val="bg1"/>
                </a:solidFill>
              </a:rPr>
              <a:t>进行小实验：将木块、乒乓球探究浮力的大小跟哪些因素有关（</a:t>
            </a:r>
            <a:r>
              <a:rPr lang="en-US" altLang="zh-CN" sz="400">
                <a:solidFill>
                  <a:schemeClr val="bg1"/>
                </a:solidFill>
              </a:rPr>
              <a:t>15 </a:t>
            </a:r>
            <a:r>
              <a:rPr lang="zh-CN" altLang="en-US" sz="400">
                <a:solidFill>
                  <a:schemeClr val="bg1"/>
                </a:solidFill>
              </a:rPr>
              <a:t>分钟）​</a:t>
            </a:r>
          </a:p>
          <a:p>
            <a:r>
              <a:rPr lang="zh-CN" altLang="en-US" sz="400">
                <a:solidFill>
                  <a:schemeClr val="bg1"/>
                </a:solidFill>
              </a:rPr>
              <a:t>提出问题：引导学生结合生活经验，思考浮力的大小可能与哪些因素有关，如物体排开液体的体积、液体的密度、物体浸没在液体中的深度、物体的形状等。​</a:t>
            </a:r>
          </a:p>
          <a:p>
            <a:r>
              <a:rPr lang="zh-CN" altLang="en-US" sz="400">
                <a:solidFill>
                  <a:schemeClr val="bg1"/>
                </a:solidFill>
              </a:rPr>
              <a:t>猜想假设：组织学生进行小组讨论，鼓励学生大胆提出自己的猜想，并说明猜想的依据。​</a:t>
            </a:r>
          </a:p>
          <a:p>
            <a:r>
              <a:rPr lang="zh-CN" altLang="en-US" sz="400">
                <a:solidFill>
                  <a:schemeClr val="bg1"/>
                </a:solidFill>
              </a:rPr>
              <a:t>设计实验：引导学生根据控制变量法的原则，设计实验方案。选择合适的实验器材，如弹簧测力计、圆柱体、水、盐水、溢水杯等。明确实验中需要控制的变量和改变的变量，以及如何测量浮力的大小。​</a:t>
            </a:r>
          </a:p>
          <a:p>
            <a:r>
              <a:rPr lang="zh-CN" altLang="en-US" sz="400">
                <a:solidFill>
                  <a:schemeClr val="bg1"/>
                </a:solidFill>
              </a:rPr>
              <a:t>进行实验：学生分组进行实验，按照设计好的实验步骤，依次改变物体排开液体的体积、液体的密度、物体浸没在液体中的深度等变量，测量并记录弹簧测力计的示数，计算出浮力的大小。​</a:t>
            </a:r>
          </a:p>
          <a:p>
            <a:r>
              <a:rPr lang="zh-CN" altLang="en-US" sz="400">
                <a:solidFill>
                  <a:schemeClr val="bg1"/>
                </a:solidFill>
              </a:rPr>
              <a:t>分析论证：各小组汇报实验数据，引导学生对数据进行分析，得出浮力的大小与物体排开液体的体积和液体的密度有关，与物体浸没在液体中的深度、物体的形状等因素无关。具体结论为：在液体密度一定时，物体排开液体的体积越大，浮力越大；在物体排开液体的体积一定时，液体的密度越大，浮力越大。​</a:t>
            </a:r>
          </a:p>
          <a:p>
            <a:r>
              <a:rPr lang="zh-CN" altLang="en-US" sz="400">
                <a:solidFill>
                  <a:schemeClr val="bg1"/>
                </a:solidFill>
              </a:rPr>
              <a:t>阿基米德原理（</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实验探究：在探究浮力大小与哪些因素有关的基础上，进一步进行阿基米德原理的实验探究。将溢水杯装满水，用弹簧测力计测出小桶的重力</a:t>
            </a:r>
          </a:p>
          <a:p>
            <a:r>
              <a:rPr lang="zh-CN" altLang="en-US" sz="400">
                <a:solidFill>
                  <a:schemeClr val="bg1"/>
                </a:solidFill>
              </a:rPr>
              <a:t>​</a:t>
            </a:r>
          </a:p>
          <a:p>
            <a:r>
              <a:rPr lang="zh-CN" altLang="en-US" sz="400">
                <a:solidFill>
                  <a:schemeClr val="bg1"/>
                </a:solidFill>
              </a:rPr>
              <a:t>得出结论：通过对多组实验数据的分析，得出阿基米德原理：浸在液体中的物体受到向上的浮力，浮力的大小等于它排开的液体所受的重力，用公式表示为</a:t>
            </a:r>
          </a:p>
          <a:p>
            <a:r>
              <a:rPr lang="zh-CN" altLang="en-US" sz="400">
                <a:solidFill>
                  <a:schemeClr val="bg1"/>
                </a:solidFill>
              </a:rPr>
              <a:t>​</a:t>
            </a:r>
          </a:p>
          <a:p>
            <a:r>
              <a:rPr lang="en-US" altLang="zh-CN" sz="400">
                <a:solidFill>
                  <a:schemeClr val="bg1"/>
                </a:solidFill>
              </a:rPr>
              <a:t>F </a:t>
            </a:r>
            <a:r>
              <a:rPr lang="zh-CN" altLang="en-US" sz="400">
                <a:solidFill>
                  <a:schemeClr val="bg1"/>
                </a:solidFill>
              </a:rPr>
              <a:t>表示物体排开液体的体积。讲解公式中各物理量的单位和适用范围。​</a:t>
            </a:r>
          </a:p>
          <a:p>
            <a:r>
              <a:rPr lang="zh-CN" altLang="en-US" sz="400">
                <a:solidFill>
                  <a:schemeClr val="bg1"/>
                </a:solidFill>
              </a:rPr>
              <a:t>应用举例：通过例题，让学生学会运用阿基米德原理进行计算，如已知物体排开液体的体积和液体的密度，求浮力的大小；已知浮力和液体的密度，求物体排开液体的体积等。​</a:t>
            </a:r>
          </a:p>
          <a:p>
            <a:r>
              <a:rPr lang="zh-CN" altLang="en-US" sz="400">
                <a:solidFill>
                  <a:schemeClr val="bg1"/>
                </a:solidFill>
              </a:rPr>
              <a:t>物体的浮沉条件及应用（</a:t>
            </a:r>
            <a:r>
              <a:rPr lang="en-US" altLang="zh-CN" sz="400">
                <a:solidFill>
                  <a:schemeClr val="bg1"/>
                </a:solidFill>
              </a:rPr>
              <a:t>15 </a:t>
            </a:r>
            <a:r>
              <a:rPr lang="zh-CN" altLang="en-US" sz="400">
                <a:solidFill>
                  <a:schemeClr val="bg1"/>
                </a:solidFill>
              </a:rPr>
              <a:t>分钟）​</a:t>
            </a:r>
          </a:p>
          <a:p>
            <a:r>
              <a:rPr lang="zh-CN" altLang="en-US" sz="400">
                <a:solidFill>
                  <a:schemeClr val="bg1"/>
                </a:solidFill>
              </a:rPr>
              <a:t>物体的浮沉条件：引导学生分析物体浸没在液体中时的受力情况，物体受到竖直向下的重力</a:t>
            </a:r>
          </a:p>
          <a:p>
            <a:r>
              <a:rPr lang="zh-CN" altLang="en-US" sz="400">
                <a:solidFill>
                  <a:schemeClr val="bg1"/>
                </a:solidFill>
              </a:rPr>
              <a:t>​</a:t>
            </a:r>
          </a:p>
          <a:p>
            <a:r>
              <a:rPr lang="en-US" altLang="zh-CN" sz="400">
                <a:solidFill>
                  <a:schemeClr val="bg1"/>
                </a:solidFill>
              </a:rPr>
              <a:t>G</a:t>
            </a:r>
            <a:r>
              <a:rPr lang="zh-CN" altLang="en-US" sz="400">
                <a:solidFill>
                  <a:schemeClr val="bg1"/>
                </a:solidFill>
              </a:rPr>
              <a:t>，此时物体排开液体的体积小于物体自身的体积。​</a:t>
            </a:r>
          </a:p>
          <a:p>
            <a:r>
              <a:rPr lang="zh-CN" altLang="en-US" sz="400">
                <a:solidFill>
                  <a:schemeClr val="bg1"/>
                </a:solidFill>
              </a:rPr>
              <a:t>浮沉条件的应用：结合生活实例，讲解浮沉条件在生产生活中的应用。如轮船是通过将钢铁制成空心的，增大排开水的体积，从而增大浮力，使其能够漂浮在水面上；潜水艇是通过改变自身的重力来实现上浮和下沉的；气球和飞艇是利用空气的浮力升空的，通过改变气囊中气体的密度来控制升降。​</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引导学生回顾本节课所学的主要内容，包括浮力的概念、浮力产生的原因、探究浮力大小的影响因素、阿基米德原理、物体的浮沉条件及其应用。​</a:t>
            </a:r>
          </a:p>
          <a:p>
            <a:r>
              <a:rPr lang="zh-CN" altLang="en-US" sz="400">
                <a:solidFill>
                  <a:schemeClr val="bg1"/>
                </a:solidFill>
              </a:rPr>
              <a:t>强调重点知识和易错点，帮助学生梳理知识体系，加深对知识的理解和记忆。​</a:t>
            </a:r>
          </a:p>
          <a:p>
            <a:r>
              <a:rPr lang="zh-CN" altLang="en-US" sz="400">
                <a:solidFill>
                  <a:schemeClr val="bg1"/>
                </a:solidFill>
              </a:rPr>
              <a:t>（四）课堂练习（</a:t>
            </a:r>
            <a:r>
              <a:rPr lang="en-US" altLang="zh-CN" sz="400">
                <a:solidFill>
                  <a:schemeClr val="bg1"/>
                </a:solidFill>
              </a:rPr>
              <a:t>10 </a:t>
            </a:r>
            <a:r>
              <a:rPr lang="zh-CN" altLang="en-US" sz="400">
                <a:solidFill>
                  <a:schemeClr val="bg1"/>
                </a:solidFill>
              </a:rPr>
              <a:t>分钟）​</a:t>
            </a:r>
          </a:p>
          <a:p>
            <a:r>
              <a:rPr lang="zh-CN" altLang="en-US" sz="400">
                <a:solidFill>
                  <a:schemeClr val="bg1"/>
                </a:solidFill>
              </a:rPr>
              <a:t>展示一些与本节课知识点相关的练习题，包括选择题、填空题、计算题和简答题等。​</a:t>
            </a:r>
          </a:p>
          <a:p>
            <a:r>
              <a:rPr lang="zh-CN" altLang="en-US" sz="400">
                <a:solidFill>
                  <a:schemeClr val="bg1"/>
                </a:solidFill>
              </a:rPr>
              <a:t>让学生独立完成练习，教师巡视指导，及时发现学生存在的问题并进行解答。​</a:t>
            </a:r>
          </a:p>
          <a:p>
            <a:r>
              <a:rPr lang="zh-CN" altLang="en-US" sz="400">
                <a:solidFill>
                  <a:schemeClr val="bg1"/>
                </a:solidFill>
              </a:rPr>
              <a:t>对学生的练习情况进行点评，强调解题思路和方法，帮助学生提高解题能力。​</a:t>
            </a:r>
          </a:p>
          <a:p>
            <a:r>
              <a:rPr lang="zh-CN" altLang="en-US" sz="400">
                <a:solidFill>
                  <a:schemeClr val="bg1"/>
                </a:solidFill>
              </a:rPr>
              <a:t>（五）布置作业（</a:t>
            </a:r>
            <a:r>
              <a:rPr lang="en-US" altLang="zh-CN" sz="400">
                <a:solidFill>
                  <a:schemeClr val="bg1"/>
                </a:solidFill>
              </a:rPr>
              <a:t>5 </a:t>
            </a:r>
            <a:r>
              <a:rPr lang="zh-CN" altLang="en-US" sz="400">
                <a:solidFill>
                  <a:schemeClr val="bg1"/>
                </a:solidFill>
              </a:rPr>
              <a:t>分钟）​</a:t>
            </a:r>
          </a:p>
          <a:p>
            <a:r>
              <a:rPr lang="zh-CN" altLang="en-US" sz="400">
                <a:solidFill>
                  <a:schemeClr val="bg1"/>
                </a:solidFill>
              </a:rPr>
              <a:t>布置课后作业，包括课本上的练习题和一些拓展性的作业，如让学生调查生活中还有哪些地方应用了浮力知识，并撰写一篇小论文。​</a:t>
            </a:r>
          </a:p>
          <a:p>
            <a:r>
              <a:rPr lang="zh-CN" altLang="en-US" sz="400">
                <a:solidFill>
                  <a:schemeClr val="bg1"/>
                </a:solidFill>
              </a:rPr>
              <a:t>要求学生认真完成作业，下节课进行作业讲解和反馈。​</a:t>
            </a:r>
          </a:p>
          <a:p>
            <a:r>
              <a:rPr lang="zh-CN" altLang="en-US" sz="400">
                <a:solidFill>
                  <a:schemeClr val="bg1"/>
                </a:solidFill>
              </a:rPr>
              <a:t>五、教学反思​</a:t>
            </a:r>
          </a:p>
          <a:p>
            <a:r>
              <a:rPr lang="zh-CN" altLang="en-US" sz="400">
                <a:solidFill>
                  <a:schemeClr val="bg1"/>
                </a:solidFill>
              </a:rPr>
              <a:t>在本节课的教学过程中，通过多种教学方法的运用，学生对浮力知识有了较为深入的理解和掌握。在实验探究环节，学生积极参与，动手能力和探究能力得到了锻炼。但在教学过程中也发现了一些问题，如部分学生在理解浮力产生的原因和运用阿基米德原理解决问题时存在困难。在今后的教学中，应加强对这些重点和难点知识的讲解和练习，采用更直观、更形象的教学方法，帮助学生突破难点，提高教学质量。同时，要进一步引导学生将物理知识与生活实际相结合，培养学生运用物理知识解决实际问题的能力。</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13064" y="-34234"/>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8_1#58b2d5dd4?iti=3&amp;htil=3&amp;vcp=1&amp;vis=1&amp;pid=a35b60e69&amp;color=0,0,0&amp;tib=255,255,255&amp;vtp=1&amp;hs=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8285974" y="597407"/>
            <a:ext cx="2674316" cy="2118365"/>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8_2#58b2d5dd4?iti=3&amp;htil=3&amp;vcp=1&amp;vis=1&amp;pid=a35b60e69&amp;color=0,0,0&amp;vtp=1&amp;bbb=1"/>
          <p:cNvSpPr/>
          <p:nvPr>
            <p:custDataLst>
              <p:tags r:id="rId2"/>
            </p:custDataLst>
          </p:nvPr>
        </p:nvSpPr>
        <p:spPr>
          <a:xfrm>
            <a:off x="8663223" y="2885106"/>
            <a:ext cx="1919816" cy="558292"/>
          </a:xfrm>
          <a:prstGeom prst="rect">
            <a:avLst/>
          </a:prstGeom>
          <a:noFill/>
        </p:spPr>
        <p:txBody>
          <a:bodyPr wrap="none" lIns="0" tIns="0" rIns="0" bIns="0" rtlCol="0" anchor="t"/>
          <a:lstStyle/>
          <a:p>
            <a:pPr algn="ct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p:sp>
        <p:nvSpPr>
          <p:cNvPr id="4" name="QB_7_BD.8_3#58b2d5dd4?htil=3&amp;sp=1&amp;vcp=1&amp;vis=1&amp;pid=a35b60e69&amp;color=0,0,0&amp;mp=1&amp;vtp=1&amp;bt=1&amp;bbb=1&amp;hb=1&amp;hs=1"/>
          <p:cNvSpPr/>
          <p:nvPr>
            <p:custDataLst>
              <p:tags r:id="rId3"/>
            </p:custDataLst>
          </p:nvPr>
        </p:nvSpPr>
        <p:spPr>
          <a:xfrm>
            <a:off x="719328" y="536448"/>
            <a:ext cx="7168896" cy="2974933"/>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（1）探究物体下沉的条件。</a:t>
            </a:r>
            <a:endParaRPr lang="en-US" altLang="zh-CN" sz="3200">
              <a:solidFill>
                <a:srgbClr val="000000"/>
              </a:solidFill>
            </a:endParaRP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A.将部分螺母放入小瓶中，旋紧瓶盖，</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浸没水中松手后，观察到小瓶下沉；</a:t>
            </a:r>
            <a:endParaRPr lang="en-US" altLang="zh-CN" sz="3200">
              <a:solidFill>
                <a:srgbClr val="000000"/>
              </a:solidFill>
            </a:endParaRP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B.取出小瓶，用抹布擦干小瓶；</a:t>
            </a:r>
            <a:endParaRPr lang="en-US" altLang="zh-CN" sz="3200">
              <a:solidFill>
                <a:srgbClr val="000000"/>
              </a:solidFill>
            </a:endParaRP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C.将小瓶挂在弹簧测力计下，如图（a）</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5" name="QB_7_AN.9_1#58b2d5dd4.blank?vcp=1&amp;vis=1&amp;pid=a35b60e69&amp;color=0,0,0&amp;mp=1&amp;vpa=4&amp;vtp=1&amp;bbb=1"/>
              <p:cNvSpPr/>
              <p:nvPr>
                <p:custDataLst>
                  <p:tags r:id="rId4"/>
                </p:custDataLst>
              </p:nvPr>
            </p:nvSpPr>
            <p:spPr>
              <a:xfrm>
                <a:off x="4442546" y="3559723"/>
                <a:ext cx="1104900"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N.9_1#58b2d5dd4.blank?vcp=1&amp;vis=1&amp;pid=a35b60e69&amp;color=0,0,0&amp;mp=1&amp;vpa=4&amp;vtp=1&amp;bbb=1"/>
              <p:cNvSpPr>
                <a:spLocks noRot="1" noChangeAspect="1" noMove="1" noResize="1" noEditPoints="1" noAdjustHandles="1" noChangeArrowheads="1" noChangeShapeType="1" noTextEdit="1"/>
              </p:cNvSpPr>
              <p:nvPr>
                <p:custDataLst>
                  <p:tags r:id="rId12"/>
                </p:custDataLst>
              </p:nvPr>
            </p:nvSpPr>
            <p:spPr>
              <a:xfrm>
                <a:off x="4442546" y="3559723"/>
                <a:ext cx="1104900" cy="47125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AN.10_1#58b2d5dd4.blank?vcp=1&amp;vis=1&amp;pid=a35b60e69&amp;color=0,0,0&amp;mp=1&amp;vpa=5&amp;vtp=1&amp;bbb=1"/>
              <p:cNvSpPr/>
              <p:nvPr>
                <p:custDataLst>
                  <p:tags r:id="rId5"/>
                </p:custDataLst>
              </p:nvPr>
            </p:nvSpPr>
            <p:spPr>
              <a:xfrm>
                <a:off x="1191346" y="4766477"/>
                <a:ext cx="1104900"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N.10_1#58b2d5dd4.blank?vcp=1&amp;vis=1&amp;pid=a35b60e69&amp;color=0,0,0&amp;mp=1&amp;vpa=5&amp;vtp=1&amp;bbb=1"/>
              <p:cNvSpPr>
                <a:spLocks noRot="1" noChangeAspect="1" noMove="1" noResize="1" noEditPoints="1" noAdjustHandles="1" noChangeArrowheads="1" noChangeShapeType="1" noTextEdit="1"/>
              </p:cNvSpPr>
              <p:nvPr>
                <p:custDataLst>
                  <p:tags r:id="rId14"/>
                </p:custDataLst>
              </p:nvPr>
            </p:nvSpPr>
            <p:spPr>
              <a:xfrm>
                <a:off x="1191346" y="4766477"/>
                <a:ext cx="1104900" cy="471255"/>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7_AN.11_1#58b2d5dd4.blank?vcp=1&amp;vis=1&amp;pid=a35b60e69&amp;color=0,0,0&amp;mp=1&amp;vpa=6&amp;vtp=1&amp;bbb=1"/>
              <p:cNvSpPr/>
              <p:nvPr>
                <p:custDataLst>
                  <p:tags r:id="rId6"/>
                </p:custDataLst>
              </p:nvPr>
            </p:nvSpPr>
            <p:spPr>
              <a:xfrm>
                <a:off x="6423745" y="4766477"/>
                <a:ext cx="1193800"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0.6  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7_AN.11_1#58b2d5dd4.blank?vcp=1&amp;vis=1&amp;pid=a35b60e69&amp;color=0,0,0&amp;mp=1&amp;vpa=6&amp;vtp=1&amp;bbb=1"/>
              <p:cNvSpPr>
                <a:spLocks noRot="1" noChangeAspect="1" noMove="1" noResize="1" noEditPoints="1" noAdjustHandles="1" noChangeArrowheads="1" noChangeShapeType="1" noTextEdit="1"/>
              </p:cNvSpPr>
              <p:nvPr>
                <p:custDataLst>
                  <p:tags r:id="rId16"/>
                </p:custDataLst>
              </p:nvPr>
            </p:nvSpPr>
            <p:spPr>
              <a:xfrm>
                <a:off x="6423745" y="4766477"/>
                <a:ext cx="1193800" cy="471255"/>
              </a:xfrm>
              <a:prstGeom prst="rect">
                <a:avLst/>
              </a:prstGeom>
              <a:blipFill>
                <a:blip r:embed="rId17"/>
                <a:stretch>
                  <a:fillRect/>
                </a:stretch>
              </a:blipFill>
            </p:spPr>
            <p:txBody>
              <a:bodyPr/>
              <a:lstStyle/>
              <a:p>
                <a:r>
                  <a:rPr lang="zh-CN" altLang="en-US">
                    <a:noFill/>
                  </a:rPr>
                  <a:t> </a:t>
                </a:r>
              </a:p>
            </p:txBody>
          </p:sp>
        </mc:Fallback>
      </mc:AlternateContent>
      <p:sp>
        <p:nvSpPr>
          <p:cNvPr id="8" name="QB_7_AN.12_1#58b2d5dd4.blank?vcp=1&amp;vis=1&amp;pid=a35b60e69&amp;color=0,0,0&amp;mp=1&amp;vpa=7&amp;vtp=1&amp;bbb=1"/>
          <p:cNvSpPr/>
          <p:nvPr>
            <p:custDataLst>
              <p:tags r:id="rId7"/>
            </p:custDataLst>
          </p:nvPr>
        </p:nvSpPr>
        <p:spPr>
          <a:xfrm>
            <a:off x="7999604" y="5314019"/>
            <a:ext cx="27326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浮力小于重力</a:t>
            </a:r>
            <a:endParaRPr lang="en-US" altLang="zh-CN" sz="3200">
              <a:solidFill>
                <a:srgbClr val="C00000"/>
              </a:solidFill>
            </a:endParaRPr>
          </a:p>
        </p:txBody>
      </p:sp>
      <p:sp>
        <p:nvSpPr>
          <p:cNvPr id="9" name="QB_7_BD.8_3#58b2d5dd4?htil=3&amp;sp=1&amp;vcp=1&amp;vis=1&amp;pid=a35b60e69&amp;color=0,0,0&amp;mp=1&amp;vtp=1&amp;bt=1&amp;bbb=1&amp;hb=1&amp;hs=1">
            <a:extLst>
              <a:ext uri="{FF2B5EF4-FFF2-40B4-BE49-F238E27FC236}">
                <a16:creationId xmlns:a16="http://schemas.microsoft.com/office/drawing/2014/main" id="{C8289BD7-BCF8-916F-C9FC-EFA9756C2C91}"/>
              </a:ext>
            </a:extLst>
          </p:cNvPr>
          <p:cNvSpPr/>
          <p:nvPr>
            <p:custDataLst>
              <p:tags r:id="rId8"/>
            </p:custDataLst>
          </p:nvPr>
        </p:nvSpPr>
        <p:spPr>
          <a:xfrm>
            <a:off x="719328" y="3557779"/>
            <a:ext cx="10752000" cy="23599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所示，测出其重力为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D.将小瓶浸没在水中，如图（b）所示，弹簧测力计的示数</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，则小瓶受到的浮力为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E.分析并比较数据得出物体下沉的条件：</a:t>
            </a: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AS.13_1#58b2d5dd4?iti=4&amp;htil=4&amp;vcp=1&amp;vis=1&amp;pid=a35b60e69&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503245" y="597408"/>
            <a:ext cx="2889504" cy="232867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AS.13_2#58b2d5dd4?iti=4&amp;htil=4&amp;vcp=1&amp;vis=1&amp;pid=a35b60e69&amp;color=0,0,0&amp;vtp=1&amp;bbb=1"/>
          <p:cNvSpPr/>
          <p:nvPr>
            <p:custDataLst>
              <p:tags r:id="rId2"/>
            </p:custDataLst>
          </p:nvPr>
        </p:nvSpPr>
        <p:spPr>
          <a:xfrm>
            <a:off x="8988089" y="3095414"/>
            <a:ext cx="1919816" cy="627804"/>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4" name="QB_7_AS.13_3#58b2d5dd4?htil=4&amp;vcp=1&amp;vis=1&amp;pid=a35b60e69&amp;color=0,0,0&amp;vtp=1&amp;bt=1&amp;bbb=1&amp;hb=1&amp;hs=1"/>
              <p:cNvSpPr/>
              <p:nvPr>
                <p:custDataLst>
                  <p:tags r:id="rId3"/>
                </p:custDataLst>
              </p:nvPr>
            </p:nvSpPr>
            <p:spPr>
              <a:xfrm>
                <a:off x="719328" y="536449"/>
                <a:ext cx="7680960" cy="3470487"/>
              </a:xfrm>
              <a:prstGeom prst="rect">
                <a:avLst/>
              </a:prstGeom>
              <a:noFill/>
            </p:spPr>
            <p:txBody>
              <a:bodyPr wrap="none" lIns="0" tIns="0" rIns="0" bIns="0" rtlCol="0" anchor="t"/>
              <a:lstStyle/>
              <a:p>
                <a:pPr latinLnBrk="1">
                  <a:lnSpc>
                    <a:spcPts val="5600"/>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由图（a）知，弹簧测力计的分度</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值为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0.2 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，其示数为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，即小瓶和螺母</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的总重力为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。由图（b）知，弹簧测力</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计的示数为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。由称重法测浮力可得，</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小瓶受到的浮力</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AS.13_3#58b2d5dd4?htil=4&amp;vcp=1&amp;vis=1&amp;pid=a35b60e69&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536449"/>
                <a:ext cx="7680960" cy="3470487"/>
              </a:xfrm>
              <a:prstGeom prst="rect">
                <a:avLst/>
              </a:prstGeom>
              <a:blipFill>
                <a:blip r:embed="rId9"/>
                <a:stretch>
                  <a:fillRect l="-3175" r="-2460" b="-7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S.13_3#58b2d5dd4?htil=4&amp;vcp=1&amp;vis=1&amp;pid=a35b60e69&amp;color=0,0,0&amp;vtp=1&amp;bt=1&amp;bbb=1&amp;hb=1&amp;hs=1">
                <a:extLst>
                  <a:ext uri="{FF2B5EF4-FFF2-40B4-BE49-F238E27FC236}">
                    <a16:creationId xmlns:a16="http://schemas.microsoft.com/office/drawing/2014/main" id="{CB6AA43C-5D14-0AF6-3089-FAB961B4231D}"/>
                  </a:ext>
                </a:extLst>
              </p:cNvPr>
              <p:cNvSpPr/>
              <p:nvPr>
                <p:custDataLst>
                  <p:tags r:id="rId4"/>
                </p:custDataLst>
              </p:nvPr>
            </p:nvSpPr>
            <p:spPr>
              <a:xfrm>
                <a:off x="719328" y="3954103"/>
                <a:ext cx="10752000" cy="2048087"/>
              </a:xfrm>
              <a:prstGeom prst="rect">
                <a:avLst/>
              </a:prstGeom>
              <a:noFill/>
            </p:spPr>
            <p:txBody>
              <a:bodyPr wrap="none" lIns="0" tIns="0" rIns="0" bIns="0" rtlCol="0" anchor="t"/>
              <a:lstStyle/>
              <a:p>
                <a:pPr latinLnBrk="1">
                  <a:lnSpc>
                    <a:spcPts val="56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示</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=0.6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结合实验数据分析知，当小瓶受到的浮力小于其所受的重力</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时，小瓶下沉，因此得出物体下沉的条件是浮力小于重力。</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13_3#58b2d5dd4?htil=4&amp;vcp=1&amp;vis=1&amp;pid=a35b60e69&amp;color=0,0,0&amp;vtp=1&amp;bt=1&amp;bbb=1&amp;hb=1&amp;hs=1">
                <a:extLst>
                  <a:ext uri="{FF2B5EF4-FFF2-40B4-BE49-F238E27FC236}">
                    <a16:creationId xmlns:a16="http://schemas.microsoft.com/office/drawing/2014/main" id="{CB6AA43C-5D14-0AF6-3089-FAB961B4231D}"/>
                  </a:ext>
                </a:extLst>
              </p:cNvPr>
              <p:cNvSpPr>
                <a:spLocks noRot="1" noChangeAspect="1" noMove="1" noResize="1" noEditPoints="1" noAdjustHandles="1" noChangeArrowheads="1" noChangeShapeType="1" noTextEdit="1"/>
              </p:cNvSpPr>
              <p:nvPr>
                <p:custDataLst>
                  <p:tags r:id="rId11"/>
                </p:custDataLst>
              </p:nvPr>
            </p:nvSpPr>
            <p:spPr>
              <a:xfrm>
                <a:off x="719328" y="3954103"/>
                <a:ext cx="10752000" cy="2048087"/>
              </a:xfrm>
              <a:prstGeom prst="rect">
                <a:avLst/>
              </a:prstGeom>
              <a:blipFill>
                <a:blip r:embed="rId12"/>
                <a:stretch>
                  <a:fillRect l="-2268" r="-680" b="-1160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ipe(left)">
                                      <p:cBhvr>
                                        <p:cTn id="28" dur="500"/>
                                        <p:tgtEl>
                                          <p:spTgt spid="3">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left)">
                                      <p:cBhvr>
                                        <p:cTn id="34" dur="500"/>
                                        <p:tgtEl>
                                          <p:spTgt spid="5">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14_1#a47583a80?iti=5&amp;htil=5&amp;vcp=1&amp;vis=1&amp;pid=a35b60e69&amp;color=0,0,0&amp;tib=255,255,255&amp;vtp=1&amp;hs=1&amp;hs=1"/>
          <p:cNvPicPr>
            <a:picLocks noChangeAspect="1"/>
          </p:cNvPicPr>
          <p:nvPr>
            <p:custDataLst>
              <p:tags r:id="rId1"/>
            </p:custDataLst>
          </p:nvPr>
        </p:nvPicPr>
        <p:blipFill>
          <a:blip r:embed="rId10">
            <a:clrChange>
              <a:clrFrom>
                <a:srgbClr val="FFFFFF"/>
              </a:clrFrom>
              <a:clrTo>
                <a:srgbClr val="FFFFFF">
                  <a:alpha val="0"/>
                </a:srgbClr>
              </a:clrTo>
            </a:clrChange>
          </a:blip>
          <a:stretch>
            <a:fillRect/>
          </a:stretch>
        </p:blipFill>
        <p:spPr>
          <a:xfrm>
            <a:off x="8607552" y="861495"/>
            <a:ext cx="2840736" cy="22920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14_2#a47583a80?iti=5&amp;htil=5&amp;vcp=1&amp;vis=1&amp;pid=a35b60e69&amp;color=0,0,0&amp;vtp=1&amp;bbb=1"/>
          <p:cNvSpPr/>
          <p:nvPr>
            <p:custDataLst>
              <p:tags r:id="rId2"/>
            </p:custDataLst>
          </p:nvPr>
        </p:nvSpPr>
        <p:spPr>
          <a:xfrm>
            <a:off x="9068012" y="332292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7_BD.14_3#a47583a80?htil=5&amp;sp=1&amp;vcp=1&amp;vis=1&amp;pid=a35b60e69&amp;color=0,0,0&amp;mp=1&amp;vtp=1&amp;bt=1&amp;bbb=1&amp;hb=1&amp;hs=1"/>
              <p:cNvSpPr/>
              <p:nvPr>
                <p:custDataLst>
                  <p:tags r:id="rId3"/>
                </p:custDataLst>
              </p:nvPr>
            </p:nvSpPr>
            <p:spPr>
              <a:xfrm>
                <a:off x="719328" y="800536"/>
                <a:ext cx="7729728" cy="361840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（2）探究物体上浮的条件。</a:t>
                </a:r>
                <a:endParaRPr lang="en-US" altLang="zh-CN" sz="3200">
                  <a:solidFill>
                    <a:srgbClr val="000000"/>
                  </a:solidFill>
                </a:endParaRP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A.从水中提出小瓶，用抹布擦干小瓶，并</a:t>
                </a:r>
              </a:p>
              <a:p>
                <a:pPr latinLnBrk="1">
                  <a:lnSpc>
                    <a:spcPts val="5867"/>
                  </a:lnSpc>
                </a:pP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B.用弹簧测力计测出小瓶的重力为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0.4 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C.将小瓶浸没水中松手后，观察到小瓶上浮，</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BD.14_3#a47583a80?htil=5&amp;sp=1&amp;vcp=1&amp;vis=1&amp;pid=a35b60e69&amp;color=0,0,0&amp;mp=1&amp;vtp=1&amp;bt=1&amp;bbb=1&amp;hb=1&amp;hs=1"/>
              <p:cNvSpPr>
                <a:spLocks noRot="1" noChangeAspect="1" noMove="1" noResize="1" noEditPoints="1" noAdjustHandles="1" noChangeArrowheads="1" noChangeShapeType="1" noTextEdit="1"/>
              </p:cNvSpPr>
              <p:nvPr>
                <p:custDataLst>
                  <p:tags r:id="rId11"/>
                </p:custDataLst>
              </p:nvPr>
            </p:nvSpPr>
            <p:spPr>
              <a:xfrm>
                <a:off x="719328" y="800536"/>
                <a:ext cx="7729728" cy="3618400"/>
              </a:xfrm>
              <a:prstGeom prst="rect">
                <a:avLst/>
              </a:prstGeom>
              <a:blipFill>
                <a:blip r:embed="rId12"/>
                <a:stretch>
                  <a:fillRect l="-3155" r="-8123" b="-7071"/>
                </a:stretch>
              </a:blipFill>
            </p:spPr>
            <p:txBody>
              <a:bodyPr/>
              <a:lstStyle/>
              <a:p>
                <a:r>
                  <a:rPr lang="zh-CN" altLang="en-US">
                    <a:noFill/>
                  </a:rPr>
                  <a:t> </a:t>
                </a:r>
              </a:p>
            </p:txBody>
          </p:sp>
        </mc:Fallback>
      </mc:AlternateContent>
      <p:sp>
        <p:nvSpPr>
          <p:cNvPr id="5" name="QB_7_AN.15_1#a47583a80.blank?vcp=1&amp;vis=1&amp;pid=a35b60e69&amp;color=0,0,0&amp;mp=1&amp;vpa=8&amp;vtp=1&amp;bbb=1"/>
          <p:cNvSpPr/>
          <p:nvPr>
            <p:custDataLst>
              <p:tags r:id="rId4"/>
            </p:custDataLst>
          </p:nvPr>
        </p:nvSpPr>
        <p:spPr>
          <a:xfrm>
            <a:off x="741554" y="2253416"/>
            <a:ext cx="2732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取出瓶内螺母</a:t>
            </a:r>
            <a:endParaRPr lang="en-US" altLang="zh-CN" sz="3200">
              <a:solidFill>
                <a:srgbClr val="C00000"/>
              </a:solidFill>
            </a:endParaRPr>
          </a:p>
        </p:txBody>
      </p:sp>
      <mc:AlternateContent xmlns:mc="http://schemas.openxmlformats.org/markup-compatibility/2006" xmlns:a14="http://schemas.microsoft.com/office/drawing/2010/main">
        <mc:Choice Requires="a14">
          <p:sp>
            <p:nvSpPr>
              <p:cNvPr id="6" name="QB_7_AN.16_1#a47583a80.blank?vcp=1&amp;vis=1&amp;pid=a35b60e69&amp;color=0,0,0&amp;mp=1&amp;vpa=9&amp;vtp=1&amp;bbb=1"/>
              <p:cNvSpPr/>
              <p:nvPr>
                <p:custDataLst>
                  <p:tags r:id="rId5"/>
                </p:custDataLst>
              </p:nvPr>
            </p:nvSpPr>
            <p:spPr>
              <a:xfrm>
                <a:off x="7693746" y="4575229"/>
                <a:ext cx="1104900"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0.6 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N.16_1#a47583a80.blank?vcp=1&amp;vis=1&amp;pid=a35b60e69&amp;color=0,0,0&amp;mp=1&amp;vpa=9&amp;vtp=1&amp;bbb=1"/>
              <p:cNvSpPr>
                <a:spLocks noRot="1" noChangeAspect="1" noMove="1" noResize="1" noEditPoints="1" noAdjustHandles="1" noChangeArrowheads="1" noChangeShapeType="1" noTextEdit="1"/>
              </p:cNvSpPr>
              <p:nvPr>
                <p:custDataLst>
                  <p:tags r:id="rId13"/>
                </p:custDataLst>
              </p:nvPr>
            </p:nvSpPr>
            <p:spPr>
              <a:xfrm>
                <a:off x="7693746" y="4575229"/>
                <a:ext cx="1104900" cy="471255"/>
              </a:xfrm>
              <a:prstGeom prst="rect">
                <a:avLst/>
              </a:prstGeom>
              <a:blipFill>
                <a:blip r:embed="rId14"/>
                <a:stretch>
                  <a:fillRect/>
                </a:stretch>
              </a:blipFill>
            </p:spPr>
            <p:txBody>
              <a:bodyPr/>
              <a:lstStyle/>
              <a:p>
                <a:r>
                  <a:rPr lang="zh-CN" altLang="en-US">
                    <a:noFill/>
                  </a:rPr>
                  <a:t> </a:t>
                </a:r>
              </a:p>
            </p:txBody>
          </p:sp>
        </mc:Fallback>
      </mc:AlternateContent>
      <p:sp>
        <p:nvSpPr>
          <p:cNvPr id="7" name="QB_7_AN.17_1#a47583a80.blank?vcp=1&amp;vis=1&amp;pid=a35b60e69&amp;color=0,0,0&amp;mp=1&amp;vpa=10&amp;vtp=1&amp;bbb=1"/>
          <p:cNvSpPr/>
          <p:nvPr>
            <p:custDataLst>
              <p:tags r:id="rId6"/>
            </p:custDataLst>
          </p:nvPr>
        </p:nvSpPr>
        <p:spPr>
          <a:xfrm>
            <a:off x="8046170" y="5153671"/>
            <a:ext cx="2732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浮力大于重力</a:t>
            </a:r>
            <a:endParaRPr lang="en-US" altLang="zh-CN" sz="3200">
              <a:solidFill>
                <a:srgbClr val="C00000"/>
              </a:solidFill>
            </a:endParaRPr>
          </a:p>
        </p:txBody>
      </p:sp>
      <p:sp>
        <p:nvSpPr>
          <p:cNvPr id="8" name="QB_7_BD.14_3#a47583a80?htil=5&amp;sp=1&amp;vcp=1&amp;vis=1&amp;pid=a35b60e69&amp;color=0,0,0&amp;mp=1&amp;vtp=1&amp;bt=1&amp;bbb=1&amp;hb=1&amp;hs=1">
            <a:extLst>
              <a:ext uri="{FF2B5EF4-FFF2-40B4-BE49-F238E27FC236}">
                <a16:creationId xmlns:a16="http://schemas.microsoft.com/office/drawing/2014/main" id="{BA794CFD-DB17-D44D-89F3-00C94739980C}"/>
              </a:ext>
            </a:extLst>
          </p:cNvPr>
          <p:cNvSpPr/>
          <p:nvPr>
            <p:custDataLst>
              <p:tags r:id="rId7"/>
            </p:custDataLst>
          </p:nvPr>
        </p:nvSpPr>
        <p:spPr>
          <a:xfrm>
            <a:off x="719328" y="4474645"/>
            <a:ext cx="10752000"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在小瓶露出水面前，小瓶受到的浮力为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D.分析并比较数据得出物体上浮的条件：</a:t>
            </a: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AS.18_1#a47583a80?iti=6&amp;htil=6&amp;vcp=1&amp;vis=1&amp;pid=a35b60e69&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510016" y="597408"/>
            <a:ext cx="2938272" cy="236524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AS.18_2#a47583a80?iti=6&amp;htil=6&amp;vcp=1&amp;vis=1&amp;pid=a35b60e69&amp;color=0,0,0&amp;vtp=1&amp;bbb=1"/>
          <p:cNvSpPr/>
          <p:nvPr>
            <p:custDataLst>
              <p:tags r:id="rId2"/>
            </p:custDataLst>
          </p:nvPr>
        </p:nvSpPr>
        <p:spPr>
          <a:xfrm>
            <a:off x="9019244" y="3131990"/>
            <a:ext cx="1919816" cy="631444"/>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4" name="QB_7_AS.18_3#a47583a80?htil=6&amp;vcp=1&amp;vis=1&amp;pid=a35b60e69&amp;color=0,0,0&amp;vtp=1&amp;bt=1&amp;bbb=1&amp;hb=1&amp;hs=1"/>
              <p:cNvSpPr/>
              <p:nvPr>
                <p:custDataLst>
                  <p:tags r:id="rId3"/>
                </p:custDataLst>
              </p:nvPr>
            </p:nvSpPr>
            <p:spPr>
              <a:xfrm>
                <a:off x="719328" y="536449"/>
                <a:ext cx="7644384" cy="3470487"/>
              </a:xfrm>
              <a:prstGeom prst="rect">
                <a:avLst/>
              </a:prstGeom>
              <a:noFill/>
            </p:spPr>
            <p:txBody>
              <a:bodyPr wrap="none" lIns="0" tIns="0" rIns="0" bIns="0" rtlCol="0" anchor="t"/>
              <a:lstStyle/>
              <a:p>
                <a:pPr latinLnBrk="1">
                  <a:lnSpc>
                    <a:spcPts val="5600"/>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为了观察小瓶的上浮，故应将螺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母取出，减小小瓶的重力。因小瓶露出水</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面前，形状没有改变，排开水的体积不变，</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故由阿基米德原理知，小瓶在露出水面前</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受到的浮力不变，仍等于</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0.6 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。由运动和</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AS.18_3#a47583a80?htil=6&amp;vcp=1&amp;vis=1&amp;pid=a35b60e69&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536449"/>
                <a:ext cx="7644384" cy="3470487"/>
              </a:xfrm>
              <a:prstGeom prst="rect">
                <a:avLst/>
              </a:prstGeom>
              <a:blipFill>
                <a:blip r:embed="rId10"/>
                <a:stretch>
                  <a:fillRect l="-3190" r="-4466" b="-7030"/>
                </a:stretch>
              </a:blipFill>
            </p:spPr>
            <p:txBody>
              <a:bodyPr/>
              <a:lstStyle/>
              <a:p>
                <a:r>
                  <a:rPr lang="zh-CN" altLang="en-US">
                    <a:noFill/>
                  </a:rPr>
                  <a:t> </a:t>
                </a:r>
              </a:p>
            </p:txBody>
          </p:sp>
        </mc:Fallback>
      </mc:AlternateContent>
      <p:sp>
        <p:nvSpPr>
          <p:cNvPr id="5" name="QB_7_AS.18_3#a47583a80?htil=6&amp;vcp=1&amp;vis=1&amp;pid=a35b60e69&amp;color=0,0,0&amp;vtp=1&amp;bt=1&amp;bbb=1&amp;hb=1&amp;hs=1">
            <a:extLst>
              <a:ext uri="{FF2B5EF4-FFF2-40B4-BE49-F238E27FC236}">
                <a16:creationId xmlns:a16="http://schemas.microsoft.com/office/drawing/2014/main" id="{86B4259B-634F-BA4B-B150-43A9ED4E7A1E}"/>
              </a:ext>
            </a:extLst>
          </p:cNvPr>
          <p:cNvSpPr/>
          <p:nvPr>
            <p:custDataLst>
              <p:tags r:id="rId4"/>
            </p:custDataLst>
          </p:nvPr>
        </p:nvSpPr>
        <p:spPr>
          <a:xfrm>
            <a:off x="719328" y="3980011"/>
            <a:ext cx="10752000" cy="20480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力的关系知，当松开手后，小瓶由静止向上运动，运动状态</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发生改变，受到非平衡力的作用，小球受到的浮力大于自身</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重力，故得出物体上浮的条件是浮力大于重力。</a:t>
            </a:r>
            <a:endParaRPr lang="en-US" altLang="zh-CN" sz="3200"/>
          </a:p>
        </p:txBody>
      </p:sp>
      <p:sp>
        <p:nvSpPr>
          <p:cNvPr id="6" name="object 54">
            <a:hlinkClick r:id="rId11"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ipe(left)">
                                      <p:cBhvr>
                                        <p:cTn id="28" dur="500"/>
                                        <p:tgtEl>
                                          <p:spTgt spid="3">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left)">
                                      <p:cBhvr>
                                        <p:cTn id="34" dur="500"/>
                                        <p:tgtEl>
                                          <p:spTgt spid="5">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19_1#a7dbb322a?htil=7&amp;vcp=1&amp;vis=1&amp;pid=df80abcf0&amp;color=0,0,0&amp;tib=255,255,255&amp;vtp=1&amp;bt=1"/>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7921967" y="1585099"/>
            <a:ext cx="3486912" cy="35722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O_6_BD.19_2#a7dbb322a?htil=7&amp;vcp=1&amp;vis=1&amp;pid=df80abcf0&amp;color=0,0,0&amp;vtp=1&amp;bbb=1&amp;hb=1"/>
              <p:cNvSpPr/>
              <p:nvPr>
                <p:custDataLst>
                  <p:tags r:id="rId2"/>
                </p:custDataLst>
              </p:nvPr>
            </p:nvSpPr>
            <p:spPr>
              <a:xfrm>
                <a:off x="719328" y="1568166"/>
                <a:ext cx="7083552" cy="287798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34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小明“探究怎样使物体</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上浮”，将体积相等的两个物体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浸</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没在水中，松开手，物体静止时如图甲</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6_BD.19_2#a7dbb322a?htil=7&amp;vcp=1&amp;vis=1&amp;pid=df80abcf0&amp;color=0,0,0&amp;vtp=1&amp;bbb=1&amp;hb=1"/>
              <p:cNvSpPr>
                <a:spLocks noRot="1" noChangeAspect="1" noMove="1" noResize="1" noEditPoints="1" noAdjustHandles="1" noChangeArrowheads="1" noChangeShapeType="1" noTextEdit="1"/>
              </p:cNvSpPr>
              <p:nvPr>
                <p:custDataLst>
                  <p:tags r:id="rId7"/>
                </p:custDataLst>
              </p:nvPr>
            </p:nvSpPr>
            <p:spPr>
              <a:xfrm>
                <a:off x="719328" y="1568166"/>
                <a:ext cx="7083552" cy="2877989"/>
              </a:xfrm>
              <a:prstGeom prst="rect">
                <a:avLst/>
              </a:prstGeom>
              <a:blipFill>
                <a:blip r:embed="rId8"/>
                <a:stretch>
                  <a:fillRect l="-3442" r="-3012" b="-9110"/>
                </a:stretch>
              </a:blipFill>
            </p:spPr>
            <p:txBody>
              <a:bodyPr/>
              <a:lstStyle/>
              <a:p>
                <a:r>
                  <a:rPr lang="zh-CN" altLang="en-US">
                    <a:noFill/>
                  </a:rPr>
                  <a:t> </a:t>
                </a:r>
              </a:p>
            </p:txBody>
          </p:sp>
        </mc:Fallback>
      </mc:AlternateContent>
      <p:pic>
        <p:nvPicPr>
          <p:cNvPr id="4" name="QO_6_BD.19_2#a7dbb322a?htil=7&amp;vcp=1&amp;vis=1&amp;pid=df80abcf0&amp;color=0,0,0&amp;tib=255,255,255&amp;iip=2&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1057699" y="1565117"/>
            <a:ext cx="2828544" cy="78028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0_1#abce2f5de?htil=8&amp;vcp=1&amp;vis=1&amp;pid=a7dbb322a&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863460" y="1998611"/>
            <a:ext cx="2523744" cy="260908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7_BD.20_2#abce2f5de?htil=8&amp;vcp=1&amp;vis=1&amp;pid=a7dbb322a&amp;color=0,0,0&amp;vtp=1&amp;bt=1&amp;bbb=1&amp;hb=1"/>
              <p:cNvSpPr/>
              <p:nvPr>
                <p:custDataLst>
                  <p:tags r:id="rId2"/>
                </p:custDataLst>
              </p:nvPr>
            </p:nvSpPr>
            <p:spPr>
              <a:xfrm>
                <a:off x="719328" y="1937651"/>
                <a:ext cx="8046720" cy="2872571"/>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（1）如图乙所示，选择物体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进行实验，用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弹簧测力计测出其重力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，浸没在水</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中受到的浮力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的体积</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____</a:t>
                </a:r>
              </a:p>
              <a:p>
                <a:pPr latinLnBrk="1">
                  <a:lnSpc>
                    <a:spcPts val="5600"/>
                  </a:lnSpc>
                </a:pPr>
                <a14:m>
                  <m:oMath xmlns:m="http://schemas.openxmlformats.org/officeDocument/2006/math">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BD.20_2#abce2f5de?htil=8&amp;vcp=1&amp;vis=1&amp;pid=a7dbb322a&amp;color=0,0,0&amp;vtp=1&amp;bt=1&amp;bbb=1&amp;hb=1"/>
              <p:cNvSpPr>
                <a:spLocks noRot="1" noChangeAspect="1" noMove="1" noResize="1" noEditPoints="1" noAdjustHandles="1" noChangeArrowheads="1" noChangeShapeType="1" noTextEdit="1"/>
              </p:cNvSpPr>
              <p:nvPr>
                <p:custDataLst>
                  <p:tags r:id="rId9"/>
                </p:custDataLst>
              </p:nvPr>
            </p:nvSpPr>
            <p:spPr>
              <a:xfrm>
                <a:off x="719328" y="1937651"/>
                <a:ext cx="8046720" cy="2872571"/>
              </a:xfrm>
              <a:prstGeom prst="rect">
                <a:avLst/>
              </a:prstGeom>
              <a:blipFill>
                <a:blip r:embed="rId10"/>
                <a:stretch>
                  <a:fillRect l="-3030" r="-833" b="-8705"/>
                </a:stretch>
              </a:blipFill>
            </p:spPr>
            <p:txBody>
              <a:bodyPr/>
              <a:lstStyle/>
              <a:p>
                <a:r>
                  <a:rPr lang="zh-CN" altLang="en-US">
                    <a:noFill/>
                  </a:rPr>
                  <a:t> </a:t>
                </a:r>
              </a:p>
            </p:txBody>
          </p:sp>
        </mc:Fallback>
      </mc:AlternateContent>
      <p:sp>
        <p:nvSpPr>
          <p:cNvPr id="4" name="QB_7_AN.21_1#abce2f5de.blank?vcp=1&amp;vis=1&amp;pid=a7dbb322a&amp;color=0,0,0&amp;vpa=11&amp;vtp=1"/>
          <p:cNvSpPr/>
          <p:nvPr>
            <p:custDataLst>
              <p:tags r:id="rId3"/>
            </p:custDataLst>
          </p:nvPr>
        </p:nvSpPr>
        <p:spPr>
          <a:xfrm>
            <a:off x="5661618" y="2645464"/>
            <a:ext cx="4974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4</a:t>
            </a:r>
            <a:endParaRPr lang="en-US" altLang="zh-CN" sz="3200"/>
          </a:p>
        </p:txBody>
      </p:sp>
      <p:sp>
        <p:nvSpPr>
          <p:cNvPr id="5" name="QB_7_AN.22_1#abce2f5de.blank?vcp=1&amp;vis=1&amp;pid=a7dbb322a&amp;color=0,0,0&amp;vpa=12&amp;vtp=1&amp;bbb=1"/>
          <p:cNvSpPr/>
          <p:nvPr>
            <p:custDataLst>
              <p:tags r:id="rId4"/>
            </p:custDataLst>
          </p:nvPr>
        </p:nvSpPr>
        <p:spPr>
          <a:xfrm>
            <a:off x="3944240" y="3390531"/>
            <a:ext cx="8022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1.6</a:t>
            </a:r>
            <a:endParaRPr lang="en-US" altLang="zh-CN" sz="3200"/>
          </a:p>
        </p:txBody>
      </p:sp>
      <p:sp>
        <p:nvSpPr>
          <p:cNvPr id="6" name="QB_7_AN.23_1#abce2f5de.blank?vcp=1&amp;vis=1&amp;pid=a7dbb322a&amp;color=0,0,0&amp;vpa=13&amp;vtp=1&amp;bbb=1"/>
          <p:cNvSpPr/>
          <p:nvPr>
            <p:custDataLst>
              <p:tags r:id="rId5"/>
            </p:custDataLst>
          </p:nvPr>
        </p:nvSpPr>
        <p:spPr>
          <a:xfrm>
            <a:off x="7683290" y="3390531"/>
            <a:ext cx="9038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160</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AS.24_1#abce2f5de?htil=9&amp;vcp=1&amp;vis=1&amp;pid=a7dbb322a&amp;color=0,0,0&amp;tib=255,255,255&amp;vtp=1&amp;hs=1&amp;hs=1"/>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9109459" y="597409"/>
            <a:ext cx="2231136"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7_AS.24_2#abce2f5de?htil=9&amp;vcp=1&amp;vis=1&amp;pid=a7dbb322a&amp;color=0,0,0&amp;vtp=1&amp;bt=1&amp;bbb=1&amp;hb=1&amp;hs=1"/>
              <p:cNvSpPr/>
              <p:nvPr>
                <p:custDataLst>
                  <p:tags r:id="rId2"/>
                </p:custDataLst>
              </p:nvPr>
            </p:nvSpPr>
            <p:spPr>
              <a:xfrm>
                <a:off x="719328" y="536448"/>
                <a:ext cx="8339328" cy="2801789"/>
              </a:xfrm>
              <a:prstGeom prst="rect">
                <a:avLst/>
              </a:prstGeom>
              <a:noFill/>
            </p:spPr>
            <p:txBody>
              <a:bodyPr wrap="none" lIns="0" tIns="0" rIns="0" bIns="0" rtlCol="0" anchor="t"/>
              <a:lstStyle/>
              <a:p>
                <a:pPr latinLnBrk="1">
                  <a:lnSpc>
                    <a:spcPts val="57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用弹簧测力计测出物体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的重力</a:t>
                </a:r>
              </a:p>
              <a:p>
                <a:pPr latinLnBrk="1">
                  <a:lnSpc>
                    <a:spcPts val="5733"/>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，浸没在水中时弹簧测力计的示数</a:t>
                </a:r>
              </a:p>
              <a:p>
                <a:pPr latinLnBrk="1">
                  <a:lnSpc>
                    <a:spcPts val="5733"/>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，则物体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受到的浮力</a:t>
                </a:r>
              </a:p>
              <a:p>
                <a:pPr latinLnBrk="1">
                  <a:lnSpc>
                    <a:spcPts val="54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−2.4 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=1.6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，由于物体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AS.24_2#abce2f5de?htil=9&amp;vcp=1&amp;vis=1&amp;pid=a7dbb322a&amp;color=0,0,0&amp;vtp=1&amp;bt=1&amp;bbb=1&amp;hb=1&amp;hs=1"/>
              <p:cNvSpPr>
                <a:spLocks noRot="1" noChangeAspect="1" noMove="1" noResize="1" noEditPoints="1" noAdjustHandles="1" noChangeArrowheads="1" noChangeShapeType="1" noTextEdit="1"/>
              </p:cNvSpPr>
              <p:nvPr>
                <p:custDataLst>
                  <p:tags r:id="rId7"/>
                </p:custDataLst>
              </p:nvPr>
            </p:nvSpPr>
            <p:spPr>
              <a:xfrm>
                <a:off x="719328" y="536448"/>
                <a:ext cx="8339328" cy="2801789"/>
              </a:xfrm>
              <a:prstGeom prst="rect">
                <a:avLst/>
              </a:prstGeom>
              <a:blipFill>
                <a:blip r:embed="rId8"/>
                <a:stretch>
                  <a:fillRect l="-2924" b="-82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7_AS.24_2#abce2f5de?htil=9&amp;vcp=1&amp;vis=1&amp;pid=a7dbb322a&amp;color=0,0,0&amp;vtp=1&amp;bt=1&amp;bbb=1&amp;hb=1&amp;hs=1">
                <a:extLst>
                  <a:ext uri="{FF2B5EF4-FFF2-40B4-BE49-F238E27FC236}">
                    <a16:creationId xmlns:a16="http://schemas.microsoft.com/office/drawing/2014/main" id="{77C72EEC-97D4-7A8E-F042-E325EEB6DF32}"/>
                  </a:ext>
                </a:extLst>
              </p:cNvPr>
              <p:cNvSpPr/>
              <p:nvPr>
                <p:custDataLst>
                  <p:tags r:id="rId3"/>
                </p:custDataLst>
              </p:nvPr>
            </p:nvSpPr>
            <p:spPr>
              <a:xfrm>
                <a:off x="720000" y="3338238"/>
                <a:ext cx="10752000" cy="2614337"/>
              </a:xfrm>
              <a:prstGeom prst="rect">
                <a:avLst/>
              </a:prstGeom>
              <a:noFill/>
            </p:spPr>
            <p:txBody>
              <a:bodyPr wrap="square" lIns="0" tIns="0" rIns="0" bIns="0" rtlCol="0" anchor="t"/>
              <a:lstStyle/>
              <a:p>
                <a:pPr latinLnBrk="1">
                  <a:lnSpc>
                    <a:spcPts val="6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浸没在水中，则由</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液</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排</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可求得</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的体积</a:t>
                </a:r>
              </a:p>
              <a:p>
                <a:pPr latinLnBrk="1">
                  <a:lnSpc>
                    <a:spcPts val="7866"/>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num>
                      <m:den>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水</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den>
                    </m:f>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a:rPr lang="en-US" altLang="zh-CN" sz="3200">
                            <a:solidFill>
                              <a:srgbClr val="000000"/>
                            </a:solidFill>
                            <a:latin typeface="Cambria Math" panose="02040503050406030204" pitchFamily="18" charset="0"/>
                            <a:ea typeface="微软雅黑" pitchFamily="34" charset="-122"/>
                            <a:cs typeface="Times New Roman" pitchFamily="34" charset="-120"/>
                          </a:rPr>
                          <m:t>1.6 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num>
                      <m:den>
                        <m:r>
                          <a:rPr lang="en-US" altLang="zh-CN" sz="3200">
                            <a:solidFill>
                              <a:srgbClr val="000000"/>
                            </a:solidFill>
                            <a:latin typeface="Cambria Math" panose="02040503050406030204" pitchFamily="18" charset="0"/>
                            <a:ea typeface="微软雅黑" pitchFamily="34" charset="-122"/>
                            <a:cs typeface="Times New Roman" pitchFamily="34" charset="-120"/>
                          </a:rPr>
                          <m:t>1.0×</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den>
                    </m:f>
                    <m:r>
                      <a:rPr lang="en-US" altLang="zh-CN" sz="3200">
                        <a:solidFill>
                          <a:srgbClr val="000000"/>
                        </a:solidFill>
                        <a:latin typeface="Cambria Math" panose="02040503050406030204" pitchFamily="18" charset="0"/>
                        <a:ea typeface="微软雅黑" pitchFamily="34" charset="-122"/>
                        <a:cs typeface="Times New Roman" pitchFamily="34" charset="-120"/>
                      </a:rPr>
                      <m:t>=1.6×</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=160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AS.24_2#abce2f5de?htil=9&amp;vcp=1&amp;vis=1&amp;pid=a7dbb322a&amp;color=0,0,0&amp;vtp=1&amp;bt=1&amp;bbb=1&amp;hb=1&amp;hs=1">
                <a:extLst>
                  <a:ext uri="{FF2B5EF4-FFF2-40B4-BE49-F238E27FC236}">
                    <a16:creationId xmlns:a16="http://schemas.microsoft.com/office/drawing/2014/main" id="{77C72EEC-97D4-7A8E-F042-E325EEB6DF32}"/>
                  </a:ext>
                </a:extLst>
              </p:cNvPr>
              <p:cNvSpPr>
                <a:spLocks noRot="1" noChangeAspect="1" noMove="1" noResize="1" noEditPoints="1" noAdjustHandles="1" noChangeArrowheads="1" noChangeShapeType="1" noTextEdit="1"/>
              </p:cNvSpPr>
              <p:nvPr>
                <p:custDataLst>
                  <p:tags r:id="rId10"/>
                </p:custDataLst>
              </p:nvPr>
            </p:nvSpPr>
            <p:spPr>
              <a:xfrm>
                <a:off x="720000" y="3338238"/>
                <a:ext cx="10752000" cy="2614337"/>
              </a:xfrm>
              <a:prstGeom prst="rect">
                <a:avLst/>
              </a:prstGeom>
              <a:blipFill>
                <a:blip r:embed="rId11"/>
                <a:stretch>
                  <a:fillRect l="-2268" b="-957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5_1#f4ca0ebff?htil=10&amp;vcp=1&amp;vis=1&amp;pid=a7dbb322a&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926073" y="929905"/>
            <a:ext cx="3486912" cy="35722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7_BD.25_2#f4ca0ebff?htil=10&amp;vcp=1&amp;vis=1&amp;pid=a7dbb322a&amp;color=0,0,0&amp;vtp=1&amp;bt=1&amp;bbb=1&amp;hb=1&amp;hs=1"/>
              <p:cNvSpPr/>
              <p:nvPr>
                <p:custDataLst>
                  <p:tags r:id="rId2"/>
                </p:custDataLst>
              </p:nvPr>
            </p:nvSpPr>
            <p:spPr>
              <a:xfrm>
                <a:off x="719328" y="868945"/>
                <a:ext cx="7083552"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（2）测出物体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的重力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，发现</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于</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”），初步得到物体</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上浮的条件。</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BD.25_2#f4ca0ebff?htil=10&amp;vcp=1&amp;vis=1&amp;pid=a7dbb322a&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868945"/>
                <a:ext cx="7083552" cy="2128520"/>
              </a:xfrm>
              <a:prstGeom prst="rect">
                <a:avLst/>
              </a:prstGeom>
              <a:blipFill>
                <a:blip r:embed="rId10"/>
                <a:stretch>
                  <a:fillRect l="-3442" r="-3270" b="-114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7_AN.26_1#f4ca0ebff.blank?vcp=1&amp;vis=1&amp;pid=a7dbb322a&amp;color=0,0,0&amp;vpa=14&amp;vtp=1&amp;bbb=1"/>
              <p:cNvSpPr/>
              <p:nvPr>
                <p:custDataLst>
                  <p:tags r:id="rId3"/>
                </p:custDataLst>
              </p:nvPr>
            </p:nvSpPr>
            <p:spPr>
              <a:xfrm>
                <a:off x="1140544" y="1731614"/>
                <a:ext cx="606976" cy="471255"/>
              </a:xfrm>
              <a:prstGeom prst="rect">
                <a:avLst/>
              </a:prstGeom>
              <a:noFill/>
            </p:spPr>
            <p:txBody>
              <a:bodyPr wrap="none" lIns="0" tIns="0" rIns="0" bIns="0" rtlCol="0" anchor="t"/>
              <a:lstStyle/>
              <a:p>
                <a:pPr algn="ctr" latinLnBrk="1">
                  <a:lnSpc>
                    <a:spcPts val="4000"/>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A</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AN.26_1#f4ca0ebff.blank?vcp=1&amp;vis=1&amp;pid=a7dbb322a&amp;color=0,0,0&amp;vpa=14&amp;vtp=1&amp;bbb=1"/>
              <p:cNvSpPr>
                <a:spLocks noRot="1" noChangeAspect="1" noMove="1" noResize="1" noEditPoints="1" noAdjustHandles="1" noChangeArrowheads="1" noChangeShapeType="1" noTextEdit="1"/>
              </p:cNvSpPr>
              <p:nvPr>
                <p:custDataLst>
                  <p:tags r:id="rId11"/>
                </p:custDataLst>
              </p:nvPr>
            </p:nvSpPr>
            <p:spPr>
              <a:xfrm>
                <a:off x="1140544" y="1731614"/>
                <a:ext cx="606976" cy="471255"/>
              </a:xfrm>
              <a:prstGeom prst="rect">
                <a:avLst/>
              </a:prstGeom>
              <a:blipFill>
                <a:blip r:embed="rId12"/>
                <a:stretch>
                  <a:fillRect b="-1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S.27_1#f4ca0ebff?htil=10&amp;vcp=1&amp;vis=1&amp;pid=a7dbb322a&amp;color=0,0,0&amp;vtp=1&amp;bbb=1&amp;hb=1&amp;hs=1"/>
              <p:cNvSpPr/>
              <p:nvPr>
                <p:custDataLst>
                  <p:tags r:id="rId4"/>
                </p:custDataLst>
              </p:nvPr>
            </p:nvSpPr>
            <p:spPr>
              <a:xfrm>
                <a:off x="719328" y="2991708"/>
                <a:ext cx="7083552"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两个物体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体积相等，浸没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在水中时二者受到的浮力相等，则测出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的重力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，发现</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小于浮力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27_1#f4ca0ebff?htil=10&amp;vcp=1&amp;vis=1&amp;pid=a7dbb322a&amp;color=0,0,0&amp;vtp=1&amp;bbb=1&amp;hb=1&amp;hs=1"/>
              <p:cNvSpPr>
                <a:spLocks noRot="1" noChangeAspect="1" noMove="1" noResize="1" noEditPoints="1" noAdjustHandles="1" noChangeArrowheads="1" noChangeShapeType="1" noTextEdit="1"/>
              </p:cNvSpPr>
              <p:nvPr>
                <p:custDataLst>
                  <p:tags r:id="rId13"/>
                </p:custDataLst>
              </p:nvPr>
            </p:nvSpPr>
            <p:spPr>
              <a:xfrm>
                <a:off x="719328" y="2991708"/>
                <a:ext cx="7083552" cy="2128520"/>
              </a:xfrm>
              <a:prstGeom prst="rect">
                <a:avLst/>
              </a:prstGeom>
              <a:blipFill>
                <a:blip r:embed="rId14"/>
                <a:stretch>
                  <a:fillRect l="-3442" r="-3184" b="-114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AS.27_1#f4ca0ebff?htil=10&amp;vcp=1&amp;vis=1&amp;pid=a7dbb322a&amp;color=0,0,0&amp;vtp=1&amp;bbb=1&amp;hb=1&amp;hs=1">
                <a:extLst>
                  <a:ext uri="{FF2B5EF4-FFF2-40B4-BE49-F238E27FC236}">
                    <a16:creationId xmlns:a16="http://schemas.microsoft.com/office/drawing/2014/main" id="{C581A968-6E7D-F68A-BB3F-FDFD471A6661}"/>
                  </a:ext>
                </a:extLst>
              </p:cNvPr>
              <p:cNvSpPr/>
              <p:nvPr>
                <p:custDataLst>
                  <p:tags r:id="rId5"/>
                </p:custDataLst>
              </p:nvPr>
            </p:nvSpPr>
            <p:spPr>
              <a:xfrm>
                <a:off x="720000" y="5199899"/>
                <a:ext cx="10752000" cy="6383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上浮，则初步得到物体上浮的条件。</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S.27_1#f4ca0ebff?htil=10&amp;vcp=1&amp;vis=1&amp;pid=a7dbb322a&amp;color=0,0,0&amp;vtp=1&amp;bbb=1&amp;hb=1&amp;hs=1">
                <a:extLst>
                  <a:ext uri="{FF2B5EF4-FFF2-40B4-BE49-F238E27FC236}">
                    <a16:creationId xmlns:a16="http://schemas.microsoft.com/office/drawing/2014/main" id="{C581A968-6E7D-F68A-BB3F-FDFD471A6661}"/>
                  </a:ext>
                </a:extLst>
              </p:cNvPr>
              <p:cNvSpPr>
                <a:spLocks noRot="1" noChangeAspect="1" noMove="1" noResize="1" noEditPoints="1" noAdjustHandles="1" noChangeArrowheads="1" noChangeShapeType="1" noTextEdit="1"/>
              </p:cNvSpPr>
              <p:nvPr>
                <p:custDataLst>
                  <p:tags r:id="rId16"/>
                </p:custDataLst>
              </p:nvPr>
            </p:nvSpPr>
            <p:spPr>
              <a:xfrm>
                <a:off x="720000" y="5199899"/>
                <a:ext cx="10752000" cy="638387"/>
              </a:xfrm>
              <a:prstGeom prst="rect">
                <a:avLst/>
              </a:prstGeom>
              <a:blipFill>
                <a:blip r:embed="rId17"/>
                <a:stretch>
                  <a:fillRect l="-2268" b="-3809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8_1#4302e9413?htil=11&amp;vcp=1&amp;vis=1&amp;pid=a7dbb322a&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8440016" y="597408"/>
            <a:ext cx="2787113" cy="2863027"/>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7_BD.28_2#4302e9413?htil=11&amp;vcp=1&amp;vis=1&amp;pid=a7dbb322a&amp;color=0,0,0&amp;vtp=1&amp;bt=1&amp;bbb=1&amp;hb=1&amp;hs=1"/>
              <p:cNvSpPr/>
              <p:nvPr>
                <p:custDataLst>
                  <p:tags r:id="rId2"/>
                </p:custDataLst>
              </p:nvPr>
            </p:nvSpPr>
            <p:spPr>
              <a:xfrm>
                <a:off x="719328" y="536449"/>
                <a:ext cx="7437120" cy="1995932"/>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（3）将物体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从水中提起的过程中，发现</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弹簧测力计示数变大，你认为可能的原因</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是</a:t>
                </a:r>
                <a:r>
                  <a:rPr lang="en-US" altLang="zh-CN" sz="3200">
                    <a:solidFill>
                      <a:srgbClr val="000000"/>
                    </a:solidFill>
                    <a:latin typeface="SimSun" pitchFamily="34" charset="0"/>
                    <a:ea typeface="SimSun" pitchFamily="34" charset="-122"/>
                    <a:cs typeface="SimSun" pitchFamily="34" charset="-120"/>
                  </a:rPr>
                  <a:t>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BD.28_2#4302e9413?htil=11&amp;vcp=1&amp;vis=1&amp;pid=a7dbb322a&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536449"/>
                <a:ext cx="7437120" cy="1995932"/>
              </a:xfrm>
              <a:prstGeom prst="rect">
                <a:avLst/>
              </a:prstGeom>
              <a:blipFill>
                <a:blip r:embed="rId11"/>
                <a:stretch>
                  <a:fillRect l="-3279" r="-2705" b="-12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7_AN.29_1#4302e9413.blank?vcp=1&amp;vis=1&amp;pid=a7dbb322a&amp;color=0,0,0&amp;vpa=15&amp;vtp=1&amp;bbb=1"/>
              <p:cNvSpPr/>
              <p:nvPr>
                <p:custDataLst>
                  <p:tags r:id="rId3"/>
                </p:custDataLst>
              </p:nvPr>
            </p:nvSpPr>
            <p:spPr>
              <a:xfrm>
                <a:off x="1114087" y="1969517"/>
                <a:ext cx="3807629"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逐渐露出水面</a:t>
                </a:r>
                <a:endParaRPr lang="en-US" altLang="zh-CN" sz="3200">
                  <a:solidFill>
                    <a:srgbClr val="C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AN.29_1#4302e9413.blank?vcp=1&amp;vis=1&amp;pid=a7dbb322a&amp;color=0,0,0&amp;vpa=15&amp;vtp=1&amp;bbb=1"/>
              <p:cNvSpPr>
                <a:spLocks noRot="1" noChangeAspect="1" noMove="1" noResize="1" noEditPoints="1" noAdjustHandles="1" noChangeArrowheads="1" noChangeShapeType="1" noTextEdit="1"/>
              </p:cNvSpPr>
              <p:nvPr>
                <p:custDataLst>
                  <p:tags r:id="rId12"/>
                </p:custDataLst>
              </p:nvPr>
            </p:nvSpPr>
            <p:spPr>
              <a:xfrm>
                <a:off x="1114087" y="1969517"/>
                <a:ext cx="3807629" cy="473287"/>
              </a:xfrm>
              <a:prstGeom prst="rect">
                <a:avLst/>
              </a:prstGeom>
              <a:blipFill>
                <a:blip r:embed="rId13"/>
                <a:stretch>
                  <a:fillRect l="-3045" t="-29487" r="-2724" b="-512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S.30_1#4302e9413?htil=11&amp;vcp=1&amp;vis=1&amp;pid=a7dbb322a&amp;color=0,0,0&amp;vtp=1&amp;bbb=1&amp;hb=1&amp;hs=1"/>
              <p:cNvSpPr/>
              <p:nvPr>
                <p:custDataLst>
                  <p:tags r:id="rId4"/>
                </p:custDataLst>
              </p:nvPr>
            </p:nvSpPr>
            <p:spPr>
              <a:xfrm>
                <a:off x="719328" y="2523745"/>
                <a:ext cx="7437120" cy="1294553"/>
              </a:xfrm>
              <a:prstGeom prst="rect">
                <a:avLst/>
              </a:prstGeom>
              <a:noFill/>
            </p:spPr>
            <p:txBody>
              <a:bodyPr wrap="none" lIns="0" tIns="0" rIns="0" bIns="0" rtlCol="0" anchor="t"/>
              <a:lstStyle/>
              <a:p>
                <a:pPr latinLnBrk="1">
                  <a:lnSpc>
                    <a:spcPts val="54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将物体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从水中提起的过程中，</a:t>
                </a:r>
              </a:p>
              <a:p>
                <a:pP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发现弹簧测力计示数</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变大，根据</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30_1#4302e9413?htil=11&amp;vcp=1&amp;vis=1&amp;pid=a7dbb322a&amp;color=0,0,0&amp;vtp=1&amp;bbb=1&amp;hb=1&amp;hs=1"/>
              <p:cNvSpPr>
                <a:spLocks noRot="1" noChangeAspect="1" noMove="1" noResize="1" noEditPoints="1" noAdjustHandles="1" noChangeArrowheads="1" noChangeShapeType="1" noTextEdit="1"/>
              </p:cNvSpPr>
              <p:nvPr>
                <p:custDataLst>
                  <p:tags r:id="rId14"/>
                </p:custDataLst>
              </p:nvPr>
            </p:nvSpPr>
            <p:spPr>
              <a:xfrm>
                <a:off x="719328" y="2523745"/>
                <a:ext cx="7437120" cy="1294553"/>
              </a:xfrm>
              <a:prstGeom prst="rect">
                <a:avLst/>
              </a:prstGeom>
              <a:blipFill>
                <a:blip r:embed="rId15"/>
                <a:stretch>
                  <a:fillRect l="-3279" r="0" b="-188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AS.30_1#4302e9413?htil=11&amp;vcp=1&amp;vis=1&amp;pid=a7dbb322a&amp;color=0,0,0&amp;vtp=1&amp;bbb=1&amp;hb=1&amp;hs=1">
                <a:extLst>
                  <a:ext uri="{FF2B5EF4-FFF2-40B4-BE49-F238E27FC236}">
                    <a16:creationId xmlns:a16="http://schemas.microsoft.com/office/drawing/2014/main" id="{ED696FBA-1E8A-AC78-32D1-4979CA6EEC88}"/>
                  </a:ext>
                </a:extLst>
              </p:cNvPr>
              <p:cNvSpPr/>
              <p:nvPr>
                <p:custDataLst>
                  <p:tags r:id="rId5"/>
                </p:custDataLst>
              </p:nvPr>
            </p:nvSpPr>
            <p:spPr>
              <a:xfrm>
                <a:off x="720000" y="3818298"/>
                <a:ext cx="10752000" cy="2192020"/>
              </a:xfrm>
              <a:prstGeom prst="rect">
                <a:avLst/>
              </a:prstGeom>
              <a:noFill/>
            </p:spPr>
            <p:txBody>
              <a:bodyPr wrap="none" lIns="0" tIns="0" rIns="0" bIns="0" rtlCol="0" anchor="t"/>
              <a:lstStyle/>
              <a:p>
                <a:pPr latinLnBrk="1">
                  <a:lnSpc>
                    <a:spcPts val="54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可知，所受的浮力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变小，则</a:t>
                </a:r>
              </a:p>
              <a:p>
                <a:pPr latinLnBrk="1">
                  <a:lnSpc>
                    <a:spcPts val="7066"/>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由</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num>
                      <m:den>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液</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den>
                    </m:f>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num>
                      <m:den>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水</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den>
                    </m:f>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可知，</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排开水的体积</a:t>
                </a:r>
              </a:p>
              <a:p>
                <a:pP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逐渐变小，说明物体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逐渐露出水面。</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S.30_1#4302e9413?htil=11&amp;vcp=1&amp;vis=1&amp;pid=a7dbb322a&amp;color=0,0,0&amp;vtp=1&amp;bbb=1&amp;hb=1&amp;hs=1">
                <a:extLst>
                  <a:ext uri="{FF2B5EF4-FFF2-40B4-BE49-F238E27FC236}">
                    <a16:creationId xmlns:a16="http://schemas.microsoft.com/office/drawing/2014/main" id="{ED696FBA-1E8A-AC78-32D1-4979CA6EEC88}"/>
                  </a:ext>
                </a:extLst>
              </p:cNvPr>
              <p:cNvSpPr>
                <a:spLocks noRot="1" noChangeAspect="1" noMove="1" noResize="1" noEditPoints="1" noAdjustHandles="1" noChangeArrowheads="1" noChangeShapeType="1" noTextEdit="1"/>
              </p:cNvSpPr>
              <p:nvPr>
                <p:custDataLst>
                  <p:tags r:id="rId16"/>
                </p:custDataLst>
              </p:nvPr>
            </p:nvSpPr>
            <p:spPr>
              <a:xfrm>
                <a:off x="720000" y="3818298"/>
                <a:ext cx="10752000" cy="2192020"/>
              </a:xfrm>
              <a:prstGeom prst="rect">
                <a:avLst/>
              </a:prstGeom>
              <a:blipFill>
                <a:blip r:embed="rId17"/>
                <a:stretch>
                  <a:fillRect l="-2268" b="-11389"/>
                </a:stretch>
              </a:blipFill>
            </p:spPr>
            <p:txBody>
              <a:bodyPr/>
              <a:lstStyle/>
              <a:p>
                <a:r>
                  <a:rPr lang="zh-CN" altLang="en-US">
                    <a:noFill/>
                  </a:rPr>
                  <a:t> </a:t>
                </a:r>
              </a:p>
            </p:txBody>
          </p:sp>
        </mc:Fallback>
      </mc:AlternateContent>
      <p:sp>
        <p:nvSpPr>
          <p:cNvPr id="7" name="object 54">
            <a:hlinkClick r:id="rId18"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wipe(left)">
                                      <p:cBhvr>
                                        <p:cTn id="24" dur="500"/>
                                        <p:tgtEl>
                                          <p:spTgt spid="6">
                                            <p:bg/>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31_1#9c4249427?sp=1&amp;vcp=1&amp;vis=1&amp;pid=7b1752dff&amp;color=0,0,0&amp;vtp=1&amp;bt=1&amp;bbb=1&amp;hb=1"/>
          <p:cNvSpPr/>
          <p:nvPr>
            <p:custDataLst>
              <p:tags r:id="rId1"/>
            </p:custDataLst>
          </p:nvPr>
        </p:nvSpPr>
        <p:spPr>
          <a:xfrm>
            <a:off x="719328" y="811415"/>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［多选］小京洗水果时，发现体积较小的橘子漂浮在水面</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上，而体积较大的芒果却沉在水底，如图所示。下列说法正</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5_AN.32_1#9c4249427.bracket?vcp=1&amp;vis=1&amp;pid=7b1752dff&amp;color=0,0,0&amp;vpa=16&amp;vtp=1&amp;bbb=1"/>
          <p:cNvSpPr/>
          <p:nvPr>
            <p:custDataLst>
              <p:tags r:id="rId2"/>
            </p:custDataLst>
          </p:nvPr>
        </p:nvSpPr>
        <p:spPr>
          <a:xfrm>
            <a:off x="2316353" y="2286308"/>
            <a:ext cx="85936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AC</a:t>
            </a:r>
            <a:endParaRPr lang="en-US" altLang="zh-CN" sz="3200"/>
          </a:p>
        </p:txBody>
      </p:sp>
      <p:pic>
        <p:nvPicPr>
          <p:cNvPr id="4" name="QC_5_BD.31_2#9c4249427?iti=7&amp;htil=12&amp;vcp=1&amp;vis=1&amp;pid=7b1752dff&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8125759" y="3103509"/>
            <a:ext cx="3108960" cy="14752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31_3#9c4249427?iti=7&amp;htil=12&amp;vcp=1&amp;vis=1&amp;pid=7b1752dff&amp;color=0,0,0&amp;vtp=1&amp;bbb=1"/>
          <p:cNvSpPr/>
          <p:nvPr>
            <p:custDataLst>
              <p:tags r:id="rId4"/>
            </p:custDataLst>
          </p:nvPr>
        </p:nvSpPr>
        <p:spPr>
          <a:xfrm>
            <a:off x="8720331" y="4748075"/>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p>
        </p:txBody>
      </p:sp>
      <p:sp>
        <p:nvSpPr>
          <p:cNvPr id="6" name="QC_5_BD.31_4#9c4249427.choices?htil=12&amp;vcp=1&amp;vis=1&amp;pid=7b1752dff&amp;color=0,0,0&amp;vtp=1&amp;bbb=1"/>
          <p:cNvSpPr/>
          <p:nvPr>
            <p:custDataLst>
              <p:tags r:id="rId5"/>
            </p:custDataLst>
          </p:nvPr>
        </p:nvSpPr>
        <p:spPr>
          <a:xfrm>
            <a:off x="719328" y="3017658"/>
            <a:ext cx="7473696"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橘子的密度小于芒果的密度</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橘子受到的浮力大于它受到的重力</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橘子受到的重力小于芒果受到的重力</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橘子受到的浮力大于芒果受到的浮力</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p:nvPr>
            <p:custDataLst>
              <p:tags r:id="rId1"/>
            </p:custDataLst>
          </p:nvPr>
        </p:nvGrpSpPr>
        <p:grpSpPr>
          <a:xfrm>
            <a:off x="1984375" y="719138"/>
            <a:ext cx="4084638" cy="2384425"/>
            <a:chOff x="122" y="65"/>
            <a:chExt cx="6431" cy="3756"/>
          </a:xfrm>
        </p:grpSpPr>
        <p:pic>
          <p:nvPicPr>
            <p:cNvPr id="27650" name="Picture 11" descr="常规潜艇"/>
            <p:cNvPicPr>
              <a:picLocks noChangeAspect="1"/>
            </p:cNvPicPr>
            <p:nvPr>
              <p:custDataLst>
                <p:tags r:id="rId14"/>
              </p:custDataLst>
            </p:nvPr>
          </p:nvPicPr>
          <p:blipFill>
            <a:blip r:embed="rId17"/>
            <a:srcRect t="1701"/>
            <a:stretch>
              <a:fillRect/>
            </a:stretch>
          </p:blipFill>
          <p:spPr>
            <a:xfrm>
              <a:off x="122" y="65"/>
              <a:ext cx="6431" cy="3756"/>
            </a:xfrm>
            <a:prstGeom prst="rect">
              <a:avLst/>
            </a:prstGeom>
            <a:noFill/>
            <a:ln w="9525">
              <a:noFill/>
            </a:ln>
          </p:spPr>
        </p:pic>
        <p:sp>
          <p:nvSpPr>
            <p:cNvPr id="73732" name="Text Box 12"/>
            <p:cNvSpPr txBox="1"/>
            <p:nvPr>
              <p:custDataLst>
                <p:tags r:id="rId15"/>
              </p:custDataLst>
            </p:nvPr>
          </p:nvSpPr>
          <p:spPr>
            <a:xfrm>
              <a:off x="252" y="3018"/>
              <a:ext cx="1627" cy="72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潜艇</a:t>
              </a:r>
            </a:p>
          </p:txBody>
        </p:sp>
      </p:grpSp>
      <p:pic>
        <p:nvPicPr>
          <p:cNvPr id="27652" name="Picture 6"/>
          <p:cNvPicPr>
            <a:picLocks noChangeAspect="1"/>
          </p:cNvPicPr>
          <p:nvPr>
            <p:custDataLst>
              <p:tags r:id="rId2"/>
            </p:custDataLst>
          </p:nvPr>
        </p:nvPicPr>
        <p:blipFill>
          <a:blip r:embed="rId18"/>
          <a:srcRect b="2812"/>
          <a:stretch>
            <a:fillRect/>
          </a:stretch>
        </p:blipFill>
        <p:spPr>
          <a:xfrm>
            <a:off x="6137275" y="701675"/>
            <a:ext cx="4078288" cy="2413000"/>
          </a:xfrm>
          <a:prstGeom prst="rect">
            <a:avLst/>
          </a:prstGeom>
          <a:noFill/>
          <a:ln w="9525">
            <a:noFill/>
          </a:ln>
        </p:spPr>
      </p:pic>
      <p:sp>
        <p:nvSpPr>
          <p:cNvPr id="73735" name="Text Box 7"/>
          <p:cNvSpPr txBox="1"/>
          <p:nvPr>
            <p:custDataLst>
              <p:tags r:id="rId3"/>
            </p:custDataLst>
          </p:nvPr>
        </p:nvSpPr>
        <p:spPr>
          <a:xfrm>
            <a:off x="9263063" y="2400300"/>
            <a:ext cx="893763" cy="46037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sym typeface="+mn-ea"/>
              </a:rPr>
              <a:t>下沉</a:t>
            </a:r>
          </a:p>
        </p:txBody>
      </p:sp>
      <p:grpSp>
        <p:nvGrpSpPr>
          <p:cNvPr id="27654" name="Group 8"/>
          <p:cNvGrpSpPr/>
          <p:nvPr>
            <p:custDataLst>
              <p:tags r:id="rId4"/>
            </p:custDataLst>
          </p:nvPr>
        </p:nvGrpSpPr>
        <p:grpSpPr>
          <a:xfrm>
            <a:off x="2005013" y="3149600"/>
            <a:ext cx="4060825" cy="2760663"/>
            <a:chOff x="0" y="0"/>
            <a:chExt cx="6396" cy="4349"/>
          </a:xfrm>
        </p:grpSpPr>
        <p:pic>
          <p:nvPicPr>
            <p:cNvPr id="27655" name="Picture 3" descr="04"/>
            <p:cNvPicPr>
              <a:picLocks noChangeAspect="1"/>
            </p:cNvPicPr>
            <p:nvPr>
              <p:custDataLst>
                <p:tags r:id="rId12"/>
              </p:custDataLst>
            </p:nvPr>
          </p:nvPicPr>
          <p:blipFill>
            <a:blip r:embed="rId19"/>
            <a:srcRect b="6973"/>
            <a:stretch>
              <a:fillRect/>
            </a:stretch>
          </p:blipFill>
          <p:spPr>
            <a:xfrm>
              <a:off x="0" y="0"/>
              <a:ext cx="6396" cy="4349"/>
            </a:xfrm>
            <a:prstGeom prst="rect">
              <a:avLst/>
            </a:prstGeom>
            <a:noFill/>
            <a:ln w="9525">
              <a:noFill/>
            </a:ln>
          </p:spPr>
        </p:pic>
        <p:sp>
          <p:nvSpPr>
            <p:cNvPr id="73738" name="Text Box 10"/>
            <p:cNvSpPr txBox="1"/>
            <p:nvPr>
              <p:custDataLst>
                <p:tags r:id="rId13"/>
              </p:custDataLst>
            </p:nvPr>
          </p:nvSpPr>
          <p:spPr>
            <a:xfrm>
              <a:off x="73" y="75"/>
              <a:ext cx="1568" cy="72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sym typeface="+mn-ea"/>
                </a:rPr>
                <a:t>上浮</a:t>
              </a:r>
            </a:p>
          </p:txBody>
        </p:sp>
      </p:grpSp>
      <p:grpSp>
        <p:nvGrpSpPr>
          <p:cNvPr id="27657" name="Group 11"/>
          <p:cNvGrpSpPr/>
          <p:nvPr>
            <p:custDataLst>
              <p:tags r:id="rId5"/>
            </p:custDataLst>
          </p:nvPr>
        </p:nvGrpSpPr>
        <p:grpSpPr>
          <a:xfrm>
            <a:off x="6132513" y="3227388"/>
            <a:ext cx="4071937" cy="2697162"/>
            <a:chOff x="0" y="0"/>
            <a:chExt cx="6414" cy="4249"/>
          </a:xfrm>
        </p:grpSpPr>
        <p:pic>
          <p:nvPicPr>
            <p:cNvPr id="27658" name="Picture 9" descr="jl07"/>
            <p:cNvPicPr>
              <a:picLocks noChangeAspect="1"/>
            </p:cNvPicPr>
            <p:nvPr>
              <p:custDataLst>
                <p:tags r:id="rId10"/>
              </p:custDataLst>
            </p:nvPr>
          </p:nvPicPr>
          <p:blipFill>
            <a:blip r:embed="rId20"/>
            <a:srcRect l="2499" t="7018" b="5133"/>
            <a:stretch>
              <a:fillRect/>
            </a:stretch>
          </p:blipFill>
          <p:spPr>
            <a:xfrm>
              <a:off x="0" y="0"/>
              <a:ext cx="6414" cy="4249"/>
            </a:xfrm>
            <a:prstGeom prst="rect">
              <a:avLst/>
            </a:prstGeom>
            <a:noFill/>
            <a:ln w="9525">
              <a:noFill/>
            </a:ln>
          </p:spPr>
        </p:pic>
        <p:sp>
          <p:nvSpPr>
            <p:cNvPr id="73741" name="Text Box 13"/>
            <p:cNvSpPr txBox="1"/>
            <p:nvPr>
              <p:custDataLst>
                <p:tags r:id="rId11"/>
              </p:custDataLst>
            </p:nvPr>
          </p:nvSpPr>
          <p:spPr>
            <a:xfrm>
              <a:off x="4966" y="50"/>
              <a:ext cx="1268" cy="72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defRPr>
              </a:lvl5pPr>
            </a:lstStyle>
            <a:p>
              <a:pPr marL="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sym typeface="+mn-ea"/>
                </a:rPr>
                <a:t>悬浮</a:t>
              </a:r>
            </a:p>
          </p:txBody>
        </p:sp>
      </p:grpSp>
      <p:grpSp>
        <p:nvGrpSpPr>
          <p:cNvPr id="5" name="组合 1"/>
          <p:cNvGrpSpPr/>
          <p:nvPr>
            <p:custDataLst>
              <p:tags r:id="rId6"/>
            </p:custDataLst>
          </p:nvPr>
        </p:nvGrpSpPr>
        <p:grpSpPr>
          <a:xfrm>
            <a:off x="2949575" y="6015038"/>
            <a:ext cx="7283450" cy="693737"/>
            <a:chOff x="1568" y="8906"/>
            <a:chExt cx="11470" cy="1095"/>
          </a:xfrm>
        </p:grpSpPr>
        <p:sp>
          <p:nvSpPr>
            <p:cNvPr id="27661" name="Text Box 7"/>
            <p:cNvSpPr txBox="1"/>
            <p:nvPr>
              <p:custDataLst>
                <p:tags r:id="rId8"/>
              </p:custDataLst>
            </p:nvPr>
          </p:nvSpPr>
          <p:spPr>
            <a:xfrm>
              <a:off x="1568" y="9038"/>
              <a:ext cx="11470" cy="959"/>
            </a:xfrm>
            <a:prstGeom prst="rect">
              <a:avLst/>
            </a:prstGeom>
            <a:noFill/>
            <a:ln w="28575">
              <a:noFill/>
            </a:ln>
          </p:spPr>
          <p:txBody>
            <a:bodyPr wrap="square" anchor="t" anchorCtr="0">
              <a:spAutoFit/>
            </a:bodyPr>
            <a:lstStyle/>
            <a:p>
              <a:pPr algn="ctr">
                <a:lnSpc>
                  <a:spcPct val="140000"/>
                </a:lnSpc>
              </a:pPr>
              <a:r>
                <a:rPr lang="zh-CN" altLang="zh-CN" sz="2400">
                  <a:latin typeface="黑体" panose="02010609060101010101" pitchFamily="49" charset="-122"/>
                  <a:ea typeface="黑体" panose="02010609060101010101" pitchFamily="49" charset="-122"/>
                </a:rPr>
                <a:t>物体的浮与沉是由什么因素决定的呢？</a:t>
              </a:r>
            </a:p>
          </p:txBody>
        </p:sp>
        <p:pic>
          <p:nvPicPr>
            <p:cNvPr id="27662" name="Picture 6" descr="？"/>
            <p:cNvPicPr>
              <a:picLocks noChangeAspect="1"/>
            </p:cNvPicPr>
            <p:nvPr>
              <p:custDataLst>
                <p:tags r:id="rId9"/>
              </p:custDataLst>
            </p:nvPr>
          </p:nvPicPr>
          <p:blipFill>
            <a:blip r:embed="rId21"/>
            <a:stretch>
              <a:fillRect/>
            </a:stretch>
          </p:blipFill>
          <p:spPr>
            <a:xfrm>
              <a:off x="2192" y="8906"/>
              <a:ext cx="822" cy="1095"/>
            </a:xfrm>
            <a:prstGeom prst="rect">
              <a:avLst/>
            </a:prstGeom>
            <a:noFill/>
            <a:ln w="9525">
              <a:noFill/>
            </a:ln>
          </p:spPr>
        </p:pic>
      </p:grpSp>
      <p:sp>
        <p:nvSpPr>
          <p:cNvPr id="27663" name="文本框 4103"/>
          <p:cNvSpPr txBox="1"/>
          <p:nvPr>
            <p:custDataLst>
              <p:tags r:id="rId7"/>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33_1#9c4249427?iti=8&amp;htil=13&amp;vcp=1&amp;vis=1&amp;pid=7b1752dff&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671272" y="844011"/>
            <a:ext cx="2445072" cy="1160211"/>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33_2#9c4249427?iti=8&amp;htil=13&amp;vcp=1&amp;vis=1&amp;pid=7b1752dff&amp;color=0,0,0&amp;vtp=1&amp;bbb=1"/>
          <p:cNvSpPr/>
          <p:nvPr>
            <p:custDataLst>
              <p:tags r:id="rId2"/>
            </p:custDataLst>
          </p:nvPr>
        </p:nvSpPr>
        <p:spPr>
          <a:xfrm>
            <a:off x="8933900" y="2173555"/>
            <a:ext cx="1919816" cy="653373"/>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p>
        </p:txBody>
      </p:sp>
      <p:sp>
        <p:nvSpPr>
          <p:cNvPr id="4" name="QC_5_AS.33_3#9c4249427?htil=13&amp;vcp=1&amp;vis=1&amp;pid=7b1752dff&amp;color=0,0,0&amp;vtp=1&amp;bt=1&amp;bbb=1&amp;hb=1&amp;hs=1"/>
          <p:cNvSpPr/>
          <p:nvPr>
            <p:custDataLst>
              <p:tags r:id="rId3"/>
            </p:custDataLst>
          </p:nvPr>
        </p:nvSpPr>
        <p:spPr>
          <a:xfrm>
            <a:off x="719328" y="783051"/>
            <a:ext cx="7473696" cy="287358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由题意知，体积较小的橘子漂浮</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在水面上，而体积较大的芒果却沉在水底。</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由浮沉条件得，橘子的密度小于水的密度，</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芒果的密度大于水的密度，因此橘子的密</a:t>
            </a:r>
            <a:endParaRPr lang="en-US" altLang="zh-CN" sz="3200"/>
          </a:p>
        </p:txBody>
      </p:sp>
      <mc:AlternateContent xmlns:mc="http://schemas.openxmlformats.org/markup-compatibility/2006" xmlns:a14="http://schemas.microsoft.com/office/drawing/2010/main">
        <mc:Choice Requires="a14">
          <p:sp>
            <p:nvSpPr>
              <p:cNvPr id="5" name="QC_5_AS.33_3#9c4249427?htil=13&amp;vcp=1&amp;vis=1&amp;pid=7b1752dff&amp;color=0,0,0&amp;vtp=1&amp;bt=1&amp;bbb=1&amp;hb=1&amp;hs=1">
                <a:extLst>
                  <a:ext uri="{FF2B5EF4-FFF2-40B4-BE49-F238E27FC236}">
                    <a16:creationId xmlns:a16="http://schemas.microsoft.com/office/drawing/2014/main" id="{126BE921-1E56-2439-6416-5B3C9ECE3077}"/>
                  </a:ext>
                </a:extLst>
              </p:cNvPr>
              <p:cNvSpPr/>
              <p:nvPr>
                <p:custDataLst>
                  <p:tags r:id="rId4"/>
                </p:custDataLst>
              </p:nvPr>
            </p:nvSpPr>
            <p:spPr>
              <a:xfrm>
                <a:off x="719328" y="3711840"/>
                <a:ext cx="10752000" cy="223520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度小于芒果的密度，故A正确；橘子受到的浮力等于它受到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的重力，故B错误；由题意知，橘子排开水的体积小于芒果</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排开水的体积，由</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液</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排</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得，橘子受到的浮力小于芒</a:t>
                </a:r>
              </a:p>
              <a:p>
                <a:pPr latinLnBrk="1">
                  <a:lnSpc>
                    <a:spcPct val="150000"/>
                  </a:lnSpc>
                </a:pP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AS.33_3#9c4249427?htil=13&amp;vcp=1&amp;vis=1&amp;pid=7b1752dff&amp;color=0,0,0&amp;vtp=1&amp;bt=1&amp;bbb=1&amp;hb=1&amp;hs=1">
                <a:extLst>
                  <a:ext uri="{FF2B5EF4-FFF2-40B4-BE49-F238E27FC236}">
                    <a16:creationId xmlns:a16="http://schemas.microsoft.com/office/drawing/2014/main" id="{126BE921-1E56-2439-6416-5B3C9ECE3077}"/>
                  </a:ext>
                </a:extLst>
              </p:cNvPr>
              <p:cNvSpPr>
                <a:spLocks noRot="1" noChangeAspect="1" noMove="1" noResize="1" noEditPoints="1" noAdjustHandles="1" noChangeArrowheads="1" noChangeShapeType="1" noTextEdit="1"/>
              </p:cNvSpPr>
              <p:nvPr>
                <p:custDataLst>
                  <p:tags r:id="rId9"/>
                </p:custDataLst>
              </p:nvPr>
            </p:nvSpPr>
            <p:spPr>
              <a:xfrm>
                <a:off x="719328" y="3711840"/>
                <a:ext cx="10752000" cy="2235200"/>
              </a:xfrm>
              <a:prstGeom prst="rect">
                <a:avLst/>
              </a:prstGeom>
              <a:blipFill>
                <a:blip r:embed="rId10"/>
                <a:stretch>
                  <a:fillRect l="-2268" b="-735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left)">
                                      <p:cBhvr>
                                        <p:cTn id="25" dur="500"/>
                                        <p:tgtEl>
                                          <p:spTgt spid="3">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50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AS.33_3#9c4249427?htil=13&amp;vcp=1&amp;vis=1&amp;pid=7b1752dff&amp;color=0,0,0&amp;vtp=1&amp;bt=1&amp;bbb=1&amp;hb=1&amp;hs=1">
            <a:extLst>
              <a:ext uri="{FF2B5EF4-FFF2-40B4-BE49-F238E27FC236}">
                <a16:creationId xmlns:a16="http://schemas.microsoft.com/office/drawing/2014/main" id="{AFE942D9-200A-E639-3F20-D81F9BD55933}"/>
              </a:ext>
            </a:extLst>
          </p:cNvPr>
          <p:cNvSpPr/>
          <p:nvPr>
            <p:custDataLst>
              <p:tags r:id="rId1"/>
            </p:custDataLst>
          </p:nvPr>
        </p:nvSpPr>
        <p:spPr>
          <a:xfrm>
            <a:off x="719328" y="1937270"/>
            <a:ext cx="7782611" cy="287333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果受到的浮力，橘子受到的浮力等于它受到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的重力，芒果受到的浮力小于它受到的重力，</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则橘子受到的重力小于芒果受到的重力，故</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C正确，D错误。</a:t>
            </a:r>
            <a:endParaRPr lang="en-US" altLang="zh-CN" sz="3200"/>
          </a:p>
        </p:txBody>
      </p:sp>
      <p:pic>
        <p:nvPicPr>
          <p:cNvPr id="3" name="QC_5_AS.33_1#9c4249427?iti=11&amp;htil=13&amp;vcp=1&amp;vis=1&amp;pid=7b1752dff&amp;color=0,0,0&amp;tib=255,255,255&amp;vtp=1&amp;hs=1&amp;hs=1">
            <a:extLst>
              <a:ext uri="{FF2B5EF4-FFF2-40B4-BE49-F238E27FC236}">
                <a16:creationId xmlns:a16="http://schemas.microsoft.com/office/drawing/2014/main" id="{7200B15F-C2DE-64A7-AA46-AEC19C040246}"/>
              </a:ext>
            </a:extLst>
          </p:cNvPr>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a:xfrm>
            <a:off x="8671272" y="2274151"/>
            <a:ext cx="2445072" cy="1160211"/>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AS.33_2#9c4249427?iti=11&amp;htil=13&amp;vcp=1&amp;vis=1&amp;pid=7b1752dff&amp;color=0,0,0&amp;vtp=1&amp;bbb=1">
            <a:extLst>
              <a:ext uri="{FF2B5EF4-FFF2-40B4-BE49-F238E27FC236}">
                <a16:creationId xmlns:a16="http://schemas.microsoft.com/office/drawing/2014/main" id="{A895E711-79D7-2F5C-AD5C-883412CAF4CF}"/>
              </a:ext>
            </a:extLst>
          </p:cNvPr>
          <p:cNvSpPr/>
          <p:nvPr>
            <p:custDataLst>
              <p:tags r:id="rId3"/>
            </p:custDataLst>
          </p:nvPr>
        </p:nvSpPr>
        <p:spPr>
          <a:xfrm>
            <a:off x="8933900" y="3603695"/>
            <a:ext cx="1919816" cy="653373"/>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p>
        </p:txBody>
      </p:sp>
      <p:sp>
        <p:nvSpPr>
          <p:cNvPr id="5" name="object 54">
            <a:hlinkClick r:id="rId7"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00525237"/>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34_1#08dd47c34?iti=9&amp;htil=14&amp;vcp=1&amp;vis=1&amp;pid=7b1752dff&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8381623" y="812896"/>
            <a:ext cx="2974848" cy="11338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34_2#08dd47c34?iti=9&amp;htil=14&amp;vcp=1&amp;vis=1&amp;pid=7b1752dff&amp;color=0,0,0&amp;vtp=1&amp;bbb=1"/>
          <p:cNvSpPr/>
          <p:nvPr>
            <p:custDataLst>
              <p:tags r:id="rId2"/>
            </p:custDataLst>
          </p:nvPr>
        </p:nvSpPr>
        <p:spPr>
          <a:xfrm>
            <a:off x="8909139" y="2116086"/>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（第6题）</a:t>
            </a:r>
            <a:endParaRPr lang="en-US" altLang="zh-CN" sz="3200"/>
          </a:p>
        </p:txBody>
      </p:sp>
      <mc:AlternateContent xmlns:mc="http://schemas.openxmlformats.org/markup-compatibility/2006" xmlns:a14="http://schemas.microsoft.com/office/drawing/2010/main">
        <mc:Choice Requires="a14">
          <p:sp>
            <p:nvSpPr>
              <p:cNvPr id="4" name="QC_5_BD.34_3#08dd47c34?htil=14&amp;sp=1&amp;vcp=1&amp;vis=1&amp;pid=7b1752dff&amp;color=0,0,0&amp;vtp=1&amp;bt=1&amp;bbb=1&amp;hb=1&amp;hs=1"/>
              <p:cNvSpPr/>
              <p:nvPr>
                <p:custDataLst>
                  <p:tags r:id="rId3"/>
                </p:custDataLst>
              </p:nvPr>
            </p:nvSpPr>
            <p:spPr>
              <a:xfrm>
                <a:off x="719328" y="678784"/>
                <a:ext cx="7607808" cy="2314787"/>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如图所示，同样的小球在分别盛有甲、</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乙、丙、丁四种不同液体的相同容器中保</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持静止，四个容器中的液面到容器底面的</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距离相同，则容器底面受到的液体压强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BD.34_3#08dd47c34?htil=14&amp;sp=1&amp;vcp=1&amp;vis=1&amp;pid=7b1752dff&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678784"/>
                <a:ext cx="7607808" cy="2314787"/>
              </a:xfrm>
              <a:prstGeom prst="rect">
                <a:avLst/>
              </a:prstGeom>
              <a:blipFill>
                <a:blip r:embed="rId11"/>
                <a:stretch>
                  <a:fillRect l="-3205" t="-3158" r="-2644" b="-10789"/>
                </a:stretch>
              </a:blipFill>
            </p:spPr>
            <p:txBody>
              <a:bodyPr/>
              <a:lstStyle/>
              <a:p>
                <a:r>
                  <a:rPr lang="zh-CN" altLang="en-US">
                    <a:noFill/>
                  </a:rPr>
                  <a:t> </a:t>
                </a:r>
              </a:p>
            </p:txBody>
          </p:sp>
        </mc:Fallback>
      </mc:AlternateContent>
      <p:sp>
        <p:nvSpPr>
          <p:cNvPr id="5" name="QC_5_AN.35_1#08dd47c34.bracket?vcp=1&amp;vis=1&amp;pid=7b1752dff&amp;color=0,0,0&amp;vpa=17&amp;vtp=1"/>
          <p:cNvSpPr/>
          <p:nvPr>
            <p:custDataLst>
              <p:tags r:id="rId4"/>
            </p:custDataLst>
          </p:nvPr>
        </p:nvSpPr>
        <p:spPr>
          <a:xfrm>
            <a:off x="7592860" y="3048011"/>
            <a:ext cx="588433"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mc:AlternateContent xmlns:mc="http://schemas.openxmlformats.org/markup-compatibility/2006" xmlns:a14="http://schemas.microsoft.com/office/drawing/2010/main">
        <mc:Choice Requires="a14">
          <p:sp>
            <p:nvSpPr>
              <p:cNvPr id="6" name="QC_5_BD.34_4#08dd47c34.choices?htil=14&amp;vcp=1&amp;vis=1&amp;pid=7b1752dff&amp;color=0,0,0&amp;vtp=1&amp;bbb=1&amp;hs=1"/>
              <p:cNvSpPr/>
              <p:nvPr>
                <p:custDataLst>
                  <p:tags r:id="rId5"/>
                </p:custDataLst>
              </p:nvPr>
            </p:nvSpPr>
            <p:spPr>
              <a:xfrm>
                <a:off x="719328" y="3599953"/>
                <a:ext cx="10753344" cy="2382944"/>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丁</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丁</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丁</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丁</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丁</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丁</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丁</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丁</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5_BD.34_4#08dd47c34.choices?htil=14&amp;vcp=1&amp;vis=1&amp;pid=7b1752dff&amp;color=0,0,0&amp;vtp=1&amp;bbb=1&amp;hs=1"/>
              <p:cNvSpPr>
                <a:spLocks noRot="1" noChangeAspect="1" noMove="1" noResize="1" noEditPoints="1" noAdjustHandles="1" noChangeArrowheads="1" noChangeShapeType="1" noTextEdit="1"/>
              </p:cNvSpPr>
              <p:nvPr>
                <p:custDataLst>
                  <p:tags r:id="rId12"/>
                </p:custDataLst>
              </p:nvPr>
            </p:nvSpPr>
            <p:spPr>
              <a:xfrm>
                <a:off x="719328" y="3599953"/>
                <a:ext cx="10753344" cy="2382944"/>
              </a:xfrm>
              <a:prstGeom prst="rect">
                <a:avLst/>
              </a:prstGeom>
              <a:blipFill>
                <a:blip r:embed="rId13"/>
                <a:stretch>
                  <a:fillRect l="-2268" t="-2821"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C_5_BD.34_3#08dd47c34?htil=14&amp;sp=1&amp;vcp=1&amp;vis=1&amp;pid=7b1752dff&amp;color=0,0,0&amp;vtp=1&amp;bt=1&amp;bbb=1&amp;hb=1&amp;hs=1">
                <a:extLst>
                  <a:ext uri="{FF2B5EF4-FFF2-40B4-BE49-F238E27FC236}">
                    <a16:creationId xmlns:a16="http://schemas.microsoft.com/office/drawing/2014/main" id="{066424CB-81CF-A955-C592-6D1001801670}"/>
                  </a:ext>
                </a:extLst>
              </p:cNvPr>
              <p:cNvSpPr/>
              <p:nvPr>
                <p:custDataLst>
                  <p:tags r:id="rId6"/>
                </p:custDataLst>
              </p:nvPr>
            </p:nvSpPr>
            <p:spPr>
              <a:xfrm>
                <a:off x="720000" y="3067823"/>
                <a:ext cx="10752000" cy="518499"/>
              </a:xfrm>
              <a:prstGeom prst="rect">
                <a:avLst/>
              </a:prstGeom>
              <a:noFill/>
            </p:spPr>
            <p:txBody>
              <a:bodyPr wrap="none" lIns="0" tIns="0" rIns="0" bIns="0" rtlCol="0" anchor="t"/>
              <a:lstStyle/>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关系及小球所受浮力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的关系分别是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C_5_BD.34_3#08dd47c34?htil=14&amp;sp=1&amp;vcp=1&amp;vis=1&amp;pid=7b1752dff&amp;color=0,0,0&amp;vtp=1&amp;bt=1&amp;bbb=1&amp;hb=1&amp;hs=1">
                <a:extLst>
                  <a:ext uri="{FF2B5EF4-FFF2-40B4-BE49-F238E27FC236}">
                    <a16:creationId xmlns:a16="http://schemas.microsoft.com/office/drawing/2014/main" id="{066424CB-81CF-A955-C592-6D1001801670}"/>
                  </a:ext>
                </a:extLst>
              </p:cNvPr>
              <p:cNvSpPr>
                <a:spLocks noRot="1" noChangeAspect="1" noMove="1" noResize="1" noEditPoints="1" noAdjustHandles="1" noChangeArrowheads="1" noChangeShapeType="1" noTextEdit="1"/>
              </p:cNvSpPr>
              <p:nvPr>
                <p:custDataLst>
                  <p:tags r:id="rId15"/>
                </p:custDataLst>
              </p:nvPr>
            </p:nvSpPr>
            <p:spPr>
              <a:xfrm>
                <a:off x="720000" y="3067823"/>
                <a:ext cx="10752000" cy="518499"/>
              </a:xfrm>
              <a:prstGeom prst="rect">
                <a:avLst/>
              </a:prstGeom>
              <a:blipFill>
                <a:blip r:embed="rId16"/>
                <a:stretch>
                  <a:fillRect l="-2268" t="-18824" b="-4823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p:nvPr>
            <p:custDataLst>
              <p:tags r:id="rId1"/>
            </p:custDataLst>
          </p:nvPr>
        </p:nvSpPr>
        <p:spPr>
          <a:xfrm>
            <a:off x="3205480" y="1628775"/>
            <a:ext cx="570230" cy="2091690"/>
          </a:xfrm>
          <a:prstGeom prst="rect">
            <a:avLst/>
          </a:prstGeom>
          <a:noFill/>
          <a:ln w="9525">
            <a:noFill/>
          </a:ln>
        </p:spPr>
        <p:txBody>
          <a:bodyPr wrap="square"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物体的浮沉</a:t>
            </a:r>
          </a:p>
        </p:txBody>
      </p:sp>
      <p:sp>
        <p:nvSpPr>
          <p:cNvPr id="43010" name="Text Box 6"/>
          <p:cNvSpPr txBox="1"/>
          <p:nvPr>
            <p:custDataLst>
              <p:tags r:id="rId2"/>
            </p:custDataLst>
          </p:nvPr>
        </p:nvSpPr>
        <p:spPr>
          <a:xfrm>
            <a:off x="4364355" y="1557020"/>
            <a:ext cx="1244600" cy="491490"/>
          </a:xfrm>
          <a:prstGeom prst="rect">
            <a:avLst/>
          </a:prstGeom>
          <a:noFill/>
          <a:ln w="9525">
            <a:noFill/>
          </a:ln>
        </p:spPr>
        <p:txBody>
          <a:bodyPr wrap="square"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上浮</a:t>
            </a:r>
          </a:p>
        </p:txBody>
      </p:sp>
      <p:sp>
        <p:nvSpPr>
          <p:cNvPr id="43011" name="Text Box 9"/>
          <p:cNvSpPr txBox="1"/>
          <p:nvPr>
            <p:custDataLst>
              <p:tags r:id="rId3"/>
            </p:custDataLst>
          </p:nvPr>
        </p:nvSpPr>
        <p:spPr>
          <a:xfrm>
            <a:off x="4364355" y="3573145"/>
            <a:ext cx="1139190" cy="491490"/>
          </a:xfrm>
          <a:prstGeom prst="rect">
            <a:avLst/>
          </a:prstGeom>
          <a:noFill/>
          <a:ln w="9525">
            <a:noFill/>
          </a:ln>
        </p:spPr>
        <p:txBody>
          <a:bodyPr wrap="square"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漂浮</a:t>
            </a:r>
          </a:p>
        </p:txBody>
      </p:sp>
      <p:sp>
        <p:nvSpPr>
          <p:cNvPr id="43012" name="Text Box 12"/>
          <p:cNvSpPr txBox="1"/>
          <p:nvPr>
            <p:custDataLst>
              <p:tags r:id="rId4"/>
            </p:custDataLst>
          </p:nvPr>
        </p:nvSpPr>
        <p:spPr>
          <a:xfrm>
            <a:off x="4364355" y="2855595"/>
            <a:ext cx="1244600" cy="491490"/>
          </a:xfrm>
          <a:prstGeom prst="rect">
            <a:avLst/>
          </a:prstGeom>
          <a:noFill/>
          <a:ln w="9525">
            <a:noFill/>
          </a:ln>
        </p:spPr>
        <p:txBody>
          <a:bodyPr wrap="square"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悬浮</a:t>
            </a:r>
          </a:p>
        </p:txBody>
      </p:sp>
      <p:sp>
        <p:nvSpPr>
          <p:cNvPr id="43013" name="Text Box 15"/>
          <p:cNvSpPr txBox="1"/>
          <p:nvPr>
            <p:custDataLst>
              <p:tags r:id="rId5"/>
            </p:custDataLst>
          </p:nvPr>
        </p:nvSpPr>
        <p:spPr>
          <a:xfrm>
            <a:off x="4364355" y="2204720"/>
            <a:ext cx="1139190" cy="491490"/>
          </a:xfrm>
          <a:prstGeom prst="rect">
            <a:avLst/>
          </a:prstGeom>
          <a:noFill/>
          <a:ln w="9525">
            <a:noFill/>
          </a:ln>
        </p:spPr>
        <p:txBody>
          <a:bodyPr wrap="square"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下沉</a:t>
            </a:r>
          </a:p>
        </p:txBody>
      </p:sp>
      <p:sp>
        <p:nvSpPr>
          <p:cNvPr id="43014" name="Text Box 17"/>
          <p:cNvSpPr txBox="1"/>
          <p:nvPr>
            <p:custDataLst>
              <p:tags r:id="rId6"/>
            </p:custDataLst>
          </p:nvPr>
        </p:nvSpPr>
        <p:spPr>
          <a:xfrm>
            <a:off x="5732780" y="1557020"/>
            <a:ext cx="1780540" cy="491490"/>
          </a:xfrm>
          <a:prstGeom prst="rect">
            <a:avLst/>
          </a:prstGeom>
          <a:noFill/>
          <a:ln w="9525">
            <a:noFill/>
          </a:ln>
        </p:spPr>
        <p:txBody>
          <a:bodyPr wrap="square"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F</a:t>
            </a:r>
            <a:r>
              <a:rPr lang="zh-CN" altLang="en-US" sz="2600" b="1" baseline="-25000">
                <a:latin typeface="Times New Roman" panose="02020603050405020304" pitchFamily="18" charset="0"/>
                <a:ea typeface="黑体" panose="02010609060101010101" pitchFamily="49" charset="-122"/>
              </a:rPr>
              <a:t>浮</a:t>
            </a:r>
            <a:r>
              <a:rPr lang="en-US" altLang="zh-CN" sz="2600" b="1">
                <a:latin typeface="Times New Roman" panose="02020603050405020304" pitchFamily="18" charset="0"/>
                <a:ea typeface="黑体" panose="02010609060101010101" pitchFamily="49" charset="-122"/>
              </a:rPr>
              <a:t>&gt;</a:t>
            </a:r>
            <a:r>
              <a:rPr lang="en-US" altLang="zh-CN" sz="2600" b="1" i="1">
                <a:latin typeface="Times New Roman" panose="02020603050405020304" pitchFamily="18" charset="0"/>
                <a:ea typeface="黑体" panose="02010609060101010101" pitchFamily="49" charset="-122"/>
              </a:rPr>
              <a:t>G</a:t>
            </a:r>
            <a:r>
              <a:rPr lang="zh-CN" altLang="en-US" sz="2600" b="1" baseline="-25000">
                <a:latin typeface="Times New Roman" panose="02020603050405020304" pitchFamily="18" charset="0"/>
                <a:ea typeface="黑体" panose="02010609060101010101" pitchFamily="49" charset="-122"/>
              </a:rPr>
              <a:t>物</a:t>
            </a:r>
          </a:p>
        </p:txBody>
      </p:sp>
      <p:sp>
        <p:nvSpPr>
          <p:cNvPr id="43015" name="Text Box 18"/>
          <p:cNvSpPr txBox="1"/>
          <p:nvPr>
            <p:custDataLst>
              <p:tags r:id="rId7"/>
            </p:custDataLst>
          </p:nvPr>
        </p:nvSpPr>
        <p:spPr>
          <a:xfrm>
            <a:off x="7242810" y="1485900"/>
            <a:ext cx="1734820" cy="491490"/>
          </a:xfrm>
          <a:prstGeom prst="rect">
            <a:avLst/>
          </a:prstGeom>
          <a:noFill/>
          <a:ln w="9525">
            <a:noFill/>
          </a:ln>
        </p:spPr>
        <p:txBody>
          <a:bodyPr wrap="square" anchor="t" anchorCtr="0">
            <a:spAutoFit/>
          </a:bodyPr>
          <a:lstStyle/>
          <a:p>
            <a:pPr>
              <a:spcBef>
                <a:spcPct val="50000"/>
              </a:spcBef>
            </a:pPr>
            <a:r>
              <a:rPr lang="zh-CN" altLang="en-US" sz="2600" b="1" baseline="-25000">
                <a:latin typeface="Times New Roman" panose="02020603050405020304" pitchFamily="18" charset="0"/>
                <a:ea typeface="黑体" panose="02010609060101010101" pitchFamily="49" charset="-122"/>
              </a:rPr>
              <a:t> </a:t>
            </a:r>
            <a:r>
              <a:rPr lang="el-GR" altLang="zh-CN" sz="2600" b="1" i="1">
                <a:latin typeface="Times New Roman" panose="02020603050405020304" pitchFamily="18" charset="0"/>
                <a:ea typeface="黑体" panose="02010609060101010101" pitchFamily="49" charset="-122"/>
              </a:rPr>
              <a:t>ρ</a:t>
            </a:r>
            <a:r>
              <a:rPr lang="en-US" altLang="zh-CN" sz="2600" b="1" i="1" baseline="-25000">
                <a:latin typeface="Times New Roman" panose="02020603050405020304" pitchFamily="18" charset="0"/>
                <a:ea typeface="黑体" panose="02010609060101010101" pitchFamily="49" charset="-122"/>
              </a:rPr>
              <a:t> </a:t>
            </a:r>
            <a:r>
              <a:rPr lang="zh-CN" altLang="en-US" sz="2600" b="1" baseline="-25000">
                <a:latin typeface="Times New Roman" panose="02020603050405020304" pitchFamily="18" charset="0"/>
                <a:ea typeface="黑体" panose="02010609060101010101" pitchFamily="49" charset="-122"/>
              </a:rPr>
              <a:t>液</a:t>
            </a:r>
            <a:r>
              <a:rPr lang="en-US" altLang="zh-CN" sz="2600" b="1">
                <a:latin typeface="Times New Roman" panose="02020603050405020304" pitchFamily="18" charset="0"/>
                <a:ea typeface="黑体" panose="02010609060101010101" pitchFamily="49" charset="-122"/>
              </a:rPr>
              <a:t>&gt; </a:t>
            </a:r>
            <a:r>
              <a:rPr lang="el-GR" altLang="zh-CN" sz="2600" b="1" i="1">
                <a:latin typeface="Times New Roman" panose="02020603050405020304" pitchFamily="18" charset="0"/>
                <a:ea typeface="黑体" panose="02010609060101010101" pitchFamily="49" charset="-122"/>
              </a:rPr>
              <a:t>ρ</a:t>
            </a:r>
            <a:r>
              <a:rPr lang="zh-CN" altLang="en-US" sz="2600" b="1" baseline="-25000">
                <a:latin typeface="Times New Roman" panose="02020603050405020304" pitchFamily="18" charset="0"/>
                <a:ea typeface="黑体" panose="02010609060101010101" pitchFamily="49" charset="-122"/>
              </a:rPr>
              <a:t>物</a:t>
            </a:r>
          </a:p>
        </p:txBody>
      </p:sp>
      <p:sp>
        <p:nvSpPr>
          <p:cNvPr id="43016" name="Text Box 19"/>
          <p:cNvSpPr txBox="1"/>
          <p:nvPr>
            <p:custDataLst>
              <p:tags r:id="rId8"/>
            </p:custDataLst>
          </p:nvPr>
        </p:nvSpPr>
        <p:spPr>
          <a:xfrm>
            <a:off x="5732780" y="2182495"/>
            <a:ext cx="1780540" cy="491490"/>
          </a:xfrm>
          <a:prstGeom prst="rect">
            <a:avLst/>
          </a:prstGeom>
          <a:noFill/>
          <a:ln w="9525">
            <a:noFill/>
          </a:ln>
        </p:spPr>
        <p:txBody>
          <a:bodyPr wrap="square"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F</a:t>
            </a:r>
            <a:r>
              <a:rPr lang="zh-CN" altLang="en-US" sz="2600" b="1" baseline="-25000">
                <a:latin typeface="Times New Roman" panose="02020603050405020304" pitchFamily="18" charset="0"/>
                <a:ea typeface="黑体" panose="02010609060101010101" pitchFamily="49" charset="-122"/>
              </a:rPr>
              <a:t>浮</a:t>
            </a:r>
            <a:r>
              <a:rPr lang="en-US" altLang="zh-CN" sz="2600" b="1">
                <a:latin typeface="Times New Roman" panose="02020603050405020304" pitchFamily="18" charset="0"/>
                <a:ea typeface="黑体" panose="02010609060101010101" pitchFamily="49" charset="-122"/>
              </a:rPr>
              <a:t>&lt; </a:t>
            </a:r>
            <a:r>
              <a:rPr lang="en-US" altLang="zh-CN" sz="2600" b="1" i="1">
                <a:latin typeface="Times New Roman" panose="02020603050405020304" pitchFamily="18" charset="0"/>
                <a:ea typeface="黑体" panose="02010609060101010101" pitchFamily="49" charset="-122"/>
              </a:rPr>
              <a:t>G</a:t>
            </a:r>
            <a:r>
              <a:rPr lang="zh-CN" altLang="en-US" sz="2600" b="1" baseline="-25000">
                <a:latin typeface="Times New Roman" panose="02020603050405020304" pitchFamily="18" charset="0"/>
                <a:ea typeface="黑体" panose="02010609060101010101" pitchFamily="49" charset="-122"/>
              </a:rPr>
              <a:t>物</a:t>
            </a:r>
          </a:p>
        </p:txBody>
      </p:sp>
      <p:sp>
        <p:nvSpPr>
          <p:cNvPr id="43017" name="Text Box 20"/>
          <p:cNvSpPr txBox="1"/>
          <p:nvPr>
            <p:custDataLst>
              <p:tags r:id="rId9"/>
            </p:custDataLst>
          </p:nvPr>
        </p:nvSpPr>
        <p:spPr>
          <a:xfrm>
            <a:off x="7242810" y="2133600"/>
            <a:ext cx="1720215" cy="491490"/>
          </a:xfrm>
          <a:prstGeom prst="rect">
            <a:avLst/>
          </a:prstGeom>
          <a:noFill/>
          <a:ln w="9525">
            <a:noFill/>
          </a:ln>
        </p:spPr>
        <p:txBody>
          <a:bodyPr wrap="square" anchor="t" anchorCtr="0">
            <a:spAutoFit/>
          </a:bodyPr>
          <a:lstStyle/>
          <a:p>
            <a:pPr>
              <a:spcBef>
                <a:spcPct val="50000"/>
              </a:spcBef>
            </a:pPr>
            <a:r>
              <a:rPr lang="zh-CN" altLang="en-US" sz="2600" b="1" baseline="-25000">
                <a:latin typeface="Times New Roman" panose="02020603050405020304" pitchFamily="18" charset="0"/>
                <a:ea typeface="黑体" panose="02010609060101010101" pitchFamily="49" charset="-122"/>
              </a:rPr>
              <a:t> </a:t>
            </a:r>
            <a:r>
              <a:rPr lang="el-GR" altLang="zh-CN" sz="2600" b="1" i="1">
                <a:latin typeface="Times New Roman" panose="02020603050405020304" pitchFamily="18" charset="0"/>
                <a:ea typeface="黑体" panose="02010609060101010101" pitchFamily="49" charset="-122"/>
              </a:rPr>
              <a:t>ρ</a:t>
            </a:r>
            <a:r>
              <a:rPr lang="en-US" altLang="zh-CN" sz="2600" b="1" i="1" baseline="-25000">
                <a:latin typeface="Times New Roman" panose="02020603050405020304" pitchFamily="18" charset="0"/>
                <a:ea typeface="黑体" panose="02010609060101010101" pitchFamily="49" charset="-122"/>
              </a:rPr>
              <a:t> </a:t>
            </a:r>
            <a:r>
              <a:rPr lang="zh-CN" altLang="en-US" sz="2600" b="1" baseline="-25000">
                <a:latin typeface="Times New Roman" panose="02020603050405020304" pitchFamily="18" charset="0"/>
                <a:ea typeface="黑体" panose="02010609060101010101" pitchFamily="49" charset="-122"/>
              </a:rPr>
              <a:t>液</a:t>
            </a:r>
            <a:r>
              <a:rPr lang="en-US" altLang="zh-CN" sz="2600" b="1">
                <a:latin typeface="Times New Roman" panose="02020603050405020304" pitchFamily="18" charset="0"/>
                <a:ea typeface="黑体" panose="02010609060101010101" pitchFamily="49" charset="-122"/>
              </a:rPr>
              <a:t>&lt; </a:t>
            </a:r>
            <a:r>
              <a:rPr lang="el-GR" altLang="zh-CN" sz="2600" b="1" i="1">
                <a:latin typeface="Times New Roman" panose="02020603050405020304" pitchFamily="18" charset="0"/>
                <a:ea typeface="黑体" panose="02010609060101010101" pitchFamily="49" charset="-122"/>
              </a:rPr>
              <a:t>ρ</a:t>
            </a:r>
            <a:r>
              <a:rPr lang="zh-CN" altLang="en-US" sz="2600" b="1" baseline="-25000">
                <a:latin typeface="Times New Roman" panose="02020603050405020304" pitchFamily="18" charset="0"/>
                <a:ea typeface="黑体" panose="02010609060101010101" pitchFamily="49" charset="-122"/>
              </a:rPr>
              <a:t>物</a:t>
            </a:r>
          </a:p>
        </p:txBody>
      </p:sp>
      <p:sp>
        <p:nvSpPr>
          <p:cNvPr id="43018" name="Text Box 26"/>
          <p:cNvSpPr txBox="1"/>
          <p:nvPr>
            <p:custDataLst>
              <p:tags r:id="rId10"/>
            </p:custDataLst>
          </p:nvPr>
        </p:nvSpPr>
        <p:spPr>
          <a:xfrm>
            <a:off x="5739130" y="2854325"/>
            <a:ext cx="1772285" cy="491490"/>
          </a:xfrm>
          <a:prstGeom prst="rect">
            <a:avLst/>
          </a:prstGeom>
          <a:noFill/>
          <a:ln w="9525">
            <a:noFill/>
          </a:ln>
        </p:spPr>
        <p:txBody>
          <a:bodyPr wrap="square"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F</a:t>
            </a:r>
            <a:r>
              <a:rPr lang="zh-CN" altLang="en-US" sz="2600" b="1" baseline="-25000">
                <a:latin typeface="Times New Roman" panose="02020603050405020304" pitchFamily="18" charset="0"/>
                <a:ea typeface="黑体" panose="02010609060101010101" pitchFamily="49" charset="-122"/>
              </a:rPr>
              <a:t>浮</a:t>
            </a:r>
            <a:r>
              <a:rPr lang="en-US" altLang="zh-CN" sz="2600" b="1">
                <a:latin typeface="Times New Roman" panose="02020603050405020304" pitchFamily="18" charset="0"/>
                <a:ea typeface="黑体" panose="02010609060101010101" pitchFamily="49" charset="-122"/>
              </a:rPr>
              <a:t>= </a:t>
            </a:r>
            <a:r>
              <a:rPr lang="en-US" altLang="zh-CN" sz="2600" b="1" i="1">
                <a:latin typeface="Times New Roman" panose="02020603050405020304" pitchFamily="18" charset="0"/>
                <a:ea typeface="黑体" panose="02010609060101010101" pitchFamily="49" charset="-122"/>
              </a:rPr>
              <a:t>G</a:t>
            </a:r>
            <a:r>
              <a:rPr lang="zh-CN" altLang="en-US" sz="2600" b="1" baseline="-25000">
                <a:latin typeface="Times New Roman" panose="02020603050405020304" pitchFamily="18" charset="0"/>
                <a:ea typeface="黑体" panose="02010609060101010101" pitchFamily="49" charset="-122"/>
              </a:rPr>
              <a:t>物</a:t>
            </a:r>
          </a:p>
        </p:txBody>
      </p:sp>
      <p:sp>
        <p:nvSpPr>
          <p:cNvPr id="43019" name="Text Box 27"/>
          <p:cNvSpPr txBox="1"/>
          <p:nvPr>
            <p:custDataLst>
              <p:tags r:id="rId11"/>
            </p:custDataLst>
          </p:nvPr>
        </p:nvSpPr>
        <p:spPr>
          <a:xfrm>
            <a:off x="7242810" y="2854325"/>
            <a:ext cx="2193290" cy="491490"/>
          </a:xfrm>
          <a:prstGeom prst="rect">
            <a:avLst/>
          </a:prstGeom>
          <a:noFill/>
          <a:ln w="9525">
            <a:noFill/>
          </a:ln>
        </p:spPr>
        <p:txBody>
          <a:bodyPr wrap="square" anchor="t" anchorCtr="0">
            <a:spAutoFit/>
          </a:bodyPr>
          <a:lstStyle/>
          <a:p>
            <a:pPr>
              <a:spcBef>
                <a:spcPct val="50000"/>
              </a:spcBef>
            </a:pPr>
            <a:r>
              <a:rPr lang="zh-CN" altLang="en-US" sz="2600" b="1" i="1" baseline="-25000">
                <a:latin typeface="Times New Roman" panose="02020603050405020304" pitchFamily="18" charset="0"/>
                <a:ea typeface="黑体" panose="02010609060101010101" pitchFamily="49" charset="-122"/>
              </a:rPr>
              <a:t> </a:t>
            </a:r>
            <a:r>
              <a:rPr lang="el-GR" altLang="zh-CN" sz="2600" b="1" i="1">
                <a:latin typeface="Times New Roman" panose="02020603050405020304" pitchFamily="18" charset="0"/>
                <a:ea typeface="黑体" panose="02010609060101010101" pitchFamily="49" charset="-122"/>
              </a:rPr>
              <a:t>ρ</a:t>
            </a:r>
            <a:r>
              <a:rPr lang="en-US" altLang="zh-CN" sz="2600" b="1" i="1" baseline="-25000">
                <a:latin typeface="Times New Roman" panose="02020603050405020304" pitchFamily="18" charset="0"/>
                <a:ea typeface="黑体" panose="02010609060101010101" pitchFamily="49" charset="-122"/>
              </a:rPr>
              <a:t> </a:t>
            </a:r>
            <a:r>
              <a:rPr lang="zh-CN" altLang="en-US" sz="2600" b="1" baseline="-25000">
                <a:latin typeface="Times New Roman" panose="02020603050405020304" pitchFamily="18" charset="0"/>
                <a:ea typeface="黑体" panose="02010609060101010101" pitchFamily="49" charset="-122"/>
              </a:rPr>
              <a:t>液</a:t>
            </a:r>
            <a:r>
              <a:rPr lang="en-US" altLang="zh-CN" sz="2600" b="1">
                <a:latin typeface="Times New Roman" panose="02020603050405020304" pitchFamily="18" charset="0"/>
                <a:ea typeface="黑体" panose="02010609060101010101" pitchFamily="49" charset="-122"/>
              </a:rPr>
              <a:t>= </a:t>
            </a:r>
            <a:r>
              <a:rPr lang="el-GR" altLang="zh-CN" sz="2600" b="1" i="1">
                <a:latin typeface="Times New Roman" panose="02020603050405020304" pitchFamily="18" charset="0"/>
                <a:ea typeface="黑体" panose="02010609060101010101" pitchFamily="49" charset="-122"/>
              </a:rPr>
              <a:t>ρ</a:t>
            </a:r>
            <a:r>
              <a:rPr lang="zh-CN" altLang="en-US" sz="2600" b="1" baseline="-25000">
                <a:latin typeface="Times New Roman" panose="02020603050405020304" pitchFamily="18" charset="0"/>
                <a:ea typeface="黑体" panose="02010609060101010101" pitchFamily="49" charset="-122"/>
              </a:rPr>
              <a:t>物</a:t>
            </a:r>
          </a:p>
        </p:txBody>
      </p:sp>
      <p:sp>
        <p:nvSpPr>
          <p:cNvPr id="43020" name="Text Box 29"/>
          <p:cNvSpPr txBox="1"/>
          <p:nvPr>
            <p:custDataLst>
              <p:tags r:id="rId12"/>
            </p:custDataLst>
          </p:nvPr>
        </p:nvSpPr>
        <p:spPr>
          <a:xfrm>
            <a:off x="5742305" y="3547745"/>
            <a:ext cx="1822450" cy="491490"/>
          </a:xfrm>
          <a:prstGeom prst="rect">
            <a:avLst/>
          </a:prstGeom>
          <a:noFill/>
          <a:ln w="9525">
            <a:noFill/>
          </a:ln>
        </p:spPr>
        <p:txBody>
          <a:bodyPr wrap="square"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F</a:t>
            </a:r>
            <a:r>
              <a:rPr lang="zh-CN" altLang="en-US" sz="2600" b="1" baseline="-25000">
                <a:latin typeface="Times New Roman" panose="02020603050405020304" pitchFamily="18" charset="0"/>
                <a:ea typeface="黑体" panose="02010609060101010101" pitchFamily="49" charset="-122"/>
              </a:rPr>
              <a:t>浮</a:t>
            </a:r>
            <a:r>
              <a:rPr lang="en-US" altLang="zh-CN" sz="2600" b="1">
                <a:latin typeface="Times New Roman" panose="02020603050405020304" pitchFamily="18" charset="0"/>
                <a:ea typeface="黑体" panose="02010609060101010101" pitchFamily="49" charset="-122"/>
              </a:rPr>
              <a:t>=</a:t>
            </a:r>
            <a:r>
              <a:rPr lang="en-US" altLang="zh-CN" sz="2600" b="1" i="1">
                <a:latin typeface="Times New Roman" panose="02020603050405020304" pitchFamily="18" charset="0"/>
                <a:ea typeface="黑体" panose="02010609060101010101" pitchFamily="49" charset="-122"/>
              </a:rPr>
              <a:t> G</a:t>
            </a:r>
            <a:r>
              <a:rPr lang="zh-CN" altLang="en-US" sz="2600" b="1" baseline="-25000">
                <a:latin typeface="Times New Roman" panose="02020603050405020304" pitchFamily="18" charset="0"/>
                <a:ea typeface="黑体" panose="02010609060101010101" pitchFamily="49" charset="-122"/>
              </a:rPr>
              <a:t>物</a:t>
            </a:r>
          </a:p>
        </p:txBody>
      </p:sp>
      <p:sp>
        <p:nvSpPr>
          <p:cNvPr id="43021" name="Text Box 30"/>
          <p:cNvSpPr txBox="1"/>
          <p:nvPr>
            <p:custDataLst>
              <p:tags r:id="rId13"/>
            </p:custDataLst>
          </p:nvPr>
        </p:nvSpPr>
        <p:spPr>
          <a:xfrm>
            <a:off x="7242810" y="3547745"/>
            <a:ext cx="2240915" cy="491490"/>
          </a:xfrm>
          <a:prstGeom prst="rect">
            <a:avLst/>
          </a:prstGeom>
          <a:noFill/>
          <a:ln w="9525">
            <a:noFill/>
          </a:ln>
        </p:spPr>
        <p:txBody>
          <a:bodyPr wrap="square" anchor="t" anchorCtr="0">
            <a:spAutoFit/>
          </a:bodyPr>
          <a:lstStyle/>
          <a:p>
            <a:pPr>
              <a:spcBef>
                <a:spcPct val="50000"/>
              </a:spcBef>
            </a:pPr>
            <a:r>
              <a:rPr lang="zh-CN" altLang="en-US" sz="2600" b="1" baseline="-25000">
                <a:latin typeface="Times New Roman" panose="02020603050405020304" pitchFamily="18" charset="0"/>
                <a:ea typeface="黑体" panose="02010609060101010101" pitchFamily="49" charset="-122"/>
              </a:rPr>
              <a:t> </a:t>
            </a:r>
            <a:r>
              <a:rPr lang="el-GR" altLang="zh-CN" sz="2600" b="1" i="1">
                <a:latin typeface="Times New Roman" panose="02020603050405020304" pitchFamily="18" charset="0"/>
                <a:ea typeface="黑体" panose="02010609060101010101" pitchFamily="49" charset="-122"/>
              </a:rPr>
              <a:t>ρ</a:t>
            </a:r>
            <a:r>
              <a:rPr lang="en-US" altLang="zh-CN" sz="2600" b="1" i="1" baseline="-25000">
                <a:latin typeface="Times New Roman" panose="02020603050405020304" pitchFamily="18" charset="0"/>
                <a:ea typeface="黑体" panose="02010609060101010101" pitchFamily="49" charset="-122"/>
              </a:rPr>
              <a:t> </a:t>
            </a:r>
            <a:r>
              <a:rPr lang="zh-CN" altLang="en-US" sz="2600" b="1" baseline="-25000">
                <a:latin typeface="Times New Roman" panose="02020603050405020304" pitchFamily="18" charset="0"/>
                <a:ea typeface="黑体" panose="02010609060101010101" pitchFamily="49" charset="-122"/>
              </a:rPr>
              <a:t>液</a:t>
            </a:r>
            <a:r>
              <a:rPr lang="en-US" altLang="zh-CN" sz="2600" b="1">
                <a:latin typeface="Times New Roman" panose="02020603050405020304" pitchFamily="18" charset="0"/>
                <a:ea typeface="黑体" panose="02010609060101010101" pitchFamily="49" charset="-122"/>
              </a:rPr>
              <a:t>&gt; </a:t>
            </a:r>
            <a:r>
              <a:rPr lang="el-GR" altLang="zh-CN" sz="2600" b="1" i="1">
                <a:latin typeface="Times New Roman" panose="02020603050405020304" pitchFamily="18" charset="0"/>
                <a:ea typeface="黑体" panose="02010609060101010101" pitchFamily="49" charset="-122"/>
              </a:rPr>
              <a:t>ρ</a:t>
            </a:r>
            <a:r>
              <a:rPr lang="zh-CN" altLang="en-US" sz="2600" b="1" baseline="-25000">
                <a:latin typeface="Times New Roman" panose="02020603050405020304" pitchFamily="18" charset="0"/>
                <a:ea typeface="黑体" panose="02010609060101010101" pitchFamily="49" charset="-122"/>
              </a:rPr>
              <a:t>物</a:t>
            </a:r>
          </a:p>
        </p:txBody>
      </p:sp>
      <p:sp>
        <p:nvSpPr>
          <p:cNvPr id="43022" name="文本框 4103"/>
          <p:cNvSpPr txBox="1"/>
          <p:nvPr>
            <p:custDataLst>
              <p:tags r:id="rId14"/>
            </p:custDataLst>
          </p:nvPr>
        </p:nvSpPr>
        <p:spPr>
          <a:xfrm>
            <a:off x="119063" y="4044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11" name="左箭头 10"/>
          <p:cNvSpPr/>
          <p:nvPr>
            <p:custDataLst>
              <p:tags r:id="rId15"/>
            </p:custDataLst>
          </p:nvPr>
        </p:nvSpPr>
        <p:spPr>
          <a:xfrm flipH="1">
            <a:off x="5278755" y="1658620"/>
            <a:ext cx="49085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2" name="左箭头 1"/>
          <p:cNvSpPr/>
          <p:nvPr>
            <p:custDataLst>
              <p:tags r:id="rId16"/>
            </p:custDataLst>
          </p:nvPr>
        </p:nvSpPr>
        <p:spPr>
          <a:xfrm flipH="1">
            <a:off x="5278755" y="2268220"/>
            <a:ext cx="49085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3" name="左箭头 2"/>
          <p:cNvSpPr/>
          <p:nvPr>
            <p:custDataLst>
              <p:tags r:id="rId17"/>
            </p:custDataLst>
          </p:nvPr>
        </p:nvSpPr>
        <p:spPr>
          <a:xfrm flipH="1">
            <a:off x="5278755" y="2941320"/>
            <a:ext cx="49085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4" name="左箭头 3"/>
          <p:cNvSpPr/>
          <p:nvPr>
            <p:custDataLst>
              <p:tags r:id="rId18"/>
            </p:custDataLst>
          </p:nvPr>
        </p:nvSpPr>
        <p:spPr>
          <a:xfrm flipH="1">
            <a:off x="5278755" y="3660775"/>
            <a:ext cx="490855" cy="28765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43027" name="AutoShape 14"/>
          <p:cNvSpPr/>
          <p:nvPr>
            <p:custDataLst>
              <p:tags r:id="rId19"/>
            </p:custDataLst>
          </p:nvPr>
        </p:nvSpPr>
        <p:spPr>
          <a:xfrm>
            <a:off x="3983355" y="1752600"/>
            <a:ext cx="362585" cy="2060575"/>
          </a:xfrm>
          <a:prstGeom prst="leftBrace">
            <a:avLst>
              <a:gd name="adj1" fmla="val 69678"/>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4"/>
          <p:cNvGrpSpPr/>
          <p:nvPr>
            <p:custDataLst>
              <p:tags r:id="rId1"/>
            </p:custDataLst>
          </p:nvPr>
        </p:nvGrpSpPr>
        <p:grpSpPr>
          <a:xfrm>
            <a:off x="2784475" y="3140075"/>
            <a:ext cx="1655763" cy="2809875"/>
            <a:chOff x="476" y="1888"/>
            <a:chExt cx="1043" cy="1770"/>
          </a:xfrm>
        </p:grpSpPr>
        <p:sp>
          <p:nvSpPr>
            <p:cNvPr id="28674" name="Line 5"/>
            <p:cNvSpPr/>
            <p:nvPr>
              <p:custDataLst>
                <p:tags r:id="rId16"/>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75" name="Line 6"/>
            <p:cNvSpPr/>
            <p:nvPr>
              <p:custDataLst>
                <p:tags r:id="rId17"/>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76" name="Rectangle 11"/>
            <p:cNvSpPr/>
            <p:nvPr>
              <p:custDataLst>
                <p:tags r:id="rId18"/>
              </p:custDataLst>
            </p:nvPr>
          </p:nvSpPr>
          <p:spPr>
            <a:xfrm>
              <a:off x="476" y="2206"/>
              <a:ext cx="1043" cy="1452"/>
            </a:xfrm>
            <a:prstGeom prst="rect">
              <a:avLst/>
            </a:prstGeom>
            <a:gradFill rotWithShape="1">
              <a:gsLst>
                <a:gs pos="0">
                  <a:srgbClr val="32396A"/>
                </a:gs>
                <a:gs pos="50000">
                  <a:srgbClr val="6C7BE6"/>
                </a:gs>
                <a:gs pos="100000">
                  <a:srgbClr val="32396A"/>
                </a:gs>
              </a:gsLst>
              <a:lin ang="5400000" scaled="1"/>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sp>
        <p:nvSpPr>
          <p:cNvPr id="8" name="AutoShape 15"/>
          <p:cNvSpPr/>
          <p:nvPr>
            <p:custDataLst>
              <p:tags r:id="rId2"/>
            </p:custDataLst>
          </p:nvPr>
        </p:nvSpPr>
        <p:spPr>
          <a:xfrm>
            <a:off x="3287713" y="5084763"/>
            <a:ext cx="576262" cy="504825"/>
          </a:xfrm>
          <a:prstGeom prst="cube">
            <a:avLst>
              <a:gd name="adj" fmla="val 25000"/>
            </a:avLst>
          </a:prstGeom>
          <a:solidFill>
            <a:srgbClr val="993300"/>
          </a:solidFill>
          <a:ln w="9525" cap="flat" cmpd="sng">
            <a:solidFill>
              <a:srgbClr val="9933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nvGrpSpPr>
          <p:cNvPr id="28678" name="Group 16"/>
          <p:cNvGrpSpPr/>
          <p:nvPr>
            <p:custDataLst>
              <p:tags r:id="rId3"/>
            </p:custDataLst>
          </p:nvPr>
        </p:nvGrpSpPr>
        <p:grpSpPr>
          <a:xfrm>
            <a:off x="5232400" y="3140075"/>
            <a:ext cx="1655763" cy="2809875"/>
            <a:chOff x="476" y="1888"/>
            <a:chExt cx="1043" cy="1770"/>
          </a:xfrm>
        </p:grpSpPr>
        <p:sp>
          <p:nvSpPr>
            <p:cNvPr id="28679" name="Line 17"/>
            <p:cNvSpPr/>
            <p:nvPr>
              <p:custDataLst>
                <p:tags r:id="rId13"/>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80" name="Line 18"/>
            <p:cNvSpPr/>
            <p:nvPr>
              <p:custDataLst>
                <p:tags r:id="rId14"/>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81" name="Rectangle 19"/>
            <p:cNvSpPr/>
            <p:nvPr>
              <p:custDataLst>
                <p:tags r:id="rId15"/>
              </p:custDataLst>
            </p:nvPr>
          </p:nvSpPr>
          <p:spPr>
            <a:xfrm>
              <a:off x="476" y="2206"/>
              <a:ext cx="1043" cy="1452"/>
            </a:xfrm>
            <a:prstGeom prst="rect">
              <a:avLst/>
            </a:prstGeom>
            <a:gradFill rotWithShape="1">
              <a:gsLst>
                <a:gs pos="0">
                  <a:srgbClr val="32396A"/>
                </a:gs>
                <a:gs pos="50000">
                  <a:srgbClr val="6C7BE6"/>
                </a:gs>
                <a:gs pos="100000">
                  <a:srgbClr val="32396A"/>
                </a:gs>
              </a:gsLst>
              <a:lin ang="5400000" scaled="1"/>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nvGrpSpPr>
          <p:cNvPr id="28682" name="Group 20"/>
          <p:cNvGrpSpPr/>
          <p:nvPr>
            <p:custDataLst>
              <p:tags r:id="rId4"/>
            </p:custDataLst>
          </p:nvPr>
        </p:nvGrpSpPr>
        <p:grpSpPr>
          <a:xfrm>
            <a:off x="7680325" y="3140075"/>
            <a:ext cx="1655763" cy="2809875"/>
            <a:chOff x="476" y="1888"/>
            <a:chExt cx="1043" cy="1770"/>
          </a:xfrm>
        </p:grpSpPr>
        <p:sp>
          <p:nvSpPr>
            <p:cNvPr id="28683" name="Line 21"/>
            <p:cNvSpPr/>
            <p:nvPr>
              <p:custDataLst>
                <p:tags r:id="rId10"/>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84" name="Line 22"/>
            <p:cNvSpPr/>
            <p:nvPr>
              <p:custDataLst>
                <p:tags r:id="rId11"/>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28685" name="Rectangle 23"/>
            <p:cNvSpPr/>
            <p:nvPr>
              <p:custDataLst>
                <p:tags r:id="rId12"/>
              </p:custDataLst>
            </p:nvPr>
          </p:nvSpPr>
          <p:spPr>
            <a:xfrm>
              <a:off x="476" y="2206"/>
              <a:ext cx="1043" cy="1452"/>
            </a:xfrm>
            <a:prstGeom prst="rect">
              <a:avLst/>
            </a:prstGeom>
            <a:gradFill rotWithShape="1">
              <a:gsLst>
                <a:gs pos="0">
                  <a:srgbClr val="32396A"/>
                </a:gs>
                <a:gs pos="50000">
                  <a:srgbClr val="6C7BE6"/>
                </a:gs>
                <a:gs pos="100000">
                  <a:srgbClr val="32396A"/>
                </a:gs>
              </a:gsLst>
              <a:lin ang="5400000" scaled="1"/>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sp>
        <p:nvSpPr>
          <p:cNvPr id="17" name="Oval 24"/>
          <p:cNvSpPr/>
          <p:nvPr>
            <p:custDataLst>
              <p:tags r:id="rId5"/>
            </p:custDataLst>
          </p:nvPr>
        </p:nvSpPr>
        <p:spPr>
          <a:xfrm>
            <a:off x="5880100" y="5084763"/>
            <a:ext cx="431800" cy="431800"/>
          </a:xfrm>
          <a:prstGeom prst="ellipse">
            <a:avLst/>
          </a:prstGeom>
          <a:gradFill rotWithShape="1">
            <a:gsLst>
              <a:gs pos="0">
                <a:srgbClr val="FFFF00">
                  <a:alpha val="75998"/>
                </a:srgbClr>
              </a:gs>
              <a:gs pos="100000">
                <a:srgbClr val="767600">
                  <a:alpha val="75998"/>
                </a:srgbClr>
              </a:gs>
            </a:gsLst>
            <a:path path="shape">
              <a:fillToRect l="50000" t="50000" r="50000" b="50000"/>
            </a:path>
          </a:gradFill>
          <a:ln w="9525" cap="flat" cmpd="sng">
            <a:solidFill>
              <a:srgbClr val="FFFF00"/>
            </a:solidFill>
            <a:prstDash val="solid"/>
            <a:round/>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sp>
        <p:nvSpPr>
          <p:cNvPr id="18" name="AutoShape 25"/>
          <p:cNvSpPr/>
          <p:nvPr>
            <p:custDataLst>
              <p:tags r:id="rId6"/>
            </p:custDataLst>
          </p:nvPr>
        </p:nvSpPr>
        <p:spPr>
          <a:xfrm>
            <a:off x="8256588" y="3787775"/>
            <a:ext cx="576262" cy="574675"/>
          </a:xfrm>
          <a:prstGeom prst="cube">
            <a:avLst>
              <a:gd name="adj" fmla="val 25000"/>
            </a:avLst>
          </a:prstGeom>
          <a:gradFill rotWithShape="1">
            <a:gsLst>
              <a:gs pos="0">
                <a:srgbClr val="595959"/>
              </a:gs>
              <a:gs pos="50000">
                <a:srgbClr val="C0C0C0"/>
              </a:gs>
              <a:gs pos="100000">
                <a:srgbClr val="595959"/>
              </a:gs>
            </a:gsLst>
            <a:lin ang="5400000" scaled="1"/>
          </a:gradFill>
          <a:ln w="9525" cap="flat" cmpd="sng">
            <a:solidFill>
              <a:srgbClr val="C0C0C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sp>
        <p:nvSpPr>
          <p:cNvPr id="28688" name="Text Box 26"/>
          <p:cNvSpPr txBox="1"/>
          <p:nvPr>
            <p:custDataLst>
              <p:tags r:id="rId7"/>
            </p:custDataLst>
          </p:nvPr>
        </p:nvSpPr>
        <p:spPr>
          <a:xfrm>
            <a:off x="2135188" y="1566863"/>
            <a:ext cx="7856537" cy="1291590"/>
          </a:xfrm>
          <a:prstGeom prst="rect">
            <a:avLst/>
          </a:prstGeom>
          <a:noFill/>
          <a:ln w="9525">
            <a:noFill/>
          </a:ln>
        </p:spPr>
        <p:txBody>
          <a:bodyPr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    将小木块、乒乓球、金属块浸没在水中，松手后，它们将怎样运动？</a:t>
            </a:r>
          </a:p>
        </p:txBody>
      </p:sp>
      <p:sp>
        <p:nvSpPr>
          <p:cNvPr id="28689" name="Text Box 4"/>
          <p:cNvSpPr txBox="1"/>
          <p:nvPr>
            <p:custDataLst>
              <p:tags r:id="rId8"/>
            </p:custDataLst>
          </p:nvPr>
        </p:nvSpPr>
        <p:spPr>
          <a:xfrm>
            <a:off x="5216525" y="803275"/>
            <a:ext cx="1685925" cy="521970"/>
          </a:xfrm>
          <a:prstGeom prst="rect">
            <a:avLst/>
          </a:prstGeom>
          <a:noFill/>
          <a:ln w="9525">
            <a:noFill/>
          </a:ln>
        </p:spPr>
        <p:txBody>
          <a:bodyPr anchor="t" anchorCtr="0">
            <a:spAutoFit/>
          </a:bodyPr>
          <a:lstStyle/>
          <a:p>
            <a:pPr algn="ctr"/>
            <a:r>
              <a:rPr lang="zh-CN" altLang="en-US" sz="2800">
                <a:solidFill>
                  <a:srgbClr val="FF0000"/>
                </a:solidFill>
                <a:latin typeface="黑体" panose="02010609060101010101" pitchFamily="49" charset="-122"/>
                <a:ea typeface="黑体" panose="02010609060101010101" pitchFamily="49" charset="-122"/>
              </a:rPr>
              <a:t>做一做</a:t>
            </a:r>
          </a:p>
        </p:txBody>
      </p:sp>
      <p:sp>
        <p:nvSpPr>
          <p:cNvPr id="28690" name="文本框 4103"/>
          <p:cNvSpPr txBox="1"/>
          <p:nvPr>
            <p:custDataLst>
              <p:tags r:id="rId9"/>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06 -1.32948E-06 L 0.00017 -0.24647" pathEditMode="relative" rAng="0" ptsTypes="AA">
                                      <p:cBhvr>
                                        <p:cTn id="6" dur="2000" fill="hold"/>
                                        <p:tgtEl>
                                          <p:spTgt spid="8"/>
                                        </p:tgtEl>
                                        <p:attrNameLst>
                                          <p:attrName>ppt_x</p:attrName>
                                          <p:attrName>ppt_y</p:attrName>
                                        </p:attrNameLst>
                                      </p:cBhvr>
                                      <p:rCtr x="0" y="-12300"/>
                                    </p:animMotion>
                                  </p:childTnLst>
                                </p:cTn>
                              </p:par>
                            </p:childTnLst>
                          </p:cTn>
                        </p:par>
                      </p:childTnLst>
                    </p:cTn>
                  </p:par>
                  <p:par>
                    <p:cTn id="7" fill="hold" nodeType="clickPar">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94444E-06 5.08671E-06 L 1.94444E-06 -0.24115" pathEditMode="relative" ptsTypes="AA">
                                      <p:cBhvr>
                                        <p:cTn id="10" dur="2000" fill="hold"/>
                                        <p:tgtEl>
                                          <p:spTgt spid="17"/>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61111E-06 2.48555E-06 L -3.61111E-06 0.23075" pathEditMode="relative" rAng="0" ptsTypes="AA">
                                      <p:cBhvr>
                                        <p:cTn id="14" dur="2000" fill="hold"/>
                                        <p:tgtEl>
                                          <p:spTgt spid="18"/>
                                        </p:tgtEl>
                                        <p:attrNameLst>
                                          <p:attrName>ppt_x</p:attrName>
                                          <p:attrName>ppt_y</p:attrName>
                                        </p:attrNameLst>
                                      </p:cBhvr>
                                      <p:rCtr x="0" y="1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1"/>
          <p:cNvSpPr txBox="1"/>
          <p:nvPr>
            <p:custDataLst>
              <p:tags r:id="rId1"/>
            </p:custDataLst>
          </p:nvPr>
        </p:nvSpPr>
        <p:spPr>
          <a:xfrm>
            <a:off x="2338388" y="2446338"/>
            <a:ext cx="7524750" cy="1891665"/>
          </a:xfrm>
          <a:prstGeom prst="rect">
            <a:avLst/>
          </a:prstGeom>
          <a:noFill/>
          <a:ln w="9525">
            <a:noFill/>
          </a:ln>
        </p:spPr>
        <p:txBody>
          <a:bodyPr anchor="t" anchorCtr="0">
            <a:spAutoFit/>
          </a:bodyPr>
          <a:lstStyle/>
          <a:p>
            <a:pPr>
              <a:lnSpc>
                <a:spcPct val="150000"/>
              </a:lnSpc>
            </a:pPr>
            <a:r>
              <a:rPr lang="en-US" altLang="zh-CN" sz="2600" b="1">
                <a:latin typeface="Times New Roman" panose="02020603050405020304" pitchFamily="18" charset="0"/>
                <a:ea typeface="宋体" panose="02010600030101010101" pitchFamily="2" charset="-122"/>
              </a:rPr>
              <a:t>1.</a:t>
            </a:r>
            <a:r>
              <a:rPr lang="zh-CN" altLang="zh-CN" sz="2600" b="1">
                <a:latin typeface="Times New Roman" panose="02020603050405020304" pitchFamily="18" charset="0"/>
                <a:ea typeface="宋体" panose="02010600030101010101" pitchFamily="2" charset="-122"/>
              </a:rPr>
              <a:t>知道物体的沉浮取决于浮力与重力的大小关系；</a:t>
            </a:r>
          </a:p>
          <a:p>
            <a:pPr>
              <a:lnSpc>
                <a:spcPct val="150000"/>
              </a:lnSpc>
            </a:pPr>
            <a:r>
              <a:rPr lang="zh-CN" altLang="en-US" sz="2600" b="1">
                <a:latin typeface="Times New Roman" panose="02020603050405020304" pitchFamily="18" charset="0"/>
                <a:ea typeface="宋体" panose="02010600030101010101" pitchFamily="2" charset="-122"/>
              </a:rPr>
              <a:t>（重点）</a:t>
            </a:r>
            <a:endParaRPr lang="zh-CN" altLang="zh-CN" sz="2600" b="1">
              <a:latin typeface="Times New Roman" panose="02020603050405020304" pitchFamily="18" charset="0"/>
              <a:ea typeface="宋体" panose="02010600030101010101" pitchFamily="2" charset="-122"/>
            </a:endParaRPr>
          </a:p>
          <a:p>
            <a:pPr>
              <a:lnSpc>
                <a:spcPct val="150000"/>
              </a:lnSpc>
            </a:pPr>
            <a:r>
              <a:rPr lang="en-US" altLang="zh-CN" sz="2600" b="1">
                <a:latin typeface="Times New Roman" panose="02020603050405020304" pitchFamily="18" charset="0"/>
                <a:ea typeface="宋体" panose="02010600030101010101" pitchFamily="2" charset="-122"/>
              </a:rPr>
              <a:t>2.</a:t>
            </a:r>
            <a:r>
              <a:rPr lang="zh-CN" altLang="en-US" sz="2600" b="1">
                <a:latin typeface="Times New Roman" panose="02020603050405020304" pitchFamily="18" charset="0"/>
                <a:ea typeface="宋体" panose="02010600030101010101" pitchFamily="2" charset="-122"/>
              </a:rPr>
              <a:t>知道物体的沉浮与密度的关系。（重点）</a:t>
            </a:r>
          </a:p>
        </p:txBody>
      </p:sp>
      <p:sp>
        <p:nvSpPr>
          <p:cNvPr id="29698" name="文本框 2"/>
          <p:cNvSpPr txBox="1"/>
          <p:nvPr>
            <p:custDataLst>
              <p:tags r:id="rId2"/>
            </p:custDataLst>
          </p:nvPr>
        </p:nvSpPr>
        <p:spPr>
          <a:xfrm>
            <a:off x="5068888" y="1558925"/>
            <a:ext cx="2662237" cy="521970"/>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学习目标</a:t>
            </a:r>
          </a:p>
        </p:txBody>
      </p:sp>
      <p:sp>
        <p:nvSpPr>
          <p:cNvPr id="29699" name="文本框 4103"/>
          <p:cNvSpPr txBox="1"/>
          <p:nvPr>
            <p:custDataLst>
              <p:tags r:id="rId3"/>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p:nvPr>
            <p:custDataLst>
              <p:tags r:id="rId1"/>
            </p:custDataLst>
          </p:nvPr>
        </p:nvSpPr>
        <p:spPr>
          <a:xfrm>
            <a:off x="2019300" y="2898775"/>
            <a:ext cx="7893050" cy="2800350"/>
          </a:xfrm>
          <a:prstGeom prst="rect">
            <a:avLst/>
          </a:prstGeom>
          <a:noFill/>
          <a:ln w="28575">
            <a:noFill/>
          </a:ln>
        </p:spPr>
        <p:txBody>
          <a:bodyPr anchor="t" anchorCtr="0"/>
          <a:lstStyle/>
          <a:p>
            <a:pPr algn="ctr">
              <a:lnSpc>
                <a:spcPct val="140000"/>
              </a:lnSpc>
            </a:pPr>
            <a:endParaRPr lang="zh-CN" altLang="en-US" sz="2400" b="1">
              <a:latin typeface="楷体_GB2312" panose="02010609030101010101" pitchFamily="49" charset="-122"/>
              <a:ea typeface="楷体_GB2312" panose="02010609030101010101" pitchFamily="49" charset="-122"/>
            </a:endParaRPr>
          </a:p>
        </p:txBody>
      </p:sp>
      <p:sp>
        <p:nvSpPr>
          <p:cNvPr id="8194" name="Text Box 3"/>
          <p:cNvSpPr txBox="1"/>
          <p:nvPr>
            <p:custDataLst>
              <p:tags r:id="rId2"/>
            </p:custDataLst>
          </p:nvPr>
        </p:nvSpPr>
        <p:spPr>
          <a:xfrm>
            <a:off x="2387600" y="2776538"/>
            <a:ext cx="3846513" cy="2491740"/>
          </a:xfrm>
          <a:prstGeom prst="rect">
            <a:avLst/>
          </a:prstGeom>
          <a:noFill/>
          <a:ln w="28575">
            <a:noFill/>
          </a:ln>
        </p:spPr>
        <p:txBody>
          <a:bodyPr anchor="t" anchorCtr="0">
            <a:spAutoFit/>
          </a:bodyPr>
          <a:lstStyle/>
          <a:p>
            <a:pPr>
              <a:lnSpc>
                <a:spcPct val="150000"/>
              </a:lnSpc>
            </a:pPr>
            <a:r>
              <a:rPr lang="zh-CN" altLang="en-US" sz="2600">
                <a:solidFill>
                  <a:srgbClr val="0000FF"/>
                </a:solidFill>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我们可以从浸在液体里的物体的受力情况去分析，设计如图所示的实验来验证。</a:t>
            </a:r>
          </a:p>
        </p:txBody>
      </p:sp>
      <p:grpSp>
        <p:nvGrpSpPr>
          <p:cNvPr id="30723" name="组合 6147"/>
          <p:cNvGrpSpPr/>
          <p:nvPr>
            <p:custDataLst>
              <p:tags r:id="rId3"/>
            </p:custDataLst>
          </p:nvPr>
        </p:nvGrpSpPr>
        <p:grpSpPr>
          <a:xfrm>
            <a:off x="119380" y="597218"/>
            <a:ext cx="3228809" cy="808990"/>
            <a:chOff x="0" y="0"/>
            <a:chExt cx="5090" cy="1274"/>
          </a:xfrm>
        </p:grpSpPr>
        <p:sp>
          <p:nvSpPr>
            <p:cNvPr id="30724" name="矩形 7"/>
            <p:cNvSpPr/>
            <p:nvPr>
              <p:custDataLst>
                <p:tags r:id="rId7"/>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0725" name="任意多边形 16"/>
            <p:cNvSpPr/>
            <p:nvPr>
              <p:custDataLst>
                <p:tags r:id="rId8"/>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0726" name="矩形 17"/>
            <p:cNvSpPr/>
            <p:nvPr>
              <p:custDataLst>
                <p:tags r:id="rId9"/>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0727" name="文本框 6151"/>
            <p:cNvSpPr txBox="1"/>
            <p:nvPr>
              <p:custDataLst>
                <p:tags r:id="rId10"/>
              </p:custDataLst>
            </p:nvPr>
          </p:nvSpPr>
          <p:spPr>
            <a:xfrm>
              <a:off x="878" y="432"/>
              <a:ext cx="4212"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物体的浮沉条件</a:t>
              </a:r>
            </a:p>
          </p:txBody>
        </p:sp>
        <p:sp>
          <p:nvSpPr>
            <p:cNvPr id="30728" name="文本框 6152"/>
            <p:cNvSpPr txBox="1"/>
            <p:nvPr>
              <p:custDataLst>
                <p:tags r:id="rId11"/>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30729" name="文本框 1"/>
          <p:cNvSpPr txBox="1"/>
          <p:nvPr>
            <p:custDataLst>
              <p:tags r:id="rId4"/>
            </p:custDataLst>
          </p:nvPr>
        </p:nvSpPr>
        <p:spPr>
          <a:xfrm>
            <a:off x="4022725" y="1833563"/>
            <a:ext cx="4145280" cy="491490"/>
          </a:xfrm>
          <a:prstGeom prst="rect">
            <a:avLst/>
          </a:prstGeom>
          <a:noFill/>
          <a:ln w="9525">
            <a:noFill/>
          </a:ln>
        </p:spPr>
        <p:txBody>
          <a:bodyPr wrap="none" anchor="t" anchorCtr="0">
            <a:spAutoFit/>
          </a:bodyPr>
          <a:lstStyle/>
          <a:p>
            <a:r>
              <a:rPr lang="zh-CN" altLang="zh-CN" sz="2600">
                <a:solidFill>
                  <a:srgbClr val="0000FF"/>
                </a:solidFill>
                <a:latin typeface="黑体" panose="02010609060101010101" pitchFamily="49" charset="-122"/>
                <a:ea typeface="黑体" panose="02010609060101010101" pitchFamily="49" charset="-122"/>
                <a:sym typeface="宋体" panose="02010600030101010101" pitchFamily="2" charset="-122"/>
              </a:rPr>
              <a:t>实验探究：物体的浮沉条件</a:t>
            </a:r>
            <a:endParaRPr lang="zh-CN" altLang="en-US" sz="2600">
              <a:latin typeface="黑体" panose="02010609060101010101" pitchFamily="49" charset="-122"/>
              <a:ea typeface="黑体" panose="02010609060101010101" pitchFamily="49" charset="-122"/>
            </a:endParaRPr>
          </a:p>
        </p:txBody>
      </p:sp>
      <p:sp>
        <p:nvSpPr>
          <p:cNvPr id="30730" name="文本框 4103"/>
          <p:cNvSpPr txBox="1"/>
          <p:nvPr>
            <p:custDataLst>
              <p:tags r:id="rId5"/>
            </p:custDataLst>
          </p:nvPr>
        </p:nvSpPr>
        <p:spPr>
          <a:xfrm>
            <a:off x="119063" y="298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pic>
        <p:nvPicPr>
          <p:cNvPr id="9221" name="Picture 6"/>
          <p:cNvPicPr>
            <a:picLocks noChangeAspect="1"/>
          </p:cNvPicPr>
          <p:nvPr>
            <p:custDataLst>
              <p:tags r:id="rId6"/>
            </p:custDataLst>
          </p:nvPr>
        </p:nvPicPr>
        <p:blipFill>
          <a:blip r:embed="rId13"/>
          <a:stretch>
            <a:fillRect/>
          </a:stretch>
        </p:blipFill>
        <p:spPr>
          <a:xfrm>
            <a:off x="6743700" y="2646363"/>
            <a:ext cx="3098800" cy="31543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51"/>
          <p:cNvGrpSpPr/>
          <p:nvPr>
            <p:custDataLst>
              <p:tags r:id="rId1"/>
            </p:custDataLst>
          </p:nvPr>
        </p:nvGrpSpPr>
        <p:grpSpPr>
          <a:xfrm>
            <a:off x="2281238" y="3644900"/>
            <a:ext cx="2303462" cy="2809875"/>
            <a:chOff x="476" y="1888"/>
            <a:chExt cx="1043" cy="1770"/>
          </a:xfrm>
        </p:grpSpPr>
        <p:sp>
          <p:nvSpPr>
            <p:cNvPr id="31746" name="Line 52"/>
            <p:cNvSpPr/>
            <p:nvPr>
              <p:custDataLst>
                <p:tags r:id="rId46"/>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47" name="Line 53"/>
            <p:cNvSpPr/>
            <p:nvPr>
              <p:custDataLst>
                <p:tags r:id="rId47"/>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48" name="Rectangle 54"/>
            <p:cNvSpPr/>
            <p:nvPr>
              <p:custDataLst>
                <p:tags r:id="rId48"/>
              </p:custDataLst>
            </p:nvPr>
          </p:nvSpPr>
          <p:spPr>
            <a:xfrm>
              <a:off x="476" y="2206"/>
              <a:ext cx="1043" cy="1452"/>
            </a:xfrm>
            <a:prstGeom prst="rect">
              <a:avLst/>
            </a:prstGeom>
            <a:gradFill rotWithShape="1">
              <a:gsLst>
                <a:gs pos="0">
                  <a:srgbClr val="9FECFF"/>
                </a:gs>
                <a:gs pos="100000">
                  <a:srgbClr val="FFFFFD"/>
                </a:gs>
              </a:gsLst>
              <a:lin ang="16200000"/>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nvGrpSpPr>
          <p:cNvPr id="3" name="Group 39"/>
          <p:cNvGrpSpPr/>
          <p:nvPr>
            <p:custDataLst>
              <p:tags r:id="rId2"/>
            </p:custDataLst>
          </p:nvPr>
        </p:nvGrpSpPr>
        <p:grpSpPr>
          <a:xfrm>
            <a:off x="3146425" y="4799013"/>
            <a:ext cx="431800" cy="936625"/>
            <a:chOff x="1066" y="2568"/>
            <a:chExt cx="272" cy="590"/>
          </a:xfrm>
        </p:grpSpPr>
        <p:sp>
          <p:nvSpPr>
            <p:cNvPr id="31750" name="Line 25"/>
            <p:cNvSpPr/>
            <p:nvPr>
              <p:custDataLst>
                <p:tags r:id="rId39"/>
              </p:custDataLst>
            </p:nvPr>
          </p:nvSpPr>
          <p:spPr>
            <a:xfrm flipH="1">
              <a:off x="1066" y="2795"/>
              <a:ext cx="0" cy="363"/>
            </a:xfrm>
            <a:prstGeom prst="line">
              <a:avLst/>
            </a:prstGeom>
            <a:ln w="9525" cap="flat" cmpd="sng">
              <a:solidFill>
                <a:srgbClr val="FF0000"/>
              </a:solidFill>
              <a:prstDash val="solid"/>
              <a:round/>
              <a:headEnd type="none" w="med" len="med"/>
              <a:tailEnd type="none" w="med" len="med"/>
            </a:ln>
          </p:spPr>
          <p:txBody>
            <a:bodyPr/>
            <a:lstStyle/>
            <a:p>
              <a:endParaRPr/>
            </a:p>
          </p:txBody>
        </p:sp>
        <p:grpSp>
          <p:nvGrpSpPr>
            <p:cNvPr id="31751" name="Group 38"/>
            <p:cNvGrpSpPr/>
            <p:nvPr>
              <p:custDataLst>
                <p:tags r:id="rId40"/>
              </p:custDataLst>
            </p:nvPr>
          </p:nvGrpSpPr>
          <p:grpSpPr>
            <a:xfrm>
              <a:off x="1066" y="2568"/>
              <a:ext cx="272" cy="589"/>
              <a:chOff x="884" y="2478"/>
              <a:chExt cx="272" cy="589"/>
            </a:xfrm>
          </p:grpSpPr>
          <p:sp>
            <p:nvSpPr>
              <p:cNvPr id="31752" name="Line 27"/>
              <p:cNvSpPr/>
              <p:nvPr>
                <p:custDataLst>
                  <p:tags r:id="rId41"/>
                </p:custDataLst>
              </p:nvPr>
            </p:nvSpPr>
            <p:spPr>
              <a:xfrm flipH="1" flipV="1">
                <a:off x="1156" y="2704"/>
                <a:ext cx="0" cy="363"/>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753" name="Line 26"/>
              <p:cNvSpPr/>
              <p:nvPr>
                <p:custDataLst>
                  <p:tags r:id="rId42"/>
                </p:custDataLst>
              </p:nvPr>
            </p:nvSpPr>
            <p:spPr>
              <a:xfrm>
                <a:off x="884" y="3067"/>
                <a:ext cx="272" cy="0"/>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754" name="Arc 28"/>
              <p:cNvSpPr/>
              <p:nvPr>
                <p:custDataLst>
                  <p:tags r:id="rId43"/>
                </p:custDataLst>
              </p:nvPr>
            </p:nvSpPr>
            <p:spPr>
              <a:xfrm flipV="1">
                <a:off x="884"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755" name="Arc 29"/>
              <p:cNvSpPr/>
              <p:nvPr>
                <p:custDataLst>
                  <p:tags r:id="rId44"/>
                </p:custDataLst>
              </p:nvPr>
            </p:nvSpPr>
            <p:spPr>
              <a:xfrm flipH="1" flipV="1">
                <a:off x="1065"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756" name="AutoShape 30"/>
              <p:cNvSpPr/>
              <p:nvPr>
                <p:custDataLst>
                  <p:tags r:id="rId45"/>
                </p:custDataLst>
              </p:nvPr>
            </p:nvSpPr>
            <p:spPr>
              <a:xfrm>
                <a:off x="974" y="2478"/>
                <a:ext cx="90" cy="136"/>
              </a:xfrm>
              <a:prstGeom prst="can">
                <a:avLst>
                  <a:gd name="adj" fmla="val 37778"/>
                </a:avLst>
              </a:prstGeom>
              <a:solidFill>
                <a:srgbClr val="993300"/>
              </a:solidFill>
              <a:ln w="9525" cap="flat" cmpd="sng">
                <a:solidFill>
                  <a:srgbClr val="FF0000"/>
                </a:solidFill>
                <a:prstDash val="solid"/>
                <a:round/>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grpSp>
        <p:nvGrpSpPr>
          <p:cNvPr id="31757" name="Group 55"/>
          <p:cNvGrpSpPr/>
          <p:nvPr>
            <p:custDataLst>
              <p:tags r:id="rId3"/>
            </p:custDataLst>
          </p:nvPr>
        </p:nvGrpSpPr>
        <p:grpSpPr>
          <a:xfrm>
            <a:off x="5045075" y="3644900"/>
            <a:ext cx="2303463" cy="2809875"/>
            <a:chOff x="476" y="1888"/>
            <a:chExt cx="1043" cy="1770"/>
          </a:xfrm>
        </p:grpSpPr>
        <p:sp>
          <p:nvSpPr>
            <p:cNvPr id="31758" name="Line 56"/>
            <p:cNvSpPr/>
            <p:nvPr>
              <p:custDataLst>
                <p:tags r:id="rId36"/>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59" name="Line 57"/>
            <p:cNvSpPr/>
            <p:nvPr>
              <p:custDataLst>
                <p:tags r:id="rId37"/>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760" name="Rectangle 58"/>
            <p:cNvSpPr/>
            <p:nvPr>
              <p:custDataLst>
                <p:tags r:id="rId38"/>
              </p:custDataLst>
            </p:nvPr>
          </p:nvSpPr>
          <p:spPr>
            <a:xfrm>
              <a:off x="476" y="2206"/>
              <a:ext cx="1043" cy="1452"/>
            </a:xfrm>
            <a:prstGeom prst="rect">
              <a:avLst/>
            </a:prstGeom>
            <a:gradFill rotWithShape="1">
              <a:gsLst>
                <a:gs pos="0">
                  <a:srgbClr val="9FECFF"/>
                </a:gs>
                <a:gs pos="100000">
                  <a:srgbClr val="FFFFFD"/>
                </a:gs>
              </a:gsLst>
              <a:lin ang="16200000"/>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nvGrpSpPr>
          <p:cNvPr id="6" name="Group 50"/>
          <p:cNvGrpSpPr/>
          <p:nvPr>
            <p:custDataLst>
              <p:tags r:id="rId4"/>
            </p:custDataLst>
          </p:nvPr>
        </p:nvGrpSpPr>
        <p:grpSpPr>
          <a:xfrm>
            <a:off x="6030913" y="4799013"/>
            <a:ext cx="433387" cy="936625"/>
            <a:chOff x="2426" y="3430"/>
            <a:chExt cx="273" cy="590"/>
          </a:xfrm>
        </p:grpSpPr>
        <p:grpSp>
          <p:nvGrpSpPr>
            <p:cNvPr id="31762" name="Group 41"/>
            <p:cNvGrpSpPr/>
            <p:nvPr>
              <p:custDataLst>
                <p:tags r:id="rId27"/>
              </p:custDataLst>
            </p:nvPr>
          </p:nvGrpSpPr>
          <p:grpSpPr>
            <a:xfrm>
              <a:off x="2426" y="3430"/>
              <a:ext cx="272" cy="590"/>
              <a:chOff x="1066" y="2568"/>
              <a:chExt cx="272" cy="590"/>
            </a:xfrm>
          </p:grpSpPr>
          <p:sp>
            <p:nvSpPr>
              <p:cNvPr id="31763" name="Line 42"/>
              <p:cNvSpPr/>
              <p:nvPr>
                <p:custDataLst>
                  <p:tags r:id="rId29"/>
                </p:custDataLst>
              </p:nvPr>
            </p:nvSpPr>
            <p:spPr>
              <a:xfrm flipH="1">
                <a:off x="1066" y="2795"/>
                <a:ext cx="0" cy="363"/>
              </a:xfrm>
              <a:prstGeom prst="line">
                <a:avLst/>
              </a:prstGeom>
              <a:ln w="9525" cap="flat" cmpd="sng">
                <a:solidFill>
                  <a:srgbClr val="FF0000"/>
                </a:solidFill>
                <a:prstDash val="solid"/>
                <a:round/>
                <a:headEnd type="none" w="med" len="med"/>
                <a:tailEnd type="none" w="med" len="med"/>
              </a:ln>
            </p:spPr>
            <p:txBody>
              <a:bodyPr/>
              <a:lstStyle/>
              <a:p>
                <a:endParaRPr/>
              </a:p>
            </p:txBody>
          </p:sp>
          <p:grpSp>
            <p:nvGrpSpPr>
              <p:cNvPr id="31764" name="Group 43"/>
              <p:cNvGrpSpPr/>
              <p:nvPr>
                <p:custDataLst>
                  <p:tags r:id="rId30"/>
                </p:custDataLst>
              </p:nvPr>
            </p:nvGrpSpPr>
            <p:grpSpPr>
              <a:xfrm>
                <a:off x="1066" y="2568"/>
                <a:ext cx="272" cy="589"/>
                <a:chOff x="884" y="2478"/>
                <a:chExt cx="272" cy="589"/>
              </a:xfrm>
            </p:grpSpPr>
            <p:sp>
              <p:nvSpPr>
                <p:cNvPr id="31765" name="Line 44"/>
                <p:cNvSpPr/>
                <p:nvPr>
                  <p:custDataLst>
                    <p:tags r:id="rId31"/>
                  </p:custDataLst>
                </p:nvPr>
              </p:nvSpPr>
              <p:spPr>
                <a:xfrm flipH="1" flipV="1">
                  <a:off x="1156" y="2704"/>
                  <a:ext cx="0" cy="363"/>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766" name="Line 45"/>
                <p:cNvSpPr/>
                <p:nvPr>
                  <p:custDataLst>
                    <p:tags r:id="rId32"/>
                  </p:custDataLst>
                </p:nvPr>
              </p:nvSpPr>
              <p:spPr>
                <a:xfrm>
                  <a:off x="884" y="3067"/>
                  <a:ext cx="272" cy="0"/>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767" name="Arc 46"/>
                <p:cNvSpPr/>
                <p:nvPr>
                  <p:custDataLst>
                    <p:tags r:id="rId33"/>
                  </p:custDataLst>
                </p:nvPr>
              </p:nvSpPr>
              <p:spPr>
                <a:xfrm flipV="1">
                  <a:off x="884"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768" name="Arc 47"/>
                <p:cNvSpPr/>
                <p:nvPr>
                  <p:custDataLst>
                    <p:tags r:id="rId34"/>
                  </p:custDataLst>
                </p:nvPr>
              </p:nvSpPr>
              <p:spPr>
                <a:xfrm flipH="1" flipV="1">
                  <a:off x="1065"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769" name="AutoShape 48"/>
                <p:cNvSpPr/>
                <p:nvPr>
                  <p:custDataLst>
                    <p:tags r:id="rId35"/>
                  </p:custDataLst>
                </p:nvPr>
              </p:nvSpPr>
              <p:spPr>
                <a:xfrm>
                  <a:off x="974" y="2478"/>
                  <a:ext cx="90" cy="136"/>
                </a:xfrm>
                <a:prstGeom prst="can">
                  <a:avLst>
                    <a:gd name="adj" fmla="val 37778"/>
                  </a:avLst>
                </a:prstGeom>
                <a:solidFill>
                  <a:srgbClr val="993300"/>
                </a:solidFill>
                <a:ln w="9525" cap="flat" cmpd="sng">
                  <a:solidFill>
                    <a:srgbClr val="FF0000"/>
                  </a:solidFill>
                  <a:prstDash val="solid"/>
                  <a:round/>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sp>
          <p:nvSpPr>
            <p:cNvPr id="31770" name="Rectangle 49"/>
            <p:cNvSpPr/>
            <p:nvPr>
              <p:custDataLst>
                <p:tags r:id="rId28"/>
              </p:custDataLst>
            </p:nvPr>
          </p:nvSpPr>
          <p:spPr>
            <a:xfrm>
              <a:off x="2426" y="3702"/>
              <a:ext cx="273" cy="318"/>
            </a:xfrm>
            <a:prstGeom prst="rect">
              <a:avLst/>
            </a:prstGeom>
            <a:solidFill>
              <a:srgbClr val="6C7BE6"/>
            </a:solidFill>
            <a:ln w="9525" cap="flat" cmpd="sng">
              <a:solidFill>
                <a:srgbClr val="FF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aphicFrame>
        <p:nvGraphicFramePr>
          <p:cNvPr id="11270" name="表格 11269"/>
          <p:cNvGraphicFramePr>
            <a:graphicFrameLocks noGrp="1"/>
          </p:cNvGraphicFramePr>
          <p:nvPr>
            <p:custDataLst>
              <p:tags r:id="rId5"/>
            </p:custDataLst>
          </p:nvPr>
        </p:nvGraphicFramePr>
        <p:xfrm>
          <a:off x="1774825" y="696913"/>
          <a:ext cx="8713470" cy="2908300"/>
        </p:xfrm>
        <a:graphic>
          <a:graphicData uri="http://schemas.openxmlformats.org/drawingml/2006/table">
            <a:tbl>
              <a:tblPr/>
              <a:tblGrid>
                <a:gridCol w="1440180">
                  <a:extLst>
                    <a:ext uri="{9D8B030D-6E8A-4147-A177-3AD203B41FA5}">
                      <a16:colId xmlns:a16="http://schemas.microsoft.com/office/drawing/2014/main" val="20000"/>
                    </a:ext>
                  </a:extLst>
                </a:gridCol>
                <a:gridCol w="2807970">
                  <a:extLst>
                    <a:ext uri="{9D8B030D-6E8A-4147-A177-3AD203B41FA5}">
                      <a16:colId xmlns:a16="http://schemas.microsoft.com/office/drawing/2014/main" val="20001"/>
                    </a:ext>
                  </a:extLst>
                </a:gridCol>
                <a:gridCol w="2233295">
                  <a:extLst>
                    <a:ext uri="{9D8B030D-6E8A-4147-A177-3AD203B41FA5}">
                      <a16:colId xmlns:a16="http://schemas.microsoft.com/office/drawing/2014/main" val="20002"/>
                    </a:ext>
                  </a:extLst>
                </a:gridCol>
                <a:gridCol w="2232025">
                  <a:extLst>
                    <a:ext uri="{9D8B030D-6E8A-4147-A177-3AD203B41FA5}">
                      <a16:colId xmlns:a16="http://schemas.microsoft.com/office/drawing/2014/main" val="20003"/>
                    </a:ext>
                  </a:extLst>
                </a:gridCol>
              </a:tblGrid>
              <a:tr h="4603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400">
                          <a:solidFill>
                            <a:srgbClr val="000000"/>
                          </a:solidFill>
                          <a:latin typeface="Times New Roman" panose="02020603050405020304" pitchFamily="18" charset="0"/>
                          <a:ea typeface="黑体" panose="02010609060101010101" pitchFamily="49" charset="-122"/>
                        </a:rPr>
                        <a:t>实验序号</a:t>
                      </a:r>
                    </a:p>
                  </a:txBody>
                  <a:tcPr marL="91449" marR="91449" marT="45739" marB="45739">
                    <a:lnL w="28575" cap="flat" cmpd="sng">
                      <a:solidFill>
                        <a:sysClr val="background" lastClr="000000">
                          <a:gamma/>
                          <a:invGamma/>
                        </a:sysClr>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ysClr val="background" lastClr="000000">
                          <a:gamma/>
                          <a:invGamma/>
                        </a:sysClr>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400">
                          <a:solidFill>
                            <a:srgbClr val="000000"/>
                          </a:solidFill>
                          <a:latin typeface="Times New Roman" panose="02020603050405020304" pitchFamily="18" charset="0"/>
                          <a:ea typeface="黑体" panose="02010609060101010101" pitchFamily="49" charset="-122"/>
                        </a:rPr>
                        <a:t>实验方法</a:t>
                      </a: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ysClr val="background" lastClr="000000">
                          <a:gamma/>
                          <a:invGamma/>
                        </a:sysClr>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solidFill>
                            <a:srgbClr val="000000"/>
                          </a:solidFill>
                          <a:latin typeface="Times New Roman" panose="02020603050405020304" pitchFamily="18" charset="0"/>
                          <a:ea typeface="黑体" panose="02010609060101010101" pitchFamily="49" charset="-122"/>
                        </a:rPr>
                        <a:t>观察小球运动情况</a:t>
                      </a: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ysClr val="background" lastClr="000000">
                          <a:gamma/>
                          <a:invGamma/>
                        </a:sysClr>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solidFill>
                            <a:srgbClr val="000000"/>
                          </a:solidFill>
                          <a:latin typeface="Times New Roman" panose="02020603050405020304" pitchFamily="18" charset="0"/>
                          <a:ea typeface="黑体" panose="02010609060101010101" pitchFamily="49" charset="-122"/>
                        </a:rPr>
                        <a:t>小球受力情况分析</a:t>
                      </a:r>
                    </a:p>
                  </a:txBody>
                  <a:tcPr marL="91449" marR="91449" marT="45739" marB="45739">
                    <a:lnL w="12700" cap="flat" cmpd="sng">
                      <a:solidFill>
                        <a:schemeClr val="tx1"/>
                      </a:solidFill>
                      <a:prstDash val="solid"/>
                      <a:headEnd type="none" w="med" len="med"/>
                      <a:tailEnd type="none" w="med" len="med"/>
                    </a:lnL>
                    <a:lnR w="28575" cap="flat" cmpd="sng">
                      <a:solidFill>
                        <a:sysClr val="background" lastClr="000000">
                          <a:gamma/>
                          <a:invGamma/>
                        </a:sysClr>
                      </a:solidFill>
                      <a:prstDash val="solid"/>
                      <a:headEnd type="none" w="med" len="med"/>
                      <a:tailEnd type="none" w="med" len="med"/>
                    </a:lnR>
                    <a:lnT w="28575" cap="flat" cmpd="sng">
                      <a:solidFill>
                        <a:sysClr val="background" lastClr="000000">
                          <a:gamma/>
                          <a:invGamma/>
                        </a:sysClr>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800">
                          <a:solidFill>
                            <a:srgbClr val="000000"/>
                          </a:solidFill>
                          <a:latin typeface="Times New Roman" panose="02020603050405020304" pitchFamily="18" charset="0"/>
                          <a:ea typeface="黑体" panose="02010609060101010101" pitchFamily="49" charset="-122"/>
                        </a:rPr>
                        <a:t>1</a:t>
                      </a:r>
                    </a:p>
                  </a:txBody>
                  <a:tcPr marL="91449" marR="91449" marT="45739" marB="45739">
                    <a:lnL w="28575" cap="flat" cmpd="sng">
                      <a:solidFill>
                        <a:sysClr val="background" lastClr="000000">
                          <a:gamma/>
                          <a:invGamma/>
                        </a:sysClr>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en-US" sz="2000">
                          <a:solidFill>
                            <a:srgbClr val="000000"/>
                          </a:solidFill>
                          <a:latin typeface="Times New Roman" panose="02020603050405020304" pitchFamily="18" charset="0"/>
                          <a:ea typeface="黑体" panose="02010609060101010101" pitchFamily="49" charset="-122"/>
                        </a:rPr>
                        <a:t>把盖上盖子的空小瓶浸没水中，再松手</a:t>
                      </a: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28575" cap="flat" cmpd="sng">
                      <a:solidFill>
                        <a:sysClr val="background" lastClr="000000">
                          <a:gamma/>
                          <a:invGamma/>
                        </a:sysClr>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7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800">
                          <a:solidFill>
                            <a:srgbClr val="000000"/>
                          </a:solidFill>
                          <a:latin typeface="Times New Roman" panose="02020603050405020304" pitchFamily="18" charset="0"/>
                          <a:ea typeface="黑体" panose="02010609060101010101" pitchFamily="49" charset="-122"/>
                        </a:rPr>
                        <a:t>2</a:t>
                      </a:r>
                    </a:p>
                  </a:txBody>
                  <a:tcPr marL="91449" marR="91449" marT="45739" marB="45739">
                    <a:lnL w="28575" cap="flat" cmpd="sng">
                      <a:solidFill>
                        <a:sysClr val="background" lastClr="000000">
                          <a:gamma/>
                          <a:invGamma/>
                        </a:sysClr>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en-US" sz="2000">
                          <a:solidFill>
                            <a:srgbClr val="000000"/>
                          </a:solidFill>
                          <a:latin typeface="Times New Roman" panose="02020603050405020304" pitchFamily="18" charset="0"/>
                          <a:ea typeface="黑体" panose="02010609060101010101" pitchFamily="49" charset="-122"/>
                        </a:rPr>
                        <a:t>把装满水并盖上盖子的小瓶浸没水中，再松手</a:t>
                      </a:r>
                      <a:endParaRPr lang="zh-CN" altLang="en-US" sz="2800">
                        <a:solidFill>
                          <a:srgbClr val="0000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28575" cap="flat" cmpd="sng">
                      <a:solidFill>
                        <a:sysClr val="background" lastClr="000000">
                          <a:gamma/>
                          <a:invGamma/>
                        </a:sysClr>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4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800">
                          <a:solidFill>
                            <a:srgbClr val="000000"/>
                          </a:solidFill>
                          <a:latin typeface="Times New Roman" panose="02020603050405020304" pitchFamily="18" charset="0"/>
                          <a:ea typeface="黑体" panose="02010609060101010101" pitchFamily="49" charset="-122"/>
                        </a:rPr>
                        <a:t>3</a:t>
                      </a:r>
                    </a:p>
                  </a:txBody>
                  <a:tcPr marL="91449" marR="91449" marT="45739" marB="45739">
                    <a:lnL w="28575" cap="flat" cmpd="sng">
                      <a:solidFill>
                        <a:sysClr val="background" lastClr="000000">
                          <a:gamma/>
                          <a:invGamma/>
                        </a:sysClr>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ysClr val="background" lastClr="000000">
                          <a:gamma/>
                          <a:invGamma/>
                        </a:sysClr>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r>
                        <a:rPr lang="zh-CN" altLang="en-US" sz="2000">
                          <a:latin typeface="黑体" panose="02010609060101010101" pitchFamily="49" charset="-122"/>
                          <a:ea typeface="黑体" panose="02010609060101010101" pitchFamily="49" charset="-122"/>
                          <a:sym typeface="+mn-ea"/>
                        </a:rPr>
                        <a:t>设法使小瓶既不上浮也不下沉，即静止在水中（也叫悬浮）</a:t>
                      </a:r>
                      <a:endParaRPr lang="zh-CN" altLang="en-US" sz="2000">
                        <a:solidFill>
                          <a:srgbClr val="000000"/>
                        </a:solidFill>
                        <a:latin typeface="黑体" panose="02010609060101010101" pitchFamily="49" charset="-122"/>
                        <a:ea typeface="黑体" panose="02010609060101010101" pitchFamily="49" charset="-122"/>
                        <a:sym typeface="+mn-ea"/>
                      </a:endParaRP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ysClr val="background" lastClr="000000">
                          <a:gamma/>
                          <a:invGamma/>
                        </a:sysClr>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ysClr val="background" lastClr="000000">
                          <a:gamma/>
                          <a:invGamma/>
                        </a:sysClr>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800">
                        <a:solidFill>
                          <a:srgbClr val="FF3300"/>
                        </a:solidFill>
                        <a:latin typeface="Times New Roman" panose="02020603050405020304" pitchFamily="18" charset="0"/>
                        <a:ea typeface="黑体" panose="02010609060101010101" pitchFamily="49" charset="-122"/>
                      </a:endParaRPr>
                    </a:p>
                  </a:txBody>
                  <a:tcPr marL="91449" marR="91449" marT="45739" marB="45739">
                    <a:lnL w="12700" cap="flat" cmpd="sng">
                      <a:solidFill>
                        <a:schemeClr val="tx1"/>
                      </a:solidFill>
                      <a:prstDash val="solid"/>
                      <a:headEnd type="none" w="med" len="med"/>
                      <a:tailEnd type="none" w="med" len="med"/>
                    </a:lnL>
                    <a:lnR w="28575" cap="flat" cmpd="sng">
                      <a:solidFill>
                        <a:sysClr val="background" lastClr="000000">
                          <a:gamma/>
                          <a:invGamma/>
                        </a:sysClr>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ysClr val="background" lastClr="000000">
                          <a:gamma/>
                          <a:invGamma/>
                        </a:sysClr>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 name="Text Box 100"/>
          <p:cNvSpPr txBox="1"/>
          <p:nvPr>
            <p:custDataLst>
              <p:tags r:id="rId6"/>
            </p:custDataLst>
          </p:nvPr>
        </p:nvSpPr>
        <p:spPr>
          <a:xfrm>
            <a:off x="6697663" y="1231900"/>
            <a:ext cx="936625" cy="460375"/>
          </a:xfrm>
          <a:prstGeom prst="rect">
            <a:avLst/>
          </a:prstGeom>
          <a:noFill/>
          <a:ln w="9525">
            <a:noFill/>
          </a:ln>
        </p:spPr>
        <p:txBody>
          <a:bodyPr anchor="t" anchorCtr="0">
            <a:spAutoFit/>
          </a:bodyPr>
          <a:lstStyle/>
          <a:p>
            <a:pPr>
              <a:spcBef>
                <a:spcPct val="20000"/>
              </a:spcBef>
            </a:pPr>
            <a:r>
              <a:rPr lang="zh-CN" altLang="en-US" sz="2400">
                <a:solidFill>
                  <a:srgbClr val="FF0000"/>
                </a:solidFill>
                <a:latin typeface="黑体" panose="02010609060101010101" pitchFamily="49" charset="-122"/>
                <a:ea typeface="黑体" panose="02010609060101010101" pitchFamily="49" charset="-122"/>
              </a:rPr>
              <a:t>上浮</a:t>
            </a:r>
          </a:p>
        </p:txBody>
      </p:sp>
      <p:sp>
        <p:nvSpPr>
          <p:cNvPr id="32" name="Text Box 102"/>
          <p:cNvSpPr txBox="1"/>
          <p:nvPr>
            <p:custDataLst>
              <p:tags r:id="rId7"/>
            </p:custDataLst>
          </p:nvPr>
        </p:nvSpPr>
        <p:spPr>
          <a:xfrm>
            <a:off x="6697663" y="1997075"/>
            <a:ext cx="936625" cy="460375"/>
          </a:xfrm>
          <a:prstGeom prst="rect">
            <a:avLst/>
          </a:prstGeom>
          <a:noFill/>
          <a:ln w="9525">
            <a:noFill/>
          </a:ln>
        </p:spPr>
        <p:txBody>
          <a:bodyPr anchor="t" anchorCtr="0">
            <a:spAutoFit/>
          </a:bodyPr>
          <a:lstStyle/>
          <a:p>
            <a:pPr>
              <a:spcBef>
                <a:spcPct val="20000"/>
              </a:spcBef>
            </a:pPr>
            <a:r>
              <a:rPr lang="zh-CN" altLang="en-US" sz="2400">
                <a:solidFill>
                  <a:srgbClr val="FF0000"/>
                </a:solidFill>
                <a:latin typeface="黑体" panose="02010609060101010101" pitchFamily="49" charset="-122"/>
                <a:ea typeface="黑体" panose="02010609060101010101" pitchFamily="49" charset="-122"/>
              </a:rPr>
              <a:t>下沉</a:t>
            </a:r>
          </a:p>
        </p:txBody>
      </p:sp>
      <p:grpSp>
        <p:nvGrpSpPr>
          <p:cNvPr id="31800" name="Group 55"/>
          <p:cNvGrpSpPr/>
          <p:nvPr>
            <p:custDataLst>
              <p:tags r:id="rId8"/>
            </p:custDataLst>
          </p:nvPr>
        </p:nvGrpSpPr>
        <p:grpSpPr>
          <a:xfrm>
            <a:off x="7807325" y="3644900"/>
            <a:ext cx="2303463" cy="2809875"/>
            <a:chOff x="476" y="1888"/>
            <a:chExt cx="1043" cy="1770"/>
          </a:xfrm>
        </p:grpSpPr>
        <p:sp>
          <p:nvSpPr>
            <p:cNvPr id="31801" name="Line 56"/>
            <p:cNvSpPr/>
            <p:nvPr>
              <p:custDataLst>
                <p:tags r:id="rId24"/>
              </p:custDataLst>
            </p:nvPr>
          </p:nvSpPr>
          <p:spPr>
            <a:xfrm flipH="1" flipV="1">
              <a:off x="476"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802" name="Line 57"/>
            <p:cNvSpPr/>
            <p:nvPr>
              <p:custDataLst>
                <p:tags r:id="rId25"/>
              </p:custDataLst>
            </p:nvPr>
          </p:nvSpPr>
          <p:spPr>
            <a:xfrm flipH="1" flipV="1">
              <a:off x="1519" y="1888"/>
              <a:ext cx="0" cy="317"/>
            </a:xfrm>
            <a:prstGeom prst="line">
              <a:avLst/>
            </a:prstGeom>
            <a:ln w="9525" cap="flat" cmpd="sng">
              <a:solidFill>
                <a:srgbClr val="000000"/>
              </a:solidFill>
              <a:prstDash val="solid"/>
              <a:round/>
              <a:headEnd type="none" w="med" len="med"/>
              <a:tailEnd type="none" w="med" len="med"/>
            </a:ln>
          </p:spPr>
          <p:txBody>
            <a:bodyPr/>
            <a:lstStyle/>
            <a:p>
              <a:endParaRPr/>
            </a:p>
          </p:txBody>
        </p:sp>
        <p:sp>
          <p:nvSpPr>
            <p:cNvPr id="31803" name="Rectangle 58"/>
            <p:cNvSpPr/>
            <p:nvPr>
              <p:custDataLst>
                <p:tags r:id="rId26"/>
              </p:custDataLst>
            </p:nvPr>
          </p:nvSpPr>
          <p:spPr>
            <a:xfrm>
              <a:off x="476" y="2206"/>
              <a:ext cx="1043" cy="1452"/>
            </a:xfrm>
            <a:prstGeom prst="rect">
              <a:avLst/>
            </a:prstGeom>
            <a:gradFill rotWithShape="1">
              <a:gsLst>
                <a:gs pos="0">
                  <a:srgbClr val="9FECFF"/>
                </a:gs>
                <a:gs pos="100000">
                  <a:srgbClr val="FFFFFD"/>
                </a:gs>
              </a:gsLst>
              <a:lin ang="16200000"/>
            </a:gradFill>
            <a:ln w="9525" cap="flat" cmpd="sng">
              <a:solidFill>
                <a:srgbClr val="00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nvGrpSpPr>
          <p:cNvPr id="31804" name="Group 50"/>
          <p:cNvGrpSpPr/>
          <p:nvPr>
            <p:custDataLst>
              <p:tags r:id="rId9"/>
            </p:custDataLst>
          </p:nvPr>
        </p:nvGrpSpPr>
        <p:grpSpPr>
          <a:xfrm>
            <a:off x="8740775" y="4783138"/>
            <a:ext cx="433388" cy="936625"/>
            <a:chOff x="2426" y="3430"/>
            <a:chExt cx="273" cy="590"/>
          </a:xfrm>
        </p:grpSpPr>
        <p:grpSp>
          <p:nvGrpSpPr>
            <p:cNvPr id="31805" name="Group 41"/>
            <p:cNvGrpSpPr/>
            <p:nvPr>
              <p:custDataLst>
                <p:tags r:id="rId15"/>
              </p:custDataLst>
            </p:nvPr>
          </p:nvGrpSpPr>
          <p:grpSpPr>
            <a:xfrm>
              <a:off x="2426" y="3430"/>
              <a:ext cx="272" cy="590"/>
              <a:chOff x="1066" y="2568"/>
              <a:chExt cx="272" cy="590"/>
            </a:xfrm>
          </p:grpSpPr>
          <p:sp>
            <p:nvSpPr>
              <p:cNvPr id="31806" name="Line 42"/>
              <p:cNvSpPr/>
              <p:nvPr>
                <p:custDataLst>
                  <p:tags r:id="rId17"/>
                </p:custDataLst>
              </p:nvPr>
            </p:nvSpPr>
            <p:spPr>
              <a:xfrm flipH="1">
                <a:off x="1066" y="2795"/>
                <a:ext cx="0" cy="363"/>
              </a:xfrm>
              <a:prstGeom prst="line">
                <a:avLst/>
              </a:prstGeom>
              <a:ln w="9525" cap="flat" cmpd="sng">
                <a:solidFill>
                  <a:srgbClr val="FF0000"/>
                </a:solidFill>
                <a:prstDash val="solid"/>
                <a:round/>
                <a:headEnd type="none" w="med" len="med"/>
                <a:tailEnd type="none" w="med" len="med"/>
              </a:ln>
            </p:spPr>
            <p:txBody>
              <a:bodyPr/>
              <a:lstStyle/>
              <a:p>
                <a:endParaRPr/>
              </a:p>
            </p:txBody>
          </p:sp>
          <p:grpSp>
            <p:nvGrpSpPr>
              <p:cNvPr id="31807" name="Group 43"/>
              <p:cNvGrpSpPr/>
              <p:nvPr>
                <p:custDataLst>
                  <p:tags r:id="rId18"/>
                </p:custDataLst>
              </p:nvPr>
            </p:nvGrpSpPr>
            <p:grpSpPr>
              <a:xfrm>
                <a:off x="1066" y="2568"/>
                <a:ext cx="272" cy="589"/>
                <a:chOff x="884" y="2478"/>
                <a:chExt cx="272" cy="589"/>
              </a:xfrm>
            </p:grpSpPr>
            <p:sp>
              <p:nvSpPr>
                <p:cNvPr id="31808" name="Line 44"/>
                <p:cNvSpPr/>
                <p:nvPr>
                  <p:custDataLst>
                    <p:tags r:id="rId19"/>
                  </p:custDataLst>
                </p:nvPr>
              </p:nvSpPr>
              <p:spPr>
                <a:xfrm flipH="1" flipV="1">
                  <a:off x="1156" y="2704"/>
                  <a:ext cx="0" cy="363"/>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809" name="Line 45"/>
                <p:cNvSpPr/>
                <p:nvPr>
                  <p:custDataLst>
                    <p:tags r:id="rId20"/>
                  </p:custDataLst>
                </p:nvPr>
              </p:nvSpPr>
              <p:spPr>
                <a:xfrm>
                  <a:off x="884" y="3067"/>
                  <a:ext cx="272" cy="0"/>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1810" name="Arc 46"/>
                <p:cNvSpPr/>
                <p:nvPr>
                  <p:custDataLst>
                    <p:tags r:id="rId21"/>
                  </p:custDataLst>
                </p:nvPr>
              </p:nvSpPr>
              <p:spPr>
                <a:xfrm flipV="1">
                  <a:off x="884"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811" name="Arc 47"/>
                <p:cNvSpPr/>
                <p:nvPr>
                  <p:custDataLst>
                    <p:tags r:id="rId22"/>
                  </p:custDataLst>
                </p:nvPr>
              </p:nvSpPr>
              <p:spPr>
                <a:xfrm flipH="1" flipV="1">
                  <a:off x="1065" y="2569"/>
                  <a:ext cx="91" cy="136"/>
                </a:xfrm>
                <a:custGeom>
                  <a:avLst/>
                  <a:gdLst/>
                  <a:ahLst/>
                  <a:cxnLst>
                    <a:cxn ang="0">
                      <a:pos x="-1" y="0"/>
                    </a:cxn>
                    <a:cxn ang="0">
                      <a:pos x="21600" y="21600"/>
                    </a:cxn>
                    <a:cxn ang="0">
                      <a:pos x="-1" y="0"/>
                    </a:cxn>
                    <a:cxn ang="0">
                      <a:pos x="21600" y="21600"/>
                    </a:cxn>
                    <a:cxn ang="0">
                      <a:pos x="0" y="21600"/>
                    </a:cxn>
                    <a:cxn ang="0">
                      <a:pos x="-1" y="0"/>
                    </a:cxn>
                  </a:cxnLst>
                  <a:rect l="0" t="0" r="0" b="0"/>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rgbClr val="FF0000"/>
                  </a:solidFill>
                  <a:prstDash val="solid"/>
                  <a:round/>
                  <a:headEnd type="none" w="med" len="med"/>
                  <a:tailEnd type="none" w="med" len="med"/>
                </a:ln>
              </p:spPr>
              <p:txBody>
                <a:bodyPr/>
                <a:lstStyle/>
                <a:p>
                  <a:endParaRPr lang="zh-CN" altLang="en-US"/>
                </a:p>
              </p:txBody>
            </p:sp>
            <p:sp>
              <p:nvSpPr>
                <p:cNvPr id="31812" name="AutoShape 48"/>
                <p:cNvSpPr/>
                <p:nvPr>
                  <p:custDataLst>
                    <p:tags r:id="rId23"/>
                  </p:custDataLst>
                </p:nvPr>
              </p:nvSpPr>
              <p:spPr>
                <a:xfrm>
                  <a:off x="974" y="2478"/>
                  <a:ext cx="90" cy="136"/>
                </a:xfrm>
                <a:prstGeom prst="can">
                  <a:avLst>
                    <a:gd name="adj" fmla="val 37778"/>
                  </a:avLst>
                </a:prstGeom>
                <a:solidFill>
                  <a:srgbClr val="993300"/>
                </a:solidFill>
                <a:ln w="9525" cap="flat" cmpd="sng">
                  <a:solidFill>
                    <a:srgbClr val="FF0000"/>
                  </a:solidFill>
                  <a:prstDash val="solid"/>
                  <a:round/>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grpSp>
        <p:sp>
          <p:nvSpPr>
            <p:cNvPr id="31813" name="Rectangle 49"/>
            <p:cNvSpPr/>
            <p:nvPr>
              <p:custDataLst>
                <p:tags r:id="rId16"/>
              </p:custDataLst>
            </p:nvPr>
          </p:nvSpPr>
          <p:spPr>
            <a:xfrm>
              <a:off x="2426" y="3832"/>
              <a:ext cx="273" cy="188"/>
            </a:xfrm>
            <a:prstGeom prst="rect">
              <a:avLst/>
            </a:prstGeom>
            <a:solidFill>
              <a:srgbClr val="6C7BE6"/>
            </a:solidFill>
            <a:ln w="9525" cap="flat" cmpd="sng">
              <a:solidFill>
                <a:srgbClr val="FF0000"/>
              </a:solidFill>
              <a:prstDash val="solid"/>
              <a:miter/>
              <a:headEnd type="none" w="med" len="med"/>
              <a:tailEnd type="none" w="med" len="med"/>
            </a:ln>
          </p:spPr>
          <p:txBody>
            <a:bodyPr wrap="none" anchor="ctr" anchorCtr="0"/>
            <a:lstStyle/>
            <a:p>
              <a:endParaRPr lang="zh-CN" altLang="en-US" b="1">
                <a:latin typeface="Arial" panose="020B0604020202020204" pitchFamily="34" charset="0"/>
                <a:ea typeface="宋体" panose="02010600030101010101" pitchFamily="2" charset="-122"/>
              </a:endParaRPr>
            </a:p>
          </p:txBody>
        </p:sp>
      </p:grpSp>
      <p:sp>
        <p:nvSpPr>
          <p:cNvPr id="18" name="Text Box 102"/>
          <p:cNvSpPr txBox="1"/>
          <p:nvPr>
            <p:custDataLst>
              <p:tags r:id="rId10"/>
            </p:custDataLst>
          </p:nvPr>
        </p:nvSpPr>
        <p:spPr>
          <a:xfrm>
            <a:off x="6697663" y="2822575"/>
            <a:ext cx="936625" cy="460375"/>
          </a:xfrm>
          <a:prstGeom prst="rect">
            <a:avLst/>
          </a:prstGeom>
          <a:noFill/>
          <a:ln w="9525">
            <a:noFill/>
          </a:ln>
        </p:spPr>
        <p:txBody>
          <a:bodyPr anchor="t" anchorCtr="0">
            <a:spAutoFit/>
          </a:bodyPr>
          <a:lstStyle/>
          <a:p>
            <a:pPr>
              <a:spcBef>
                <a:spcPct val="20000"/>
              </a:spcBef>
            </a:pPr>
            <a:r>
              <a:rPr lang="zh-CN" altLang="zh-CN" sz="2400">
                <a:solidFill>
                  <a:srgbClr val="FF0000"/>
                </a:solidFill>
                <a:latin typeface="黑体" panose="02010609060101010101" pitchFamily="49" charset="-122"/>
                <a:ea typeface="黑体" panose="02010609060101010101" pitchFamily="49" charset="-122"/>
              </a:rPr>
              <a:t>静止</a:t>
            </a:r>
          </a:p>
        </p:txBody>
      </p:sp>
      <p:sp>
        <p:nvSpPr>
          <p:cNvPr id="27680" name="Text Box 32"/>
          <p:cNvSpPr txBox="1"/>
          <p:nvPr>
            <p:custDataLst>
              <p:tags r:id="rId11"/>
            </p:custDataLst>
          </p:nvPr>
        </p:nvSpPr>
        <p:spPr>
          <a:xfrm>
            <a:off x="8493125" y="1296988"/>
            <a:ext cx="1792288" cy="460375"/>
          </a:xfrm>
          <a:prstGeom prst="rect">
            <a:avLst/>
          </a:prstGeom>
          <a:noFill/>
          <a:ln w="9525">
            <a:noFill/>
          </a:ln>
        </p:spPr>
        <p:txBody>
          <a:bodyPr anchor="t" anchorCtr="0">
            <a:spAutoFit/>
          </a:bodyPr>
          <a:lstStyle/>
          <a:p>
            <a:pPr algn="ctr">
              <a:spcBef>
                <a:spcPct val="50000"/>
              </a:spcBef>
            </a:pP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p>
        </p:txBody>
      </p:sp>
      <p:sp>
        <p:nvSpPr>
          <p:cNvPr id="20" name="Text Box 32"/>
          <p:cNvSpPr txBox="1"/>
          <p:nvPr>
            <p:custDataLst>
              <p:tags r:id="rId12"/>
            </p:custDataLst>
          </p:nvPr>
        </p:nvSpPr>
        <p:spPr>
          <a:xfrm>
            <a:off x="8493125" y="1997075"/>
            <a:ext cx="1792288" cy="460375"/>
          </a:xfrm>
          <a:prstGeom prst="rect">
            <a:avLst/>
          </a:prstGeom>
          <a:noFill/>
          <a:ln w="9525">
            <a:noFill/>
          </a:ln>
        </p:spPr>
        <p:txBody>
          <a:bodyPr anchor="t" anchorCtr="0">
            <a:spAutoFit/>
          </a:bodyPr>
          <a:lstStyle/>
          <a:p>
            <a:pPr algn="ctr">
              <a:spcBef>
                <a:spcPct val="50000"/>
              </a:spcBef>
            </a:pP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p>
        </p:txBody>
      </p:sp>
      <p:sp>
        <p:nvSpPr>
          <p:cNvPr id="21" name="Text Box 32"/>
          <p:cNvSpPr txBox="1"/>
          <p:nvPr>
            <p:custDataLst>
              <p:tags r:id="rId13"/>
            </p:custDataLst>
          </p:nvPr>
        </p:nvSpPr>
        <p:spPr>
          <a:xfrm>
            <a:off x="8493125" y="2820988"/>
            <a:ext cx="1792288" cy="460375"/>
          </a:xfrm>
          <a:prstGeom prst="rect">
            <a:avLst/>
          </a:prstGeom>
          <a:noFill/>
          <a:ln w="9525">
            <a:noFill/>
          </a:ln>
        </p:spPr>
        <p:txBody>
          <a:bodyPr anchor="t" anchorCtr="0">
            <a:spAutoFit/>
          </a:bodyPr>
          <a:lstStyle/>
          <a:p>
            <a:pPr algn="ctr">
              <a:spcBef>
                <a:spcPct val="50000"/>
              </a:spcBef>
            </a:pP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p>
        </p:txBody>
      </p:sp>
      <p:sp>
        <p:nvSpPr>
          <p:cNvPr id="31818" name="文本框 4103"/>
          <p:cNvSpPr txBox="1"/>
          <p:nvPr>
            <p:custDataLst>
              <p:tags r:id="rId14"/>
            </p:custDataLst>
          </p:nvPr>
        </p:nvSpPr>
        <p:spPr>
          <a:xfrm>
            <a:off x="1630363" y="44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01037 L 0 -0.152593" pathEditMode="relative" rAng="0" ptsTypes="">
                                      <p:cBhvr>
                                        <p:cTn id="6" dur="2000" fill="hold"/>
                                        <p:tgtEl>
                                          <p:spTgt spid="3"/>
                                        </p:tgtEl>
                                        <p:attrNameLst>
                                          <p:attrName>ppt_x</p:attrName>
                                          <p:attrName>ppt_y</p:attrName>
                                        </p:attrNameLst>
                                      </p:cBhvr>
                                      <p:rCtr x="0" y="-100"/>
                                    </p:animMotion>
                                  </p:childTnLst>
                                </p:cTn>
                              </p:par>
                            </p:childTnLst>
                          </p:cTn>
                        </p:par>
                      </p:childTnLst>
                    </p:cTn>
                  </p:par>
                  <p:par>
                    <p:cTn id="7" fill="hold" nodeType="clickPar">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66667E-06 -6.87861E-06 L -1.66667E-06 0.09433" pathEditMode="relative" ptsTypes="AA">
                                      <p:cBhvr>
                                        <p:cTn id="10" dur="2000" fill="hold"/>
                                        <p:tgtEl>
                                          <p:spTgt spid="6"/>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lide(fromBottom)">
                                      <p:cBhvr>
                                        <p:cTn id="15" dur="500"/>
                                        <p:tgtEl>
                                          <p:spTgt spid="30"/>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68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slide(fromBottom)">
                                      <p:cBhvr>
                                        <p:cTn id="24" dur="500"/>
                                        <p:tgtEl>
                                          <p:spTgt spid="32"/>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18" grpId="0"/>
      <p:bldP spid="27680"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p:nvPr>
            <p:custDataLst>
              <p:tags r:id="rId1"/>
            </p:custDataLst>
          </p:nvPr>
        </p:nvSpPr>
        <p:spPr>
          <a:xfrm flipV="1">
            <a:off x="2133600" y="914400"/>
            <a:ext cx="7880350" cy="4719638"/>
          </a:xfrm>
          <a:prstGeom prst="rect">
            <a:avLst/>
          </a:prstGeom>
          <a:noFill/>
          <a:ln w="38100">
            <a:noFill/>
          </a:ln>
        </p:spPr>
        <p:txBody>
          <a:bodyPr rot="10800000" anchor="t" anchorCtr="0"/>
          <a:lstStyle/>
          <a:p>
            <a:pPr>
              <a:lnSpc>
                <a:spcPct val="150000"/>
              </a:lnSpc>
            </a:pPr>
            <a:endParaRPr lang="zh-CN" altLang="en-US" sz="2400" b="1">
              <a:latin typeface="宋体" panose="02010600030101010101" pitchFamily="2" charset="-122"/>
              <a:ea typeface="宋体" panose="02010600030101010101" pitchFamily="2" charset="-122"/>
            </a:endParaRPr>
          </a:p>
        </p:txBody>
      </p:sp>
      <p:sp>
        <p:nvSpPr>
          <p:cNvPr id="8194" name="Text Box 3"/>
          <p:cNvSpPr txBox="1"/>
          <p:nvPr>
            <p:custDataLst>
              <p:tags r:id="rId2"/>
            </p:custDataLst>
          </p:nvPr>
        </p:nvSpPr>
        <p:spPr>
          <a:xfrm>
            <a:off x="1296670" y="684530"/>
            <a:ext cx="9074785" cy="3091815"/>
          </a:xfrm>
          <a:prstGeom prst="rect">
            <a:avLst/>
          </a:prstGeom>
          <a:noFill/>
          <a:ln w="28575">
            <a:noFill/>
          </a:ln>
        </p:spPr>
        <p:txBody>
          <a:bodyPr wrap="square">
            <a:spAutoFit/>
          </a:bodyPr>
          <a:lstStyle/>
          <a:p>
            <a:pPr marL="342900" marR="0" indent="-342900" defTabSz="914400">
              <a:lnSpc>
                <a:spcPct val="150000"/>
              </a:lnSpc>
              <a:buClrTx/>
              <a:buSzTx/>
              <a:buFont typeface="Wingdings" panose="05000000000000000000" charset="0"/>
              <a:buChar char=""/>
              <a:defRPr/>
            </a:pPr>
            <a:r>
              <a:rPr kumimoji="0" lang="zh-CN" altLang="en-US" sz="2600" kern="1200" cap="none" spc="0" normalizeH="0" baseline="0" noProof="1">
                <a:latin typeface="Times New Roman" panose="02020603050405020304" pitchFamily="18" charset="0"/>
                <a:ea typeface="黑体" panose="02010609060101010101" pitchFamily="49" charset="-122"/>
                <a:cs typeface="+mn-cs"/>
              </a:rPr>
              <a:t>物体在液体中的沉浮取决于物体所受的浮力和重力的大小。</a:t>
            </a:r>
          </a:p>
          <a:p>
            <a:pPr marL="342900" marR="0" indent="-342900" defTabSz="914400">
              <a:lnSpc>
                <a:spcPct val="150000"/>
              </a:lnSpc>
              <a:buClrTx/>
              <a:buSzTx/>
              <a:buFont typeface="Wingdings" panose="05000000000000000000" charset="0"/>
              <a:buChar char=""/>
              <a:defRPr/>
            </a:pPr>
            <a:r>
              <a:rPr kumimoji="0" lang="zh-CN" altLang="en-US" sz="2600" kern="1200" cap="none" spc="0" normalizeH="0" baseline="0" noProof="1">
                <a:latin typeface="Times New Roman" panose="02020603050405020304" pitchFamily="18" charset="0"/>
                <a:ea typeface="黑体" panose="02010609060101010101" pitchFamily="49" charset="-122"/>
                <a:cs typeface="+mn-cs"/>
              </a:rPr>
              <a:t>通过改变重力或浮力的大小，可以改变物体的浮沉状态。</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latin typeface="Times New Roman" panose="02020603050405020304" pitchFamily="18" charset="0"/>
                <a:ea typeface="黑体" panose="02010609060101010101" pitchFamily="49" charset="-122"/>
                <a:cs typeface="+mn-cs"/>
              </a:rPr>
              <a:t>    当</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F</a:t>
            </a:r>
            <a:r>
              <a:rPr kumimoji="0" lang="zh-CN" altLang="en-US" sz="2600" b="1" kern="1200" cap="none" spc="0" normalizeH="0" baseline="-25000" noProof="1">
                <a:latin typeface="Times New Roman" panose="02020603050405020304" pitchFamily="18" charset="0"/>
                <a:ea typeface="黑体" panose="02010609060101010101" pitchFamily="49" charset="-122"/>
                <a:cs typeface="+mn-cs"/>
              </a:rPr>
              <a:t>浮</a:t>
            </a:r>
            <a:r>
              <a:rPr kumimoji="0" lang="zh-CN" altLang="en-US" sz="2600" b="1" kern="1200" cap="none" spc="0" normalizeH="0" baseline="0" noProof="1">
                <a:latin typeface="Times New Roman" panose="02020603050405020304" pitchFamily="18" charset="0"/>
                <a:ea typeface="黑体" panose="02010609060101010101" pitchFamily="49" charset="-122"/>
                <a:cs typeface="+mn-cs"/>
              </a:rPr>
              <a:t>＞</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G</a:t>
            </a:r>
            <a:r>
              <a:rPr kumimoji="0" lang="en-US" altLang="zh-CN" sz="2600" b="1" kern="1200" cap="none" spc="0" normalizeH="0" baseline="0" noProof="1">
                <a:latin typeface="Times New Roman" panose="02020603050405020304" pitchFamily="18" charset="0"/>
                <a:ea typeface="黑体" panose="02010609060101010101" pitchFamily="49" charset="-122"/>
                <a:cs typeface="+mn-cs"/>
              </a:rPr>
              <a:t> </a:t>
            </a:r>
            <a:r>
              <a:rPr kumimoji="0" lang="zh-CN" altLang="en-US" sz="2600" kern="1200" cap="none" spc="0" normalizeH="0" baseline="0" noProof="1">
                <a:latin typeface="Times New Roman" panose="02020603050405020304" pitchFamily="18" charset="0"/>
                <a:ea typeface="黑体" panose="02010609060101010101" pitchFamily="49" charset="-122"/>
                <a:cs typeface="+mn-cs"/>
              </a:rPr>
              <a:t>时， 物体上浮</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latin typeface="Times New Roman" panose="02020603050405020304" pitchFamily="18" charset="0"/>
                <a:ea typeface="黑体" panose="02010609060101010101" pitchFamily="49" charset="-122"/>
                <a:cs typeface="+mn-cs"/>
              </a:rPr>
              <a:t>    当</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F</a:t>
            </a:r>
            <a:r>
              <a:rPr kumimoji="0" lang="zh-CN" altLang="en-US" sz="2600" b="1" kern="1200" cap="none" spc="0" normalizeH="0" baseline="-25000" noProof="1">
                <a:latin typeface="Times New Roman" panose="02020603050405020304" pitchFamily="18" charset="0"/>
                <a:ea typeface="黑体" panose="02010609060101010101" pitchFamily="49" charset="-122"/>
                <a:cs typeface="+mn-cs"/>
              </a:rPr>
              <a:t>浮</a:t>
            </a:r>
            <a:r>
              <a:rPr kumimoji="0" lang="zh-CN" altLang="en-US" sz="2600" b="1" kern="1200" cap="none" spc="0" normalizeH="0" baseline="0" noProof="1">
                <a:latin typeface="Times New Roman" panose="02020603050405020304" pitchFamily="18" charset="0"/>
                <a:ea typeface="黑体" panose="02010609060101010101" pitchFamily="49" charset="-122"/>
                <a:cs typeface="+mn-cs"/>
              </a:rPr>
              <a:t>＜</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G</a:t>
            </a:r>
            <a:r>
              <a:rPr kumimoji="0" lang="en-US" altLang="zh-CN" sz="2600" kern="1200" cap="none" spc="0" normalizeH="0" baseline="0" noProof="1">
                <a:latin typeface="Times New Roman" panose="02020603050405020304" pitchFamily="18" charset="0"/>
                <a:ea typeface="黑体" panose="02010609060101010101" pitchFamily="49" charset="-122"/>
                <a:cs typeface="+mn-cs"/>
              </a:rPr>
              <a:t> </a:t>
            </a:r>
            <a:r>
              <a:rPr kumimoji="0" lang="zh-CN" altLang="en-US" sz="2600" kern="1200" cap="none" spc="0" normalizeH="0" baseline="0" noProof="1">
                <a:latin typeface="Times New Roman" panose="02020603050405020304" pitchFamily="18" charset="0"/>
                <a:ea typeface="黑体" panose="02010609060101010101" pitchFamily="49" charset="-122"/>
                <a:cs typeface="+mn-cs"/>
              </a:rPr>
              <a:t>时， 物体下沉</a:t>
            </a:r>
          </a:p>
          <a:p>
            <a:pPr marR="0" defTabSz="914400">
              <a:lnSpc>
                <a:spcPct val="150000"/>
              </a:lnSpc>
              <a:buClrTx/>
              <a:buSzTx/>
              <a:buFont typeface="Arial" panose="020B0604020202020204" pitchFamily="34" charset="0"/>
              <a:buNone/>
              <a:defRPr/>
            </a:pPr>
            <a:r>
              <a:rPr kumimoji="0" lang="zh-CN" altLang="en-US" sz="2600" kern="1200" cap="none" spc="0" normalizeH="0" baseline="0" noProof="1">
                <a:latin typeface="Times New Roman" panose="02020603050405020304" pitchFamily="18" charset="0"/>
                <a:ea typeface="黑体" panose="02010609060101010101" pitchFamily="49" charset="-122"/>
                <a:cs typeface="+mn-cs"/>
              </a:rPr>
              <a:t>    当</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F</a:t>
            </a:r>
            <a:r>
              <a:rPr kumimoji="0" lang="zh-CN" altLang="en-US" sz="2600" b="1" kern="1200" cap="none" spc="0" normalizeH="0" baseline="-25000" noProof="1">
                <a:latin typeface="Times New Roman" panose="02020603050405020304" pitchFamily="18" charset="0"/>
                <a:ea typeface="黑体" panose="02010609060101010101" pitchFamily="49" charset="-122"/>
                <a:cs typeface="+mn-cs"/>
              </a:rPr>
              <a:t>浮</a:t>
            </a:r>
            <a:r>
              <a:rPr kumimoji="0" lang="zh-CN" altLang="en-US" sz="2600" b="1" kern="1200" cap="none" spc="0" normalizeH="0" baseline="0" noProof="1">
                <a:latin typeface="Times New Roman" panose="02020603050405020304" pitchFamily="18" charset="0"/>
                <a:ea typeface="黑体" panose="02010609060101010101" pitchFamily="49" charset="-122"/>
                <a:cs typeface="+mn-cs"/>
              </a:rPr>
              <a:t>＝</a:t>
            </a:r>
            <a:r>
              <a:rPr kumimoji="0" lang="en-US" altLang="zh-CN" sz="2600" b="1" i="1" kern="1200" cap="none" spc="0" normalizeH="0" baseline="0" noProof="1">
                <a:latin typeface="Times New Roman" panose="02020603050405020304" pitchFamily="18" charset="0"/>
                <a:ea typeface="黑体" panose="02010609060101010101" pitchFamily="49" charset="-122"/>
                <a:cs typeface="+mn-cs"/>
              </a:rPr>
              <a:t>G</a:t>
            </a:r>
            <a:r>
              <a:rPr kumimoji="0" lang="en-US" altLang="zh-CN" sz="2600" b="1" kern="1200" cap="none" spc="0" normalizeH="0" baseline="0" noProof="1">
                <a:latin typeface="Times New Roman" panose="02020603050405020304" pitchFamily="18" charset="0"/>
                <a:ea typeface="黑体" panose="02010609060101010101" pitchFamily="49" charset="-122"/>
                <a:cs typeface="+mn-cs"/>
              </a:rPr>
              <a:t> </a:t>
            </a:r>
            <a:r>
              <a:rPr kumimoji="0" lang="zh-CN" altLang="en-US" sz="2600" kern="1200" cap="none" spc="0" normalizeH="0" baseline="0" noProof="1">
                <a:latin typeface="Times New Roman" panose="02020603050405020304" pitchFamily="18" charset="0"/>
                <a:ea typeface="黑体" panose="02010609060101010101" pitchFamily="49" charset="-122"/>
                <a:cs typeface="+mn-cs"/>
              </a:rPr>
              <a:t>时， 物体处于悬浮或者漂浮状态</a:t>
            </a:r>
          </a:p>
        </p:txBody>
      </p:sp>
      <p:grpSp>
        <p:nvGrpSpPr>
          <p:cNvPr id="32771" name="组合 117832"/>
          <p:cNvGrpSpPr/>
          <p:nvPr>
            <p:custDataLst>
              <p:tags r:id="rId3"/>
            </p:custDataLst>
          </p:nvPr>
        </p:nvGrpSpPr>
        <p:grpSpPr>
          <a:xfrm>
            <a:off x="5609590" y="3859530"/>
            <a:ext cx="4980305" cy="2427605"/>
            <a:chOff x="2143" y="1848"/>
            <a:chExt cx="3617" cy="1623"/>
          </a:xfrm>
        </p:grpSpPr>
        <p:sp>
          <p:nvSpPr>
            <p:cNvPr id="32772" name="矩形 117776"/>
            <p:cNvSpPr/>
            <p:nvPr>
              <p:custDataLst>
                <p:tags r:id="rId41"/>
              </p:custDataLst>
            </p:nvPr>
          </p:nvSpPr>
          <p:spPr>
            <a:xfrm>
              <a:off x="2154" y="1848"/>
              <a:ext cx="3562" cy="1623"/>
            </a:xfrm>
            <a:prstGeom prst="rect">
              <a:avLst/>
            </a:prstGeom>
            <a:gradFill rotWithShape="1">
              <a:gsLst>
                <a:gs pos="0">
                  <a:srgbClr val="9FECFF"/>
                </a:gs>
                <a:gs pos="100000">
                  <a:srgbClr val="FFFFFD"/>
                </a:gs>
              </a:gsLst>
              <a:lin ang="16200000"/>
            </a:gra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2773" name="直接连接符 117777"/>
            <p:cNvSpPr/>
            <p:nvPr>
              <p:custDataLst>
                <p:tags r:id="rId42"/>
              </p:custDataLst>
            </p:nvPr>
          </p:nvSpPr>
          <p:spPr>
            <a:xfrm>
              <a:off x="2143" y="1848"/>
              <a:ext cx="3617" cy="0"/>
            </a:xfrm>
            <a:prstGeom prst="line">
              <a:avLst/>
            </a:prstGeom>
            <a:ln w="19050" cap="flat" cmpd="sng">
              <a:solidFill>
                <a:schemeClr val="tx2"/>
              </a:solidFill>
              <a:prstDash val="solid"/>
              <a:round/>
              <a:headEnd type="none" w="med" len="med"/>
              <a:tailEnd type="none" w="med" len="med"/>
            </a:ln>
          </p:spPr>
          <p:txBody>
            <a:bodyPr/>
            <a:lstStyle/>
            <a:p>
              <a:endParaRPr/>
            </a:p>
          </p:txBody>
        </p:sp>
      </p:grpSp>
      <p:sp>
        <p:nvSpPr>
          <p:cNvPr id="117783" name="文本框 117782"/>
          <p:cNvSpPr txBox="1"/>
          <p:nvPr>
            <p:custDataLst>
              <p:tags r:id="rId4"/>
            </p:custDataLst>
          </p:nvPr>
        </p:nvSpPr>
        <p:spPr>
          <a:xfrm>
            <a:off x="7578725" y="5048250"/>
            <a:ext cx="565150" cy="325438"/>
          </a:xfrm>
          <a:prstGeom prst="rect">
            <a:avLst/>
          </a:prstGeom>
          <a:solidFill>
            <a:srgbClr val="FFFFFF"/>
          </a:solidFill>
          <a:ln w="9525">
            <a:noFill/>
          </a:ln>
        </p:spPr>
        <p:txBody>
          <a:bodyPr lIns="0" tIns="0" rIns="0" bIns="0" anchor="t" anchorCtr="0"/>
          <a:lstStyle/>
          <a:p>
            <a:pPr algn="just"/>
            <a:r>
              <a:rPr lang="zh-CN" altLang="en-US" sz="2000" b="1">
                <a:latin typeface="Times New Roman" panose="02020603050405020304" pitchFamily="18" charset="0"/>
                <a:ea typeface="宋体" panose="02010600030101010101" pitchFamily="2" charset="-122"/>
              </a:rPr>
              <a:t>悬浮</a:t>
            </a:r>
            <a:endParaRPr lang="zh-CN" altLang="en-US" sz="2000" b="1">
              <a:latin typeface="Arial" panose="020B0604020202020204" pitchFamily="34" charset="0"/>
              <a:ea typeface="宋体" panose="02010600030101010101" pitchFamily="2" charset="-122"/>
            </a:endParaRPr>
          </a:p>
        </p:txBody>
      </p:sp>
      <p:grpSp>
        <p:nvGrpSpPr>
          <p:cNvPr id="3" name="组合 117839"/>
          <p:cNvGrpSpPr/>
          <p:nvPr>
            <p:custDataLst>
              <p:tags r:id="rId5"/>
            </p:custDataLst>
          </p:nvPr>
        </p:nvGrpSpPr>
        <p:grpSpPr>
          <a:xfrm>
            <a:off x="5495925" y="4365625"/>
            <a:ext cx="1320800" cy="563563"/>
            <a:chOff x="2562" y="2085"/>
            <a:chExt cx="832" cy="355"/>
          </a:xfrm>
        </p:grpSpPr>
        <p:sp>
          <p:nvSpPr>
            <p:cNvPr id="32776" name="文本框 117781"/>
            <p:cNvSpPr txBox="1"/>
            <p:nvPr>
              <p:custDataLst>
                <p:tags r:id="rId39"/>
              </p:custDataLst>
            </p:nvPr>
          </p:nvSpPr>
          <p:spPr>
            <a:xfrm>
              <a:off x="3039" y="2235"/>
              <a:ext cx="355" cy="205"/>
            </a:xfrm>
            <a:prstGeom prst="rect">
              <a:avLst/>
            </a:prstGeom>
            <a:solidFill>
              <a:srgbClr val="FFFFFF"/>
            </a:solidFill>
            <a:ln w="9525">
              <a:noFill/>
            </a:ln>
          </p:spPr>
          <p:txBody>
            <a:bodyPr lIns="0" tIns="0" rIns="0" bIns="0" anchor="t" anchorCtr="0"/>
            <a:lstStyle/>
            <a:p>
              <a:pPr algn="just"/>
              <a:r>
                <a:rPr lang="zh-CN" altLang="en-US" sz="2000" b="1">
                  <a:latin typeface="Times New Roman" panose="02020603050405020304" pitchFamily="18" charset="0"/>
                  <a:ea typeface="宋体" panose="02010600030101010101" pitchFamily="2" charset="-122"/>
                </a:rPr>
                <a:t>上浮</a:t>
              </a:r>
              <a:endParaRPr lang="zh-CN" altLang="en-US" sz="2000" b="1">
                <a:latin typeface="Arial" panose="020B0604020202020204" pitchFamily="34" charset="0"/>
                <a:ea typeface="宋体" panose="02010600030101010101" pitchFamily="2" charset="-122"/>
              </a:endParaRPr>
            </a:p>
          </p:txBody>
        </p:sp>
        <p:sp>
          <p:nvSpPr>
            <p:cNvPr id="32777" name="直接连接符 117784"/>
            <p:cNvSpPr/>
            <p:nvPr>
              <p:custDataLst>
                <p:tags r:id="rId40"/>
              </p:custDataLst>
            </p:nvPr>
          </p:nvSpPr>
          <p:spPr>
            <a:xfrm flipH="1" flipV="1">
              <a:off x="2562" y="2085"/>
              <a:ext cx="0" cy="312"/>
            </a:xfrm>
            <a:prstGeom prst="line">
              <a:avLst/>
            </a:prstGeom>
            <a:ln w="28575" cap="flat" cmpd="sng">
              <a:solidFill>
                <a:schemeClr val="tx1"/>
              </a:solidFill>
              <a:prstDash val="solid"/>
              <a:round/>
              <a:headEnd type="none" w="med" len="med"/>
              <a:tailEnd type="triangle" w="med" len="med"/>
            </a:ln>
          </p:spPr>
          <p:txBody>
            <a:bodyPr/>
            <a:lstStyle/>
            <a:p>
              <a:endParaRPr/>
            </a:p>
          </p:txBody>
        </p:sp>
      </p:grpSp>
      <p:sp>
        <p:nvSpPr>
          <p:cNvPr id="32778" name="矩形 117778"/>
          <p:cNvSpPr/>
          <p:nvPr>
            <p:custDataLst>
              <p:tags r:id="rId6"/>
            </p:custDataLst>
          </p:nvPr>
        </p:nvSpPr>
        <p:spPr>
          <a:xfrm>
            <a:off x="5624513" y="4476750"/>
            <a:ext cx="561975" cy="48418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2779" name="矩形 117779"/>
          <p:cNvSpPr/>
          <p:nvPr>
            <p:custDataLst>
              <p:tags r:id="rId7"/>
            </p:custDataLst>
          </p:nvPr>
        </p:nvSpPr>
        <p:spPr>
          <a:xfrm>
            <a:off x="6961188" y="4999038"/>
            <a:ext cx="561975" cy="48260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2780" name="矩形 117780"/>
          <p:cNvSpPr/>
          <p:nvPr>
            <p:custDataLst>
              <p:tags r:id="rId8"/>
            </p:custDataLst>
          </p:nvPr>
        </p:nvSpPr>
        <p:spPr>
          <a:xfrm>
            <a:off x="8443913" y="5243513"/>
            <a:ext cx="561975" cy="48260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4" name="组合 117840"/>
          <p:cNvGrpSpPr/>
          <p:nvPr>
            <p:custDataLst>
              <p:tags r:id="rId9"/>
            </p:custDataLst>
          </p:nvPr>
        </p:nvGrpSpPr>
        <p:grpSpPr>
          <a:xfrm>
            <a:off x="8348663" y="5334000"/>
            <a:ext cx="1276350" cy="565150"/>
            <a:chOff x="4269" y="2772"/>
            <a:chExt cx="804" cy="356"/>
          </a:xfrm>
        </p:grpSpPr>
        <p:sp>
          <p:nvSpPr>
            <p:cNvPr id="32782" name="文本框 117783"/>
            <p:cNvSpPr txBox="1"/>
            <p:nvPr>
              <p:custDataLst>
                <p:tags r:id="rId37"/>
              </p:custDataLst>
            </p:nvPr>
          </p:nvSpPr>
          <p:spPr>
            <a:xfrm>
              <a:off x="4717" y="2772"/>
              <a:ext cx="356" cy="205"/>
            </a:xfrm>
            <a:prstGeom prst="rect">
              <a:avLst/>
            </a:prstGeom>
            <a:solidFill>
              <a:srgbClr val="FFFFFF"/>
            </a:solidFill>
            <a:ln w="9525">
              <a:noFill/>
            </a:ln>
          </p:spPr>
          <p:txBody>
            <a:bodyPr lIns="0" tIns="0" rIns="0" bIns="0" anchor="t" anchorCtr="0"/>
            <a:lstStyle/>
            <a:p>
              <a:pPr algn="just"/>
              <a:r>
                <a:rPr lang="zh-CN" altLang="en-US" sz="2000" b="1">
                  <a:latin typeface="Times New Roman" panose="02020603050405020304" pitchFamily="18" charset="0"/>
                  <a:ea typeface="宋体" panose="02010600030101010101" pitchFamily="2" charset="-122"/>
                </a:rPr>
                <a:t>下沉</a:t>
              </a:r>
              <a:endParaRPr lang="zh-CN" altLang="en-US" sz="2000" b="1">
                <a:latin typeface="Arial" panose="020B0604020202020204" pitchFamily="34" charset="0"/>
                <a:ea typeface="宋体" panose="02010600030101010101" pitchFamily="2" charset="-122"/>
              </a:endParaRPr>
            </a:p>
          </p:txBody>
        </p:sp>
        <p:sp>
          <p:nvSpPr>
            <p:cNvPr id="32783" name="直接连接符 117785"/>
            <p:cNvSpPr/>
            <p:nvPr>
              <p:custDataLst>
                <p:tags r:id="rId38"/>
              </p:custDataLst>
            </p:nvPr>
          </p:nvSpPr>
          <p:spPr>
            <a:xfrm flipH="1">
              <a:off x="4269" y="2816"/>
              <a:ext cx="0" cy="312"/>
            </a:xfrm>
            <a:prstGeom prst="line">
              <a:avLst/>
            </a:prstGeom>
            <a:ln w="28575" cap="flat" cmpd="sng">
              <a:solidFill>
                <a:schemeClr val="tx1"/>
              </a:solidFill>
              <a:prstDash val="solid"/>
              <a:round/>
              <a:headEnd type="none" w="med" len="med"/>
              <a:tailEnd type="triangle" w="med" len="med"/>
            </a:ln>
          </p:spPr>
          <p:txBody>
            <a:bodyPr/>
            <a:lstStyle/>
            <a:p>
              <a:endParaRPr/>
            </a:p>
          </p:txBody>
        </p:sp>
      </p:grpSp>
      <p:grpSp>
        <p:nvGrpSpPr>
          <p:cNvPr id="5" name="组合 117833"/>
          <p:cNvGrpSpPr/>
          <p:nvPr>
            <p:custDataLst>
              <p:tags r:id="rId10"/>
            </p:custDataLst>
          </p:nvPr>
        </p:nvGrpSpPr>
        <p:grpSpPr>
          <a:xfrm>
            <a:off x="5854700" y="3822700"/>
            <a:ext cx="674688" cy="900113"/>
            <a:chOff x="2823" y="1735"/>
            <a:chExt cx="425" cy="567"/>
          </a:xfrm>
        </p:grpSpPr>
        <p:sp>
          <p:nvSpPr>
            <p:cNvPr id="32785" name="文本框 117790"/>
            <p:cNvSpPr txBox="1"/>
            <p:nvPr>
              <p:custDataLst>
                <p:tags r:id="rId35"/>
              </p:custDataLst>
            </p:nvPr>
          </p:nvSpPr>
          <p:spPr>
            <a:xfrm>
              <a:off x="2823" y="1735"/>
              <a:ext cx="425" cy="25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F</a:t>
              </a:r>
              <a:r>
                <a:rPr lang="zh-CN" altLang="en-US" sz="2000" b="1" baseline="-25000">
                  <a:latin typeface="Times New Roman" panose="02020603050405020304" pitchFamily="18" charset="0"/>
                  <a:ea typeface="宋体" panose="02010600030101010101" pitchFamily="2" charset="-122"/>
                </a:rPr>
                <a:t>浮</a:t>
              </a:r>
            </a:p>
          </p:txBody>
        </p:sp>
        <p:sp>
          <p:nvSpPr>
            <p:cNvPr id="32786" name="直接连接符 117786"/>
            <p:cNvSpPr/>
            <p:nvPr>
              <p:custDataLst>
                <p:tags r:id="rId36"/>
              </p:custDataLst>
            </p:nvPr>
          </p:nvSpPr>
          <p:spPr>
            <a:xfrm flipH="1" flipV="1">
              <a:off x="2851" y="1917"/>
              <a:ext cx="0" cy="385"/>
            </a:xfrm>
            <a:prstGeom prst="line">
              <a:avLst/>
            </a:prstGeom>
            <a:ln w="38100" cap="flat" cmpd="sng">
              <a:solidFill>
                <a:srgbClr val="FF0000"/>
              </a:solidFill>
              <a:prstDash val="solid"/>
              <a:round/>
              <a:headEnd type="none" w="med" len="med"/>
              <a:tailEnd type="triangle" w="med" len="med"/>
            </a:ln>
          </p:spPr>
          <p:txBody>
            <a:bodyPr/>
            <a:lstStyle/>
            <a:p>
              <a:endParaRPr/>
            </a:p>
          </p:txBody>
        </p:sp>
      </p:grpSp>
      <p:grpSp>
        <p:nvGrpSpPr>
          <p:cNvPr id="6" name="组合 117811"/>
          <p:cNvGrpSpPr/>
          <p:nvPr>
            <p:custDataLst>
              <p:tags r:id="rId11"/>
            </p:custDataLst>
          </p:nvPr>
        </p:nvGrpSpPr>
        <p:grpSpPr>
          <a:xfrm>
            <a:off x="5448300" y="4722813"/>
            <a:ext cx="533400" cy="652198"/>
            <a:chOff x="2592" y="2784"/>
            <a:chExt cx="336" cy="493"/>
          </a:xfrm>
        </p:grpSpPr>
        <p:sp>
          <p:nvSpPr>
            <p:cNvPr id="32788" name="文本框 117792"/>
            <p:cNvSpPr txBox="1"/>
            <p:nvPr>
              <p:custDataLst>
                <p:tags r:id="rId33"/>
              </p:custDataLst>
            </p:nvPr>
          </p:nvSpPr>
          <p:spPr>
            <a:xfrm>
              <a:off x="2592" y="2976"/>
              <a:ext cx="336" cy="30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G</a:t>
              </a:r>
              <a:endParaRPr lang="en-US" altLang="zh-CN" sz="2000" b="1" baseline="-25000">
                <a:latin typeface="Times New Roman" panose="02020603050405020304" pitchFamily="18" charset="0"/>
                <a:ea typeface="宋体" panose="02010600030101010101" pitchFamily="2" charset="-122"/>
              </a:endParaRPr>
            </a:p>
          </p:txBody>
        </p:sp>
        <p:sp>
          <p:nvSpPr>
            <p:cNvPr id="32789" name="直接连接符 117791"/>
            <p:cNvSpPr/>
            <p:nvPr>
              <p:custDataLst>
                <p:tags r:id="rId34"/>
              </p:custDataLst>
            </p:nvPr>
          </p:nvSpPr>
          <p:spPr>
            <a:xfrm flipH="1">
              <a:off x="2880" y="2784"/>
              <a:ext cx="0" cy="336"/>
            </a:xfrm>
            <a:prstGeom prst="line">
              <a:avLst/>
            </a:prstGeom>
            <a:ln w="38100" cap="flat" cmpd="sng">
              <a:solidFill>
                <a:srgbClr val="FF0000"/>
              </a:solidFill>
              <a:prstDash val="solid"/>
              <a:round/>
              <a:headEnd type="oval" w="med" len="med"/>
              <a:tailEnd type="triangle" w="med" len="med"/>
            </a:ln>
          </p:spPr>
          <p:txBody>
            <a:bodyPr/>
            <a:lstStyle/>
            <a:p>
              <a:endParaRPr/>
            </a:p>
          </p:txBody>
        </p:sp>
      </p:grpSp>
      <p:grpSp>
        <p:nvGrpSpPr>
          <p:cNvPr id="7" name="组合 117819"/>
          <p:cNvGrpSpPr/>
          <p:nvPr>
            <p:custDataLst>
              <p:tags r:id="rId12"/>
            </p:custDataLst>
          </p:nvPr>
        </p:nvGrpSpPr>
        <p:grpSpPr>
          <a:xfrm>
            <a:off x="7223125" y="4452938"/>
            <a:ext cx="555625" cy="808037"/>
            <a:chOff x="3854" y="2688"/>
            <a:chExt cx="350" cy="453"/>
          </a:xfrm>
        </p:grpSpPr>
        <p:sp>
          <p:nvSpPr>
            <p:cNvPr id="32791" name="直接连接符 117801"/>
            <p:cNvSpPr/>
            <p:nvPr>
              <p:custDataLst>
                <p:tags r:id="rId31"/>
              </p:custDataLst>
            </p:nvPr>
          </p:nvSpPr>
          <p:spPr>
            <a:xfrm rot="249011" flipH="1" flipV="1">
              <a:off x="3854" y="2784"/>
              <a:ext cx="21" cy="357"/>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2792" name="文本框 117802"/>
            <p:cNvSpPr txBox="1"/>
            <p:nvPr>
              <p:custDataLst>
                <p:tags r:id="rId32"/>
              </p:custDataLst>
            </p:nvPr>
          </p:nvSpPr>
          <p:spPr>
            <a:xfrm>
              <a:off x="3868" y="2688"/>
              <a:ext cx="336" cy="224"/>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F</a:t>
              </a:r>
              <a:r>
                <a:rPr lang="zh-CN" altLang="en-US" sz="2000" b="1" baseline="-25000">
                  <a:latin typeface="Times New Roman" panose="02020603050405020304" pitchFamily="18" charset="0"/>
                  <a:ea typeface="宋体" panose="02010600030101010101" pitchFamily="2" charset="-122"/>
                </a:rPr>
                <a:t>浮</a:t>
              </a:r>
            </a:p>
          </p:txBody>
        </p:sp>
      </p:grpSp>
      <p:grpSp>
        <p:nvGrpSpPr>
          <p:cNvPr id="8" name="组合 117813"/>
          <p:cNvGrpSpPr/>
          <p:nvPr>
            <p:custDataLst>
              <p:tags r:id="rId13"/>
            </p:custDataLst>
          </p:nvPr>
        </p:nvGrpSpPr>
        <p:grpSpPr>
          <a:xfrm>
            <a:off x="7229475" y="5262563"/>
            <a:ext cx="577850" cy="768684"/>
            <a:chOff x="3860" y="3168"/>
            <a:chExt cx="364" cy="400"/>
          </a:xfrm>
        </p:grpSpPr>
        <p:sp>
          <p:nvSpPr>
            <p:cNvPr id="32794" name="直接连接符 117803"/>
            <p:cNvSpPr/>
            <p:nvPr>
              <p:custDataLst>
                <p:tags r:id="rId29"/>
              </p:custDataLst>
            </p:nvPr>
          </p:nvSpPr>
          <p:spPr>
            <a:xfrm flipH="1">
              <a:off x="3860" y="3168"/>
              <a:ext cx="0" cy="336"/>
            </a:xfrm>
            <a:prstGeom prst="line">
              <a:avLst/>
            </a:prstGeom>
            <a:ln w="38100" cap="flat" cmpd="sng">
              <a:solidFill>
                <a:srgbClr val="FF0000"/>
              </a:solidFill>
              <a:prstDash val="solid"/>
              <a:round/>
              <a:headEnd type="oval" w="med" len="med"/>
              <a:tailEnd type="triangle" w="med" len="med"/>
            </a:ln>
          </p:spPr>
          <p:txBody>
            <a:bodyPr/>
            <a:lstStyle/>
            <a:p>
              <a:endParaRPr/>
            </a:p>
          </p:txBody>
        </p:sp>
        <p:sp>
          <p:nvSpPr>
            <p:cNvPr id="32795" name="文本框 117804"/>
            <p:cNvSpPr txBox="1"/>
            <p:nvPr>
              <p:custDataLst>
                <p:tags r:id="rId30"/>
              </p:custDataLst>
            </p:nvPr>
          </p:nvSpPr>
          <p:spPr>
            <a:xfrm>
              <a:off x="3888" y="3360"/>
              <a:ext cx="336" cy="208"/>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G</a:t>
              </a:r>
              <a:endParaRPr lang="en-US" altLang="zh-CN" sz="2000" b="1" baseline="-25000">
                <a:latin typeface="Times New Roman" panose="02020603050405020304" pitchFamily="18" charset="0"/>
                <a:ea typeface="宋体" panose="02010600030101010101" pitchFamily="2" charset="-122"/>
              </a:endParaRPr>
            </a:p>
          </p:txBody>
        </p:sp>
      </p:grpSp>
      <p:grpSp>
        <p:nvGrpSpPr>
          <p:cNvPr id="9" name="组合 117834"/>
          <p:cNvGrpSpPr/>
          <p:nvPr>
            <p:custDataLst>
              <p:tags r:id="rId14"/>
            </p:custDataLst>
          </p:nvPr>
        </p:nvGrpSpPr>
        <p:grpSpPr>
          <a:xfrm>
            <a:off x="8664575" y="4587875"/>
            <a:ext cx="533400" cy="858838"/>
            <a:chOff x="4468" y="2302"/>
            <a:chExt cx="336" cy="541"/>
          </a:xfrm>
        </p:grpSpPr>
        <p:sp>
          <p:nvSpPr>
            <p:cNvPr id="32797" name="直接连接符 117805"/>
            <p:cNvSpPr/>
            <p:nvPr>
              <p:custDataLst>
                <p:tags r:id="rId27"/>
              </p:custDataLst>
            </p:nvPr>
          </p:nvSpPr>
          <p:spPr>
            <a:xfrm rot="307583" flipH="1" flipV="1">
              <a:off x="4496" y="2472"/>
              <a:ext cx="29" cy="371"/>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2798" name="文本框 117806"/>
            <p:cNvSpPr txBox="1"/>
            <p:nvPr>
              <p:custDataLst>
                <p:tags r:id="rId28"/>
              </p:custDataLst>
            </p:nvPr>
          </p:nvSpPr>
          <p:spPr>
            <a:xfrm>
              <a:off x="4468" y="2302"/>
              <a:ext cx="336" cy="25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F</a:t>
              </a:r>
              <a:r>
                <a:rPr lang="zh-CN" altLang="en-US" sz="2000" b="1" baseline="-25000">
                  <a:latin typeface="Times New Roman" panose="02020603050405020304" pitchFamily="18" charset="0"/>
                  <a:ea typeface="宋体" panose="02010600030101010101" pitchFamily="2" charset="-122"/>
                </a:rPr>
                <a:t>浮</a:t>
              </a:r>
            </a:p>
          </p:txBody>
        </p:sp>
      </p:grpSp>
      <p:grpSp>
        <p:nvGrpSpPr>
          <p:cNvPr id="10" name="组合 117836"/>
          <p:cNvGrpSpPr/>
          <p:nvPr>
            <p:custDataLst>
              <p:tags r:id="rId15"/>
            </p:custDataLst>
          </p:nvPr>
        </p:nvGrpSpPr>
        <p:grpSpPr>
          <a:xfrm>
            <a:off x="8715375" y="5487988"/>
            <a:ext cx="533400" cy="987424"/>
            <a:chOff x="4500" y="2869"/>
            <a:chExt cx="336" cy="622"/>
          </a:xfrm>
        </p:grpSpPr>
        <p:sp>
          <p:nvSpPr>
            <p:cNvPr id="32800" name="直接连接符 117807"/>
            <p:cNvSpPr/>
            <p:nvPr>
              <p:custDataLst>
                <p:tags r:id="rId25"/>
              </p:custDataLst>
            </p:nvPr>
          </p:nvSpPr>
          <p:spPr>
            <a:xfrm>
              <a:off x="4502" y="2869"/>
              <a:ext cx="7" cy="515"/>
            </a:xfrm>
            <a:prstGeom prst="line">
              <a:avLst/>
            </a:prstGeom>
            <a:ln w="38100" cap="flat" cmpd="sng">
              <a:solidFill>
                <a:srgbClr val="FF0000"/>
              </a:solidFill>
              <a:prstDash val="solid"/>
              <a:round/>
              <a:headEnd type="oval" w="med" len="med"/>
              <a:tailEnd type="triangle" w="med" len="med"/>
            </a:ln>
          </p:spPr>
          <p:txBody>
            <a:bodyPr/>
            <a:lstStyle/>
            <a:p>
              <a:endParaRPr/>
            </a:p>
          </p:txBody>
        </p:sp>
        <p:sp>
          <p:nvSpPr>
            <p:cNvPr id="32801" name="文本框 117808"/>
            <p:cNvSpPr txBox="1"/>
            <p:nvPr>
              <p:custDataLst>
                <p:tags r:id="rId26"/>
              </p:custDataLst>
            </p:nvPr>
          </p:nvSpPr>
          <p:spPr>
            <a:xfrm>
              <a:off x="4500" y="3240"/>
              <a:ext cx="336" cy="25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G</a:t>
              </a:r>
              <a:endParaRPr lang="en-US" altLang="zh-CN" sz="2000" b="1" baseline="-25000">
                <a:latin typeface="Times New Roman" panose="02020603050405020304" pitchFamily="18" charset="0"/>
                <a:ea typeface="宋体" panose="02010600030101010101" pitchFamily="2" charset="-122"/>
              </a:endParaRPr>
            </a:p>
          </p:txBody>
        </p:sp>
      </p:grpSp>
      <p:sp>
        <p:nvSpPr>
          <p:cNvPr id="32802" name="矩形 117824"/>
          <p:cNvSpPr/>
          <p:nvPr>
            <p:custDataLst>
              <p:tags r:id="rId16"/>
            </p:custDataLst>
          </p:nvPr>
        </p:nvSpPr>
        <p:spPr>
          <a:xfrm>
            <a:off x="9048750" y="3700463"/>
            <a:ext cx="561975" cy="482600"/>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nvGrpSpPr>
          <p:cNvPr id="11" name="组合 117835"/>
          <p:cNvGrpSpPr/>
          <p:nvPr>
            <p:custDataLst>
              <p:tags r:id="rId17"/>
            </p:custDataLst>
          </p:nvPr>
        </p:nvGrpSpPr>
        <p:grpSpPr>
          <a:xfrm>
            <a:off x="9239250" y="3148013"/>
            <a:ext cx="544513" cy="809625"/>
            <a:chOff x="4950" y="1395"/>
            <a:chExt cx="343" cy="510"/>
          </a:xfrm>
        </p:grpSpPr>
        <p:sp>
          <p:nvSpPr>
            <p:cNvPr id="32804" name="直接连接符 117827"/>
            <p:cNvSpPr/>
            <p:nvPr>
              <p:custDataLst>
                <p:tags r:id="rId23"/>
              </p:custDataLst>
            </p:nvPr>
          </p:nvSpPr>
          <p:spPr>
            <a:xfrm rot="249011" flipH="1" flipV="1">
              <a:off x="4989" y="1586"/>
              <a:ext cx="21" cy="319"/>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2805" name="文本框 117828"/>
            <p:cNvSpPr txBox="1"/>
            <p:nvPr>
              <p:custDataLst>
                <p:tags r:id="rId24"/>
              </p:custDataLst>
            </p:nvPr>
          </p:nvSpPr>
          <p:spPr>
            <a:xfrm>
              <a:off x="4950" y="1395"/>
              <a:ext cx="343" cy="25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F</a:t>
              </a:r>
              <a:r>
                <a:rPr lang="zh-CN" altLang="en-US" sz="2000" b="1" baseline="-25000">
                  <a:latin typeface="Times New Roman" panose="02020603050405020304" pitchFamily="18" charset="0"/>
                  <a:ea typeface="宋体" panose="02010600030101010101" pitchFamily="2" charset="-122"/>
                </a:rPr>
                <a:t>浮</a:t>
              </a:r>
            </a:p>
          </p:txBody>
        </p:sp>
      </p:grpSp>
      <p:grpSp>
        <p:nvGrpSpPr>
          <p:cNvPr id="12" name="组合 117837"/>
          <p:cNvGrpSpPr/>
          <p:nvPr>
            <p:custDataLst>
              <p:tags r:id="rId18"/>
            </p:custDataLst>
          </p:nvPr>
        </p:nvGrpSpPr>
        <p:grpSpPr>
          <a:xfrm>
            <a:off x="9283700" y="3948113"/>
            <a:ext cx="533400" cy="847724"/>
            <a:chOff x="4978" y="1877"/>
            <a:chExt cx="336" cy="534"/>
          </a:xfrm>
        </p:grpSpPr>
        <p:sp>
          <p:nvSpPr>
            <p:cNvPr id="32807" name="直接连接符 117830"/>
            <p:cNvSpPr/>
            <p:nvPr>
              <p:custDataLst>
                <p:tags r:id="rId21"/>
              </p:custDataLst>
            </p:nvPr>
          </p:nvSpPr>
          <p:spPr>
            <a:xfrm flipH="1">
              <a:off x="5006" y="1877"/>
              <a:ext cx="0" cy="292"/>
            </a:xfrm>
            <a:prstGeom prst="line">
              <a:avLst/>
            </a:prstGeom>
            <a:ln w="38100" cap="flat" cmpd="sng">
              <a:solidFill>
                <a:srgbClr val="FF0000"/>
              </a:solidFill>
              <a:prstDash val="solid"/>
              <a:round/>
              <a:headEnd type="oval" w="med" len="med"/>
              <a:tailEnd type="triangle" w="med" len="med"/>
            </a:ln>
          </p:spPr>
          <p:txBody>
            <a:bodyPr/>
            <a:lstStyle/>
            <a:p>
              <a:endParaRPr/>
            </a:p>
          </p:txBody>
        </p:sp>
        <p:sp>
          <p:nvSpPr>
            <p:cNvPr id="32808" name="文本框 117831"/>
            <p:cNvSpPr txBox="1"/>
            <p:nvPr>
              <p:custDataLst>
                <p:tags r:id="rId22"/>
              </p:custDataLst>
            </p:nvPr>
          </p:nvSpPr>
          <p:spPr>
            <a:xfrm>
              <a:off x="4978" y="2160"/>
              <a:ext cx="336" cy="251"/>
            </a:xfrm>
            <a:prstGeom prst="rect">
              <a:avLst/>
            </a:prstGeom>
            <a:noFill/>
            <a:ln w="9525">
              <a:noFill/>
            </a:ln>
          </p:spPr>
          <p:txBody>
            <a:bodyPr anchor="t" anchorCtr="0">
              <a:spAutoFit/>
            </a:bodyPr>
            <a:lstStyle/>
            <a:p>
              <a:pPr>
                <a:spcBef>
                  <a:spcPct val="50000"/>
                </a:spcBef>
              </a:pPr>
              <a:r>
                <a:rPr lang="en-US" altLang="zh-CN" sz="2000" b="1" i="1">
                  <a:latin typeface="Times New Roman" panose="02020603050405020304" pitchFamily="18" charset="0"/>
                  <a:ea typeface="宋体" panose="02010600030101010101" pitchFamily="2" charset="-122"/>
                </a:rPr>
                <a:t>G</a:t>
              </a:r>
              <a:endParaRPr lang="en-US" altLang="zh-CN" sz="2000" b="1" baseline="-25000">
                <a:latin typeface="Times New Roman" panose="02020603050405020304" pitchFamily="18" charset="0"/>
                <a:ea typeface="宋体" panose="02010600030101010101" pitchFamily="2" charset="-122"/>
              </a:endParaRPr>
            </a:p>
          </p:txBody>
        </p:sp>
      </p:grpSp>
      <p:sp>
        <p:nvSpPr>
          <p:cNvPr id="117839" name="文本框 117838"/>
          <p:cNvSpPr txBox="1"/>
          <p:nvPr>
            <p:custDataLst>
              <p:tags r:id="rId19"/>
            </p:custDataLst>
          </p:nvPr>
        </p:nvSpPr>
        <p:spPr>
          <a:xfrm>
            <a:off x="9769475" y="3533775"/>
            <a:ext cx="565150" cy="325438"/>
          </a:xfrm>
          <a:prstGeom prst="rect">
            <a:avLst/>
          </a:prstGeom>
          <a:solidFill>
            <a:srgbClr val="FFFFFF"/>
          </a:solidFill>
          <a:ln w="9525">
            <a:noFill/>
          </a:ln>
        </p:spPr>
        <p:txBody>
          <a:bodyPr lIns="0" tIns="0" rIns="0" bIns="0" anchor="t" anchorCtr="0"/>
          <a:lstStyle/>
          <a:p>
            <a:pPr algn="just"/>
            <a:r>
              <a:rPr lang="zh-CN" altLang="en-US" sz="2000" b="1">
                <a:latin typeface="Times New Roman" panose="02020603050405020304" pitchFamily="18" charset="0"/>
                <a:ea typeface="宋体" panose="02010600030101010101" pitchFamily="2" charset="-122"/>
              </a:rPr>
              <a:t>漂浮</a:t>
            </a:r>
            <a:endParaRPr lang="zh-CN" altLang="en-US" sz="2000" b="1">
              <a:latin typeface="Arial" panose="020B0604020202020204" pitchFamily="34" charset="0"/>
              <a:ea typeface="宋体" panose="02010600030101010101" pitchFamily="2" charset="-122"/>
            </a:endParaRPr>
          </a:p>
        </p:txBody>
      </p:sp>
      <p:sp>
        <p:nvSpPr>
          <p:cNvPr id="32810" name="文本框 4103"/>
          <p:cNvSpPr txBox="1"/>
          <p:nvPr>
            <p:custDataLst>
              <p:tags r:id="rId20"/>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3" grpId="0" animBg="1"/>
      <p:bldP spid="1178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17776"/>
          <p:cNvSpPr/>
          <p:nvPr>
            <p:custDataLst>
              <p:tags r:id="rId1"/>
            </p:custDataLst>
          </p:nvPr>
        </p:nvSpPr>
        <p:spPr>
          <a:xfrm>
            <a:off x="2338388" y="1681163"/>
            <a:ext cx="7100887" cy="2809875"/>
          </a:xfrm>
          <a:prstGeom prst="rect">
            <a:avLst/>
          </a:prstGeom>
          <a:gradFill rotWithShape="1">
            <a:gsLst>
              <a:gs pos="0">
                <a:srgbClr val="9FECFF"/>
              </a:gs>
              <a:gs pos="100000">
                <a:srgbClr val="FFFFFD"/>
              </a:gs>
            </a:gsLst>
            <a:lin ang="16200000"/>
          </a:grad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33794" name="Line 2"/>
          <p:cNvSpPr/>
          <p:nvPr>
            <p:custDataLst>
              <p:tags r:id="rId2"/>
            </p:custDataLst>
          </p:nvPr>
        </p:nvSpPr>
        <p:spPr>
          <a:xfrm>
            <a:off x="2351088" y="1684338"/>
            <a:ext cx="70866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33795" name="Text Box 3"/>
          <p:cNvSpPr txBox="1"/>
          <p:nvPr>
            <p:custDataLst>
              <p:tags r:id="rId3"/>
            </p:custDataLst>
          </p:nvPr>
        </p:nvSpPr>
        <p:spPr>
          <a:xfrm>
            <a:off x="8763000" y="1179513"/>
            <a:ext cx="12954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水面</a:t>
            </a:r>
          </a:p>
        </p:txBody>
      </p:sp>
      <p:sp>
        <p:nvSpPr>
          <p:cNvPr id="9219" name="Oval 4"/>
          <p:cNvSpPr/>
          <p:nvPr>
            <p:custDataLst>
              <p:tags r:id="rId4"/>
            </p:custDataLst>
          </p:nvPr>
        </p:nvSpPr>
        <p:spPr>
          <a:xfrm>
            <a:off x="4872038" y="2476489"/>
            <a:ext cx="576262" cy="533400"/>
          </a:xfrm>
          <a:prstGeom prst="ellipse">
            <a:avLst/>
          </a:prstGeom>
          <a:gradFill>
            <a:gsLst>
              <a:gs pos="0">
                <a:schemeClr val="bg2">
                  <a:lumMod val="60000"/>
                  <a:lumOff val="40000"/>
                </a:schemeClr>
              </a:gs>
              <a:gs pos="55000">
                <a:schemeClr val="bg2">
                  <a:lumMod val="20000"/>
                  <a:lumOff val="80000"/>
                </a:schemeClr>
              </a:gs>
              <a:gs pos="100000">
                <a:schemeClr val="accent1">
                  <a:lumMod val="30000"/>
                  <a:lumOff val="70000"/>
                </a:schemeClr>
              </a:gs>
            </a:gsLst>
            <a:path path="circle">
              <a:fillToRect t="100000" r="100000"/>
            </a:path>
            <a:tileRect l="-100000" b="-100000"/>
          </a:gradFill>
          <a:ln w="9525" cap="flat" cmpd="sng">
            <a:solidFill>
              <a:schemeClr val="tx1"/>
            </a:solid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
        <p:nvSpPr>
          <p:cNvPr id="9220" name="Oval 5"/>
          <p:cNvSpPr/>
          <p:nvPr>
            <p:custDataLst>
              <p:tags r:id="rId5"/>
            </p:custDataLst>
          </p:nvPr>
        </p:nvSpPr>
        <p:spPr>
          <a:xfrm>
            <a:off x="7505689" y="2246312"/>
            <a:ext cx="533400" cy="533400"/>
          </a:xfrm>
          <a:prstGeom prst="ellipse">
            <a:avLst/>
          </a:prstGeom>
          <a:gradFill>
            <a:gsLst>
              <a:gs pos="0">
                <a:schemeClr val="bg2">
                  <a:lumMod val="60000"/>
                  <a:lumOff val="40000"/>
                </a:schemeClr>
              </a:gs>
              <a:gs pos="55000">
                <a:schemeClr val="bg2">
                  <a:lumMod val="20000"/>
                  <a:lumOff val="80000"/>
                </a:schemeClr>
              </a:gs>
              <a:gs pos="100000">
                <a:schemeClr val="accent1">
                  <a:lumMod val="30000"/>
                  <a:lumOff val="70000"/>
                </a:schemeClr>
              </a:gs>
            </a:gsLst>
            <a:path path="circle">
              <a:fillToRect t="100000" r="100000"/>
            </a:path>
            <a:tileRect l="-100000" b="-100000"/>
          </a:gradFill>
          <a:ln w="9525" cap="flat" cmpd="sng">
            <a:solidFill>
              <a:schemeClr val="tx1"/>
            </a:solid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endParaRPr>
          </a:p>
        </p:txBody>
      </p:sp>
      <p:sp>
        <p:nvSpPr>
          <p:cNvPr id="33798" name="Line 6"/>
          <p:cNvSpPr/>
          <p:nvPr>
            <p:custDataLst>
              <p:tags r:id="rId6"/>
            </p:custDataLst>
          </p:nvPr>
        </p:nvSpPr>
        <p:spPr>
          <a:xfrm flipH="1">
            <a:off x="5159375" y="2619375"/>
            <a:ext cx="0" cy="7620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799" name="Line 7"/>
          <p:cNvSpPr/>
          <p:nvPr>
            <p:custDataLst>
              <p:tags r:id="rId7"/>
            </p:custDataLst>
          </p:nvPr>
        </p:nvSpPr>
        <p:spPr>
          <a:xfrm flipH="1" flipV="1">
            <a:off x="5159375" y="2332038"/>
            <a:ext cx="0" cy="6096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800" name="Text Box 8"/>
          <p:cNvSpPr txBox="1"/>
          <p:nvPr>
            <p:custDataLst>
              <p:tags r:id="rId8"/>
            </p:custDataLst>
          </p:nvPr>
        </p:nvSpPr>
        <p:spPr>
          <a:xfrm>
            <a:off x="4295775" y="2908300"/>
            <a:ext cx="720725"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G</a:t>
            </a:r>
            <a:r>
              <a:rPr lang="zh-CN" altLang="en-US" sz="2400" b="1" baseline="-25000">
                <a:solidFill>
                  <a:srgbClr val="0000FF"/>
                </a:solidFill>
                <a:latin typeface="Times New Roman" panose="02020603050405020304" pitchFamily="18" charset="0"/>
                <a:ea typeface="黑体" panose="02010609060101010101" pitchFamily="49" charset="-122"/>
              </a:rPr>
              <a:t>物</a:t>
            </a:r>
          </a:p>
        </p:txBody>
      </p:sp>
      <p:sp>
        <p:nvSpPr>
          <p:cNvPr id="33801" name="Text Box 9"/>
          <p:cNvSpPr txBox="1"/>
          <p:nvPr>
            <p:custDataLst>
              <p:tags r:id="rId9"/>
            </p:custDataLst>
          </p:nvPr>
        </p:nvSpPr>
        <p:spPr>
          <a:xfrm>
            <a:off x="4295775" y="1900238"/>
            <a:ext cx="685800"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F</a:t>
            </a:r>
            <a:r>
              <a:rPr lang="zh-CN" altLang="en-US" sz="2400" b="1" baseline="-25000">
                <a:solidFill>
                  <a:srgbClr val="0000FF"/>
                </a:solidFill>
                <a:latin typeface="Times New Roman" panose="02020603050405020304" pitchFamily="18" charset="0"/>
                <a:ea typeface="黑体" panose="02010609060101010101" pitchFamily="49" charset="-122"/>
              </a:rPr>
              <a:t>浮</a:t>
            </a:r>
          </a:p>
        </p:txBody>
      </p:sp>
      <p:sp>
        <p:nvSpPr>
          <p:cNvPr id="33802" name="Line 10"/>
          <p:cNvSpPr/>
          <p:nvPr>
            <p:custDataLst>
              <p:tags r:id="rId10"/>
            </p:custDataLst>
          </p:nvPr>
        </p:nvSpPr>
        <p:spPr>
          <a:xfrm flipH="1">
            <a:off x="5664200" y="2260600"/>
            <a:ext cx="0" cy="9144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803" name="Line 11"/>
          <p:cNvSpPr/>
          <p:nvPr>
            <p:custDataLst>
              <p:tags r:id="rId11"/>
            </p:custDataLst>
          </p:nvPr>
        </p:nvSpPr>
        <p:spPr>
          <a:xfrm flipH="1" flipV="1">
            <a:off x="7772400" y="1484313"/>
            <a:ext cx="0" cy="9906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804" name="Line 12"/>
          <p:cNvSpPr/>
          <p:nvPr>
            <p:custDataLst>
              <p:tags r:id="rId12"/>
            </p:custDataLst>
          </p:nvPr>
        </p:nvSpPr>
        <p:spPr>
          <a:xfrm flipH="1">
            <a:off x="7772400" y="2398713"/>
            <a:ext cx="0" cy="6858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805" name="Text Box 13"/>
          <p:cNvSpPr txBox="1"/>
          <p:nvPr>
            <p:custDataLst>
              <p:tags r:id="rId13"/>
            </p:custDataLst>
          </p:nvPr>
        </p:nvSpPr>
        <p:spPr>
          <a:xfrm>
            <a:off x="7158038" y="1681163"/>
            <a:ext cx="838200"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F</a:t>
            </a:r>
            <a:r>
              <a:rPr lang="zh-CN" altLang="en-US" sz="2400" b="1" baseline="-25000">
                <a:solidFill>
                  <a:srgbClr val="0000FF"/>
                </a:solidFill>
                <a:latin typeface="Times New Roman" panose="02020603050405020304" pitchFamily="18" charset="0"/>
                <a:ea typeface="黑体" panose="02010609060101010101" pitchFamily="49" charset="-122"/>
              </a:rPr>
              <a:t>浮</a:t>
            </a:r>
          </a:p>
        </p:txBody>
      </p:sp>
      <p:sp>
        <p:nvSpPr>
          <p:cNvPr id="33806" name="Text Box 14"/>
          <p:cNvSpPr txBox="1"/>
          <p:nvPr>
            <p:custDataLst>
              <p:tags r:id="rId14"/>
            </p:custDataLst>
          </p:nvPr>
        </p:nvSpPr>
        <p:spPr>
          <a:xfrm>
            <a:off x="7175500" y="2835275"/>
            <a:ext cx="796925" cy="460375"/>
          </a:xfrm>
          <a:prstGeom prst="rect">
            <a:avLst/>
          </a:prstGeom>
          <a:noFill/>
          <a:ln w="9525">
            <a:noFill/>
          </a:ln>
        </p:spPr>
        <p:txBody>
          <a:bodyPr anchor="t" anchorCtr="0">
            <a:spAutoFit/>
          </a:bodyPr>
          <a:lstStyle/>
          <a:p>
            <a:pPr>
              <a:spcBef>
                <a:spcPct val="50000"/>
              </a:spcBef>
            </a:pPr>
            <a:r>
              <a:rPr lang="en-US" altLang="zh-CN" sz="2400" b="1" i="1">
                <a:solidFill>
                  <a:srgbClr val="0000FF"/>
                </a:solidFill>
                <a:latin typeface="Times New Roman" panose="02020603050405020304" pitchFamily="18" charset="0"/>
                <a:ea typeface="黑体" panose="02010609060101010101" pitchFamily="49" charset="-122"/>
              </a:rPr>
              <a:t>G</a:t>
            </a:r>
            <a:r>
              <a:rPr lang="zh-CN" altLang="en-US" sz="2400" b="1" baseline="-25000">
                <a:solidFill>
                  <a:srgbClr val="0000FF"/>
                </a:solidFill>
                <a:latin typeface="Times New Roman" panose="02020603050405020304" pitchFamily="18" charset="0"/>
                <a:ea typeface="黑体" panose="02010609060101010101" pitchFamily="49" charset="-122"/>
              </a:rPr>
              <a:t>物</a:t>
            </a:r>
          </a:p>
        </p:txBody>
      </p:sp>
      <p:sp>
        <p:nvSpPr>
          <p:cNvPr id="33807" name="Line 15"/>
          <p:cNvSpPr/>
          <p:nvPr>
            <p:custDataLst>
              <p:tags r:id="rId15"/>
            </p:custDataLst>
          </p:nvPr>
        </p:nvSpPr>
        <p:spPr>
          <a:xfrm flipH="1" flipV="1">
            <a:off x="8229600" y="1941513"/>
            <a:ext cx="0" cy="9144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33808" name="Text Box 16"/>
          <p:cNvSpPr txBox="1"/>
          <p:nvPr>
            <p:custDataLst>
              <p:tags r:id="rId16"/>
            </p:custDataLst>
          </p:nvPr>
        </p:nvSpPr>
        <p:spPr>
          <a:xfrm>
            <a:off x="4727575" y="3844925"/>
            <a:ext cx="10668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下沉</a:t>
            </a:r>
          </a:p>
        </p:txBody>
      </p:sp>
      <p:sp>
        <p:nvSpPr>
          <p:cNvPr id="33809" name="Text Box 17"/>
          <p:cNvSpPr txBox="1"/>
          <p:nvPr>
            <p:custDataLst>
              <p:tags r:id="rId17"/>
            </p:custDataLst>
          </p:nvPr>
        </p:nvSpPr>
        <p:spPr>
          <a:xfrm>
            <a:off x="7319963" y="3844925"/>
            <a:ext cx="1295400" cy="460375"/>
          </a:xfrm>
          <a:prstGeom prst="rect">
            <a:avLst/>
          </a:prstGeom>
          <a:noFill/>
          <a:ln w="9525">
            <a:noFill/>
          </a:ln>
        </p:spPr>
        <p:txBody>
          <a:bodyPr anchor="t" anchorCtr="0">
            <a:spAutoFit/>
          </a:bodyPr>
          <a:lstStyle/>
          <a:p>
            <a:pPr>
              <a:spcBef>
                <a:spcPct val="50000"/>
              </a:spcBef>
            </a:pPr>
            <a:r>
              <a:rPr lang="zh-CN" altLang="en-US" sz="2400">
                <a:solidFill>
                  <a:srgbClr val="0000FF"/>
                </a:solidFill>
                <a:latin typeface="Times New Roman" panose="02020603050405020304" pitchFamily="18" charset="0"/>
                <a:ea typeface="黑体" panose="02010609060101010101" pitchFamily="49" charset="-122"/>
              </a:rPr>
              <a:t>上浮</a:t>
            </a:r>
          </a:p>
        </p:txBody>
      </p:sp>
      <p:sp>
        <p:nvSpPr>
          <p:cNvPr id="30738" name="Text Box 18"/>
          <p:cNvSpPr txBox="1"/>
          <p:nvPr>
            <p:custDataLst>
              <p:tags r:id="rId18"/>
            </p:custDataLst>
          </p:nvPr>
        </p:nvSpPr>
        <p:spPr>
          <a:xfrm>
            <a:off x="2349500" y="911225"/>
            <a:ext cx="1833880" cy="491490"/>
          </a:xfrm>
          <a:prstGeom prst="rect">
            <a:avLst/>
          </a:prstGeom>
          <a:noFill/>
          <a:ln w="9525">
            <a:noFill/>
          </a:ln>
        </p:spPr>
        <p:txBody>
          <a:bodyPr wrap="none" anchor="t" anchorCtr="0">
            <a:spAutoFit/>
          </a:bodyPr>
          <a:lstStyle/>
          <a:p>
            <a:r>
              <a:rPr lang="zh-CN" altLang="en-US" sz="2600">
                <a:solidFill>
                  <a:srgbClr val="FF0000"/>
                </a:solidFill>
                <a:latin typeface="Times New Roman" panose="02020603050405020304" pitchFamily="18" charset="0"/>
                <a:ea typeface="黑体" panose="02010609060101010101" pitchFamily="49" charset="-122"/>
              </a:rPr>
              <a:t>两个过程：</a:t>
            </a:r>
          </a:p>
        </p:txBody>
      </p:sp>
      <p:sp>
        <p:nvSpPr>
          <p:cNvPr id="30739" name="Rectangle 19"/>
          <p:cNvSpPr/>
          <p:nvPr>
            <p:custDataLst>
              <p:tags r:id="rId19"/>
            </p:custDataLst>
          </p:nvPr>
        </p:nvSpPr>
        <p:spPr>
          <a:xfrm>
            <a:off x="4295775" y="4708525"/>
            <a:ext cx="2663825" cy="460375"/>
          </a:xfrm>
          <a:prstGeom prst="rect">
            <a:avLst/>
          </a:prstGeom>
          <a:noFill/>
          <a:ln w="9525">
            <a:noFill/>
          </a:ln>
        </p:spPr>
        <p:txBody>
          <a:bodyPr anchor="t" anchorCtr="0">
            <a:spAutoFit/>
          </a:bodyPr>
          <a:lstStyle/>
          <a:p>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zh-CN" altLang="en-US"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G</a:t>
            </a:r>
            <a:r>
              <a:rPr lang="zh-CN" altLang="en-US" sz="2400" b="1" baseline="-25000">
                <a:solidFill>
                  <a:srgbClr val="FF0000"/>
                </a:solidFill>
                <a:latin typeface="Times New Roman" panose="02020603050405020304" pitchFamily="18" charset="0"/>
                <a:ea typeface="黑体" panose="02010609060101010101" pitchFamily="49" charset="-122"/>
              </a:rPr>
              <a:t>物</a:t>
            </a:r>
            <a:r>
              <a:rPr lang="zh-CN" altLang="en-US" sz="2400" b="1">
                <a:solidFill>
                  <a:srgbClr val="FF0000"/>
                </a:solidFill>
                <a:latin typeface="Times New Roman" panose="02020603050405020304" pitchFamily="18" charset="0"/>
                <a:ea typeface="黑体" panose="02010609060101010101" pitchFamily="49" charset="-122"/>
              </a:rPr>
              <a:t> </a:t>
            </a:r>
          </a:p>
        </p:txBody>
      </p:sp>
      <p:sp>
        <p:nvSpPr>
          <p:cNvPr id="30740" name="Rectangle 20"/>
          <p:cNvSpPr/>
          <p:nvPr>
            <p:custDataLst>
              <p:tags r:id="rId20"/>
            </p:custDataLst>
          </p:nvPr>
        </p:nvSpPr>
        <p:spPr>
          <a:xfrm>
            <a:off x="4367213" y="5564188"/>
            <a:ext cx="1731962" cy="460375"/>
          </a:xfrm>
          <a:prstGeom prst="rect">
            <a:avLst/>
          </a:prstGeom>
          <a:noFill/>
          <a:ln w="9525">
            <a:noFill/>
          </a:ln>
        </p:spPr>
        <p:txBody>
          <a:bodyPr anchor="t" anchorCtr="0">
            <a:spAutoFit/>
          </a:bodyPr>
          <a:lstStyle/>
          <a:p>
            <a:r>
              <a:rPr lang="zh-CN" altLang="en-US" sz="2400">
                <a:solidFill>
                  <a:srgbClr val="FF0066"/>
                </a:solidFill>
                <a:latin typeface="Times New Roman" panose="02020603050405020304" pitchFamily="18" charset="0"/>
                <a:ea typeface="黑体" panose="02010609060101010101" pitchFamily="49" charset="-122"/>
              </a:rPr>
              <a:t>物体下沉</a:t>
            </a:r>
          </a:p>
        </p:txBody>
      </p:sp>
      <p:sp>
        <p:nvSpPr>
          <p:cNvPr id="30741" name="Rectangle 21"/>
          <p:cNvSpPr/>
          <p:nvPr>
            <p:custDataLst>
              <p:tags r:id="rId21"/>
            </p:custDataLst>
          </p:nvPr>
        </p:nvSpPr>
        <p:spPr>
          <a:xfrm>
            <a:off x="7104063" y="4635500"/>
            <a:ext cx="1449387" cy="460375"/>
          </a:xfrm>
          <a:prstGeom prst="rect">
            <a:avLst/>
          </a:prstGeom>
          <a:noFill/>
          <a:ln w="9525">
            <a:noFill/>
          </a:ln>
        </p:spPr>
        <p:txBody>
          <a:bodyPr anchor="t" anchorCtr="0">
            <a:spAutoFit/>
          </a:bodyPr>
          <a:lstStyle/>
          <a:p>
            <a:r>
              <a:rPr lang="zh-CN" altLang="en-US"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en-US" altLang="en-US"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G</a:t>
            </a:r>
            <a:r>
              <a:rPr lang="zh-CN" altLang="en-US" sz="2400" b="1" baseline="-25000">
                <a:solidFill>
                  <a:srgbClr val="FF0000"/>
                </a:solidFill>
                <a:latin typeface="Times New Roman" panose="02020603050405020304" pitchFamily="18" charset="0"/>
                <a:ea typeface="黑体" panose="02010609060101010101" pitchFamily="49" charset="-122"/>
              </a:rPr>
              <a:t>物</a:t>
            </a:r>
            <a:r>
              <a:rPr lang="zh-CN" altLang="en-US" sz="2400" b="1">
                <a:solidFill>
                  <a:srgbClr val="FF0000"/>
                </a:solidFill>
                <a:latin typeface="Times New Roman" panose="02020603050405020304" pitchFamily="18" charset="0"/>
                <a:ea typeface="黑体" panose="02010609060101010101" pitchFamily="49" charset="-122"/>
              </a:rPr>
              <a:t> </a:t>
            </a:r>
          </a:p>
        </p:txBody>
      </p:sp>
      <p:sp>
        <p:nvSpPr>
          <p:cNvPr id="30742" name="Rectangle 22"/>
          <p:cNvSpPr/>
          <p:nvPr>
            <p:custDataLst>
              <p:tags r:id="rId22"/>
            </p:custDataLst>
          </p:nvPr>
        </p:nvSpPr>
        <p:spPr>
          <a:xfrm>
            <a:off x="7175500" y="5564188"/>
            <a:ext cx="1611313" cy="460375"/>
          </a:xfrm>
          <a:prstGeom prst="rect">
            <a:avLst/>
          </a:prstGeom>
          <a:noFill/>
          <a:ln w="9525">
            <a:noFill/>
          </a:ln>
        </p:spPr>
        <p:txBody>
          <a:bodyPr anchor="t" anchorCtr="0">
            <a:spAutoFit/>
          </a:bodyPr>
          <a:lstStyle/>
          <a:p>
            <a:r>
              <a:rPr lang="zh-CN" altLang="en-US" sz="2400">
                <a:solidFill>
                  <a:srgbClr val="FF0066"/>
                </a:solidFill>
                <a:latin typeface="Times New Roman" panose="02020603050405020304" pitchFamily="18" charset="0"/>
                <a:ea typeface="黑体" panose="02010609060101010101" pitchFamily="49" charset="-122"/>
              </a:rPr>
              <a:t>物体上浮</a:t>
            </a:r>
          </a:p>
        </p:txBody>
      </p:sp>
      <p:sp>
        <p:nvSpPr>
          <p:cNvPr id="33815" name="文本框 4103"/>
          <p:cNvSpPr txBox="1"/>
          <p:nvPr>
            <p:custDataLst>
              <p:tags r:id="rId23"/>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P spid="30739" grpId="0"/>
      <p:bldP spid="30740" grpId="0"/>
      <p:bldP spid="30741" grpId="0"/>
      <p:bldP spid="3074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1336"/>
</p:tagLst>
</file>

<file path=ppt/tags/tag100.xml><?xml version="1.0" encoding="utf-8"?>
<p:tagLst xmlns:a="http://schemas.openxmlformats.org/drawingml/2006/main" xmlns:r="http://schemas.openxmlformats.org/officeDocument/2006/relationships" xmlns:p="http://schemas.openxmlformats.org/presentationml/2006/main">
  <p:tag name="AS_UNIQUEID" val="1382"/>
</p:tagLst>
</file>

<file path=ppt/tags/tag101.xml><?xml version="1.0" encoding="utf-8"?>
<p:tagLst xmlns:a="http://schemas.openxmlformats.org/drawingml/2006/main" xmlns:r="http://schemas.openxmlformats.org/officeDocument/2006/relationships" xmlns:p="http://schemas.openxmlformats.org/presentationml/2006/main">
  <p:tag name="AS_UNIQUEID" val="1376"/>
</p:tagLst>
</file>

<file path=ppt/tags/tag102.xml><?xml version="1.0" encoding="utf-8"?>
<p:tagLst xmlns:a="http://schemas.openxmlformats.org/drawingml/2006/main" xmlns:r="http://schemas.openxmlformats.org/officeDocument/2006/relationships" xmlns:p="http://schemas.openxmlformats.org/presentationml/2006/main">
  <p:tag name="AS_UNIQUEID" val="1377"/>
</p:tagLst>
</file>

<file path=ppt/tags/tag103.xml><?xml version="1.0" encoding="utf-8"?>
<p:tagLst xmlns:a="http://schemas.openxmlformats.org/drawingml/2006/main" xmlns:r="http://schemas.openxmlformats.org/officeDocument/2006/relationships" xmlns:p="http://schemas.openxmlformats.org/presentationml/2006/main">
  <p:tag name="AS_UNIQUEID" val="1378"/>
</p:tagLst>
</file>

<file path=ppt/tags/tag104.xml><?xml version="1.0" encoding="utf-8"?>
<p:tagLst xmlns:a="http://schemas.openxmlformats.org/drawingml/2006/main" xmlns:r="http://schemas.openxmlformats.org/officeDocument/2006/relationships" xmlns:p="http://schemas.openxmlformats.org/presentationml/2006/main">
  <p:tag name="AS_UNIQUEID" val="1371"/>
</p:tagLst>
</file>

<file path=ppt/tags/tag105.xml><?xml version="1.0" encoding="utf-8"?>
<p:tagLst xmlns:a="http://schemas.openxmlformats.org/drawingml/2006/main" xmlns:r="http://schemas.openxmlformats.org/officeDocument/2006/relationships" xmlns:p="http://schemas.openxmlformats.org/presentationml/2006/main">
  <p:tag name="AS_UNIQUEID" val="1372"/>
</p:tagLst>
</file>

<file path=ppt/tags/tag106.xml><?xml version="1.0" encoding="utf-8"?>
<p:tagLst xmlns:a="http://schemas.openxmlformats.org/drawingml/2006/main" xmlns:r="http://schemas.openxmlformats.org/officeDocument/2006/relationships" xmlns:p="http://schemas.openxmlformats.org/presentationml/2006/main">
  <p:tag name="AS_UNIQUEID" val="1373"/>
</p:tagLst>
</file>

<file path=ppt/tags/tag107.xml><?xml version="1.0" encoding="utf-8"?>
<p:tagLst xmlns:a="http://schemas.openxmlformats.org/drawingml/2006/main" xmlns:r="http://schemas.openxmlformats.org/officeDocument/2006/relationships" xmlns:p="http://schemas.openxmlformats.org/presentationml/2006/main">
  <p:tag name="AS_UNIQUEID" val="1389"/>
</p:tagLst>
</file>

<file path=ppt/tags/tag108.xml><?xml version="1.0" encoding="utf-8"?>
<p:tagLst xmlns:a="http://schemas.openxmlformats.org/drawingml/2006/main" xmlns:r="http://schemas.openxmlformats.org/officeDocument/2006/relationships" xmlns:p="http://schemas.openxmlformats.org/presentationml/2006/main">
  <p:tag name="AS_UNIQUEID" val="1390"/>
</p:tagLst>
</file>

<file path=ppt/tags/tag109.xml><?xml version="1.0" encoding="utf-8"?>
<p:tagLst xmlns:a="http://schemas.openxmlformats.org/drawingml/2006/main" xmlns:r="http://schemas.openxmlformats.org/officeDocument/2006/relationships" xmlns:p="http://schemas.openxmlformats.org/presentationml/2006/main">
  <p:tag name="AS_UNIQUEID" val="1391"/>
</p:tagLst>
</file>

<file path=ppt/tags/tag11.xml><?xml version="1.0" encoding="utf-8"?>
<p:tagLst xmlns:a="http://schemas.openxmlformats.org/drawingml/2006/main" xmlns:r="http://schemas.openxmlformats.org/officeDocument/2006/relationships" xmlns:p="http://schemas.openxmlformats.org/presentationml/2006/main">
  <p:tag name="AS_UNIQUEID" val="1337"/>
</p:tagLst>
</file>

<file path=ppt/tags/tag110.xml><?xml version="1.0" encoding="utf-8"?>
<p:tagLst xmlns:a="http://schemas.openxmlformats.org/drawingml/2006/main" xmlns:r="http://schemas.openxmlformats.org/officeDocument/2006/relationships" xmlns:p="http://schemas.openxmlformats.org/presentationml/2006/main">
  <p:tag name="AS_UNIQUEID" val="1393"/>
</p:tagLst>
</file>

<file path=ppt/tags/tag111.xml><?xml version="1.0" encoding="utf-8"?>
<p:tagLst xmlns:a="http://schemas.openxmlformats.org/drawingml/2006/main" xmlns:r="http://schemas.openxmlformats.org/officeDocument/2006/relationships" xmlns:p="http://schemas.openxmlformats.org/presentationml/2006/main">
  <p:tag name="AS_UNIQUEID" val="1394"/>
</p:tagLst>
</file>

<file path=ppt/tags/tag112.xml><?xml version="1.0" encoding="utf-8"?>
<p:tagLst xmlns:a="http://schemas.openxmlformats.org/drawingml/2006/main" xmlns:r="http://schemas.openxmlformats.org/officeDocument/2006/relationships" xmlns:p="http://schemas.openxmlformats.org/presentationml/2006/main">
  <p:tag name="AS_UNIQUEID" val="1395"/>
</p:tagLst>
</file>

<file path=ppt/tags/tag113.xml><?xml version="1.0" encoding="utf-8"?>
<p:tagLst xmlns:a="http://schemas.openxmlformats.org/drawingml/2006/main" xmlns:r="http://schemas.openxmlformats.org/officeDocument/2006/relationships" xmlns:p="http://schemas.openxmlformats.org/presentationml/2006/main">
  <p:tag name="AS_UNIQUEID" val="1401"/>
</p:tagLst>
</file>

<file path=ppt/tags/tag114.xml><?xml version="1.0" encoding="utf-8"?>
<p:tagLst xmlns:a="http://schemas.openxmlformats.org/drawingml/2006/main" xmlns:r="http://schemas.openxmlformats.org/officeDocument/2006/relationships" xmlns:p="http://schemas.openxmlformats.org/presentationml/2006/main">
  <p:tag name="AS_UNIQUEID" val="1402"/>
</p:tagLst>
</file>

<file path=ppt/tags/tag115.xml><?xml version="1.0" encoding="utf-8"?>
<p:tagLst xmlns:a="http://schemas.openxmlformats.org/drawingml/2006/main" xmlns:r="http://schemas.openxmlformats.org/officeDocument/2006/relationships" xmlns:p="http://schemas.openxmlformats.org/presentationml/2006/main">
  <p:tag name="AS_UNIQUEID" val="1403"/>
</p:tagLst>
</file>

<file path=ppt/tags/tag116.xml><?xml version="1.0" encoding="utf-8"?>
<p:tagLst xmlns:a="http://schemas.openxmlformats.org/drawingml/2006/main" xmlns:r="http://schemas.openxmlformats.org/officeDocument/2006/relationships" xmlns:p="http://schemas.openxmlformats.org/presentationml/2006/main">
  <p:tag name="AS_UNIQUEID" val="1396"/>
</p:tagLst>
</file>

<file path=ppt/tags/tag117.xml><?xml version="1.0" encoding="utf-8"?>
<p:tagLst xmlns:a="http://schemas.openxmlformats.org/drawingml/2006/main" xmlns:r="http://schemas.openxmlformats.org/officeDocument/2006/relationships" xmlns:p="http://schemas.openxmlformats.org/presentationml/2006/main">
  <p:tag name="AS_UNIQUEID" val="1397"/>
</p:tagLst>
</file>

<file path=ppt/tags/tag118.xml><?xml version="1.0" encoding="utf-8"?>
<p:tagLst xmlns:a="http://schemas.openxmlformats.org/drawingml/2006/main" xmlns:r="http://schemas.openxmlformats.org/officeDocument/2006/relationships" xmlns:p="http://schemas.openxmlformats.org/presentationml/2006/main">
  <p:tag name="AS_UNIQUEID" val="1398"/>
</p:tagLst>
</file>

<file path=ppt/tags/tag119.xml><?xml version="1.0" encoding="utf-8"?>
<p:tagLst xmlns:a="http://schemas.openxmlformats.org/drawingml/2006/main" xmlns:r="http://schemas.openxmlformats.org/officeDocument/2006/relationships" xmlns:p="http://schemas.openxmlformats.org/presentationml/2006/main">
  <p:tag name="AS_UNIQUEID" val="1399"/>
</p:tagLst>
</file>

<file path=ppt/tags/tag12.xml><?xml version="1.0" encoding="utf-8"?>
<p:tagLst xmlns:a="http://schemas.openxmlformats.org/drawingml/2006/main" xmlns:r="http://schemas.openxmlformats.org/officeDocument/2006/relationships" xmlns:p="http://schemas.openxmlformats.org/presentationml/2006/main">
  <p:tag name="AS_UNIQUEID" val="1339"/>
</p:tagLst>
</file>

<file path=ppt/tags/tag120.xml><?xml version="1.0" encoding="utf-8"?>
<p:tagLst xmlns:a="http://schemas.openxmlformats.org/drawingml/2006/main" xmlns:r="http://schemas.openxmlformats.org/officeDocument/2006/relationships" xmlns:p="http://schemas.openxmlformats.org/presentationml/2006/main">
  <p:tag name="AS_UNIQUEID" val="1400"/>
</p:tagLst>
</file>

<file path=ppt/tags/tag121.xml><?xml version="1.0" encoding="utf-8"?>
<p:tagLst xmlns:a="http://schemas.openxmlformats.org/drawingml/2006/main" xmlns:r="http://schemas.openxmlformats.org/officeDocument/2006/relationships" xmlns:p="http://schemas.openxmlformats.org/presentationml/2006/main">
  <p:tag name="AS_UNIQUEID" val="1405"/>
</p:tagLst>
</file>

<file path=ppt/tags/tag122.xml><?xml version="1.0" encoding="utf-8"?>
<p:tagLst xmlns:a="http://schemas.openxmlformats.org/drawingml/2006/main" xmlns:r="http://schemas.openxmlformats.org/officeDocument/2006/relationships" xmlns:p="http://schemas.openxmlformats.org/presentationml/2006/main">
  <p:tag name="AS_UNIQUEID" val="1409"/>
</p:tagLst>
</file>

<file path=ppt/tags/tag123.xml><?xml version="1.0" encoding="utf-8"?>
<p:tagLst xmlns:a="http://schemas.openxmlformats.org/drawingml/2006/main" xmlns:r="http://schemas.openxmlformats.org/officeDocument/2006/relationships" xmlns:p="http://schemas.openxmlformats.org/presentationml/2006/main">
  <p:tag name="AS_UNIQUEID" val="1417"/>
</p:tagLst>
</file>

<file path=ppt/tags/tag124.xml><?xml version="1.0" encoding="utf-8"?>
<p:tagLst xmlns:a="http://schemas.openxmlformats.org/drawingml/2006/main" xmlns:r="http://schemas.openxmlformats.org/officeDocument/2006/relationships" xmlns:p="http://schemas.openxmlformats.org/presentationml/2006/main">
  <p:tag name="AS_UNIQUEID" val="1421"/>
</p:tagLst>
</file>

<file path=ppt/tags/tag125.xml><?xml version="1.0" encoding="utf-8"?>
<p:tagLst xmlns:a="http://schemas.openxmlformats.org/drawingml/2006/main" xmlns:r="http://schemas.openxmlformats.org/officeDocument/2006/relationships" xmlns:p="http://schemas.openxmlformats.org/presentationml/2006/main">
  <p:tag name="AS_UNIQUEID" val="1431"/>
</p:tagLst>
</file>

<file path=ppt/tags/tag126.xml><?xml version="1.0" encoding="utf-8"?>
<p:tagLst xmlns:a="http://schemas.openxmlformats.org/drawingml/2006/main" xmlns:r="http://schemas.openxmlformats.org/officeDocument/2006/relationships" xmlns:p="http://schemas.openxmlformats.org/presentationml/2006/main">
  <p:tag name="AS_UNIQUEID" val="1432"/>
</p:tagLst>
</file>

<file path=ppt/tags/tag127.xml><?xml version="1.0" encoding="utf-8"?>
<p:tagLst xmlns:a="http://schemas.openxmlformats.org/drawingml/2006/main" xmlns:r="http://schemas.openxmlformats.org/officeDocument/2006/relationships" xmlns:p="http://schemas.openxmlformats.org/presentationml/2006/main">
  <p:tag name="AS_UNIQUEID" val="1433"/>
</p:tagLst>
</file>

<file path=ppt/tags/tag128.xml><?xml version="1.0" encoding="utf-8"?>
<p:tagLst xmlns:a="http://schemas.openxmlformats.org/drawingml/2006/main" xmlns:r="http://schemas.openxmlformats.org/officeDocument/2006/relationships" xmlns:p="http://schemas.openxmlformats.org/presentationml/2006/main">
  <p:tag name="AS_UNIQUEID" val="1434"/>
</p:tagLst>
</file>

<file path=ppt/tags/tag129.xml><?xml version="1.0" encoding="utf-8"?>
<p:tagLst xmlns:a="http://schemas.openxmlformats.org/drawingml/2006/main" xmlns:r="http://schemas.openxmlformats.org/officeDocument/2006/relationships" xmlns:p="http://schemas.openxmlformats.org/presentationml/2006/main">
  <p:tag name="AS_UNIQUEID" val="1438"/>
</p:tagLst>
</file>

<file path=ppt/tags/tag13.xml><?xml version="1.0" encoding="utf-8"?>
<p:tagLst xmlns:a="http://schemas.openxmlformats.org/drawingml/2006/main" xmlns:r="http://schemas.openxmlformats.org/officeDocument/2006/relationships" xmlns:p="http://schemas.openxmlformats.org/presentationml/2006/main">
  <p:tag name="AS_UNIQUEID" val="1340"/>
</p:tagLst>
</file>

<file path=ppt/tags/tag130.xml><?xml version="1.0" encoding="utf-8"?>
<p:tagLst xmlns:a="http://schemas.openxmlformats.org/drawingml/2006/main" xmlns:r="http://schemas.openxmlformats.org/officeDocument/2006/relationships" xmlns:p="http://schemas.openxmlformats.org/presentationml/2006/main">
  <p:tag name="AS_UNIQUEID" val="1448"/>
</p:tagLst>
</file>

<file path=ppt/tags/tag131.xml><?xml version="1.0" encoding="utf-8"?>
<p:tagLst xmlns:a="http://schemas.openxmlformats.org/drawingml/2006/main" xmlns:r="http://schemas.openxmlformats.org/officeDocument/2006/relationships" xmlns:p="http://schemas.openxmlformats.org/presentationml/2006/main">
  <p:tag name="AS_UNIQUEID" val="1449"/>
</p:tagLst>
</file>

<file path=ppt/tags/tag132.xml><?xml version="1.0" encoding="utf-8"?>
<p:tagLst xmlns:a="http://schemas.openxmlformats.org/drawingml/2006/main" xmlns:r="http://schemas.openxmlformats.org/officeDocument/2006/relationships" xmlns:p="http://schemas.openxmlformats.org/presentationml/2006/main">
  <p:tag name="AS_UNIQUEID" val="1450"/>
</p:tagLst>
</file>

<file path=ppt/tags/tag133.xml><?xml version="1.0" encoding="utf-8"?>
<p:tagLst xmlns:a="http://schemas.openxmlformats.org/drawingml/2006/main" xmlns:r="http://schemas.openxmlformats.org/officeDocument/2006/relationships" xmlns:p="http://schemas.openxmlformats.org/presentationml/2006/main">
  <p:tag name="AS_UNIQUEID" val="1451"/>
</p:tagLst>
</file>

<file path=ppt/tags/tag134.xml><?xml version="1.0" encoding="utf-8"?>
<p:tagLst xmlns:a="http://schemas.openxmlformats.org/drawingml/2006/main" xmlns:r="http://schemas.openxmlformats.org/officeDocument/2006/relationships" xmlns:p="http://schemas.openxmlformats.org/presentationml/2006/main">
  <p:tag name="AS_UNIQUEID" val="1452"/>
</p:tagLst>
</file>

<file path=ppt/tags/tag135.xml><?xml version="1.0" encoding="utf-8"?>
<p:tagLst xmlns:a="http://schemas.openxmlformats.org/drawingml/2006/main" xmlns:r="http://schemas.openxmlformats.org/officeDocument/2006/relationships" xmlns:p="http://schemas.openxmlformats.org/presentationml/2006/main">
  <p:tag name="AS_UNIQUEID" val="1439"/>
</p:tagLst>
</file>

<file path=ppt/tags/tag136.xml><?xml version="1.0" encoding="utf-8"?>
<p:tagLst xmlns:a="http://schemas.openxmlformats.org/drawingml/2006/main" xmlns:r="http://schemas.openxmlformats.org/officeDocument/2006/relationships" xmlns:p="http://schemas.openxmlformats.org/presentationml/2006/main">
  <p:tag name="AS_UNIQUEID" val="1447"/>
</p:tagLst>
</file>

<file path=ppt/tags/tag137.xml><?xml version="1.0" encoding="utf-8"?>
<p:tagLst xmlns:a="http://schemas.openxmlformats.org/drawingml/2006/main" xmlns:r="http://schemas.openxmlformats.org/officeDocument/2006/relationships" xmlns:p="http://schemas.openxmlformats.org/presentationml/2006/main">
  <p:tag name="AS_UNIQUEID" val="1440"/>
</p:tagLst>
</file>

<file path=ppt/tags/tag138.xml><?xml version="1.0" encoding="utf-8"?>
<p:tagLst xmlns:a="http://schemas.openxmlformats.org/drawingml/2006/main" xmlns:r="http://schemas.openxmlformats.org/officeDocument/2006/relationships" xmlns:p="http://schemas.openxmlformats.org/presentationml/2006/main">
  <p:tag name="AS_UNIQUEID" val="1441"/>
</p:tagLst>
</file>

<file path=ppt/tags/tag139.xml><?xml version="1.0" encoding="utf-8"?>
<p:tagLst xmlns:a="http://schemas.openxmlformats.org/drawingml/2006/main" xmlns:r="http://schemas.openxmlformats.org/officeDocument/2006/relationships" xmlns:p="http://schemas.openxmlformats.org/presentationml/2006/main">
  <p:tag name="AS_UNIQUEID" val="1442"/>
</p:tagLst>
</file>

<file path=ppt/tags/tag14.xml><?xml version="1.0" encoding="utf-8"?>
<p:tagLst xmlns:a="http://schemas.openxmlformats.org/drawingml/2006/main" xmlns:r="http://schemas.openxmlformats.org/officeDocument/2006/relationships" xmlns:p="http://schemas.openxmlformats.org/presentationml/2006/main">
  <p:tag name="AS_UNIQUEID" val="1342"/>
</p:tagLst>
</file>

<file path=ppt/tags/tag140.xml><?xml version="1.0" encoding="utf-8"?>
<p:tagLst xmlns:a="http://schemas.openxmlformats.org/drawingml/2006/main" xmlns:r="http://schemas.openxmlformats.org/officeDocument/2006/relationships" xmlns:p="http://schemas.openxmlformats.org/presentationml/2006/main">
  <p:tag name="AS_UNIQUEID" val="1443"/>
</p:tagLst>
</file>

<file path=ppt/tags/tag141.xml><?xml version="1.0" encoding="utf-8"?>
<p:tagLst xmlns:a="http://schemas.openxmlformats.org/drawingml/2006/main" xmlns:r="http://schemas.openxmlformats.org/officeDocument/2006/relationships" xmlns:p="http://schemas.openxmlformats.org/presentationml/2006/main">
  <p:tag name="AS_UNIQUEID" val="1444"/>
</p:tagLst>
</file>

<file path=ppt/tags/tag142.xml><?xml version="1.0" encoding="utf-8"?>
<p:tagLst xmlns:a="http://schemas.openxmlformats.org/drawingml/2006/main" xmlns:r="http://schemas.openxmlformats.org/officeDocument/2006/relationships" xmlns:p="http://schemas.openxmlformats.org/presentationml/2006/main">
  <p:tag name="AS_UNIQUEID" val="1445"/>
</p:tagLst>
</file>

<file path=ppt/tags/tag143.xml><?xml version="1.0" encoding="utf-8"?>
<p:tagLst xmlns:a="http://schemas.openxmlformats.org/drawingml/2006/main" xmlns:r="http://schemas.openxmlformats.org/officeDocument/2006/relationships" xmlns:p="http://schemas.openxmlformats.org/presentationml/2006/main">
  <p:tag name="AS_UNIQUEID" val="1446"/>
</p:tagLst>
</file>

<file path=ppt/tags/tag144.xml><?xml version="1.0" encoding="utf-8"?>
<p:tagLst xmlns:a="http://schemas.openxmlformats.org/drawingml/2006/main" xmlns:r="http://schemas.openxmlformats.org/officeDocument/2006/relationships" xmlns:p="http://schemas.openxmlformats.org/presentationml/2006/main">
  <p:tag name="AS_UNIQUEID" val="1435"/>
</p:tagLst>
</file>

<file path=ppt/tags/tag145.xml><?xml version="1.0" encoding="utf-8"?>
<p:tagLst xmlns:a="http://schemas.openxmlformats.org/drawingml/2006/main" xmlns:r="http://schemas.openxmlformats.org/officeDocument/2006/relationships" xmlns:p="http://schemas.openxmlformats.org/presentationml/2006/main">
  <p:tag name="AS_UNIQUEID" val="1436"/>
</p:tagLst>
</file>

<file path=ppt/tags/tag146.xml><?xml version="1.0" encoding="utf-8"?>
<p:tagLst xmlns:a="http://schemas.openxmlformats.org/drawingml/2006/main" xmlns:r="http://schemas.openxmlformats.org/officeDocument/2006/relationships" xmlns:p="http://schemas.openxmlformats.org/presentationml/2006/main">
  <p:tag name="AS_UNIQUEID" val="1437"/>
</p:tagLst>
</file>

<file path=ppt/tags/tag147.xml><?xml version="1.0" encoding="utf-8"?>
<p:tagLst xmlns:a="http://schemas.openxmlformats.org/drawingml/2006/main" xmlns:r="http://schemas.openxmlformats.org/officeDocument/2006/relationships" xmlns:p="http://schemas.openxmlformats.org/presentationml/2006/main">
  <p:tag name="AS_UNIQUEID" val="1422"/>
</p:tagLst>
</file>

<file path=ppt/tags/tag148.xml><?xml version="1.0" encoding="utf-8"?>
<p:tagLst xmlns:a="http://schemas.openxmlformats.org/drawingml/2006/main" xmlns:r="http://schemas.openxmlformats.org/officeDocument/2006/relationships" xmlns:p="http://schemas.openxmlformats.org/presentationml/2006/main">
  <p:tag name="AS_UNIQUEID" val="1430"/>
</p:tagLst>
</file>

<file path=ppt/tags/tag149.xml><?xml version="1.0" encoding="utf-8"?>
<p:tagLst xmlns:a="http://schemas.openxmlformats.org/drawingml/2006/main" xmlns:r="http://schemas.openxmlformats.org/officeDocument/2006/relationships" xmlns:p="http://schemas.openxmlformats.org/presentationml/2006/main">
  <p:tag name="AS_UNIQUEID" val="1423"/>
</p:tagLst>
</file>

<file path=ppt/tags/tag15.xml><?xml version="1.0" encoding="utf-8"?>
<p:tagLst xmlns:a="http://schemas.openxmlformats.org/drawingml/2006/main" xmlns:r="http://schemas.openxmlformats.org/officeDocument/2006/relationships" xmlns:p="http://schemas.openxmlformats.org/presentationml/2006/main">
  <p:tag name="AS_UNIQUEID" val="1343"/>
</p:tagLst>
</file>

<file path=ppt/tags/tag150.xml><?xml version="1.0" encoding="utf-8"?>
<p:tagLst xmlns:a="http://schemas.openxmlformats.org/drawingml/2006/main" xmlns:r="http://schemas.openxmlformats.org/officeDocument/2006/relationships" xmlns:p="http://schemas.openxmlformats.org/presentationml/2006/main">
  <p:tag name="AS_UNIQUEID" val="1424"/>
</p:tagLst>
</file>

<file path=ppt/tags/tag151.xml><?xml version="1.0" encoding="utf-8"?>
<p:tagLst xmlns:a="http://schemas.openxmlformats.org/drawingml/2006/main" xmlns:r="http://schemas.openxmlformats.org/officeDocument/2006/relationships" xmlns:p="http://schemas.openxmlformats.org/presentationml/2006/main">
  <p:tag name="AS_UNIQUEID" val="1425"/>
</p:tagLst>
</file>

<file path=ppt/tags/tag152.xml><?xml version="1.0" encoding="utf-8"?>
<p:tagLst xmlns:a="http://schemas.openxmlformats.org/drawingml/2006/main" xmlns:r="http://schemas.openxmlformats.org/officeDocument/2006/relationships" xmlns:p="http://schemas.openxmlformats.org/presentationml/2006/main">
  <p:tag name="AS_UNIQUEID" val="1426"/>
</p:tagLst>
</file>

<file path=ppt/tags/tag153.xml><?xml version="1.0" encoding="utf-8"?>
<p:tagLst xmlns:a="http://schemas.openxmlformats.org/drawingml/2006/main" xmlns:r="http://schemas.openxmlformats.org/officeDocument/2006/relationships" xmlns:p="http://schemas.openxmlformats.org/presentationml/2006/main">
  <p:tag name="AS_UNIQUEID" val="1427"/>
</p:tagLst>
</file>

<file path=ppt/tags/tag154.xml><?xml version="1.0" encoding="utf-8"?>
<p:tagLst xmlns:a="http://schemas.openxmlformats.org/drawingml/2006/main" xmlns:r="http://schemas.openxmlformats.org/officeDocument/2006/relationships" xmlns:p="http://schemas.openxmlformats.org/presentationml/2006/main">
  <p:tag name="AS_UNIQUEID" val="1428"/>
</p:tagLst>
</file>

<file path=ppt/tags/tag155.xml><?xml version="1.0" encoding="utf-8"?>
<p:tagLst xmlns:a="http://schemas.openxmlformats.org/drawingml/2006/main" xmlns:r="http://schemas.openxmlformats.org/officeDocument/2006/relationships" xmlns:p="http://schemas.openxmlformats.org/presentationml/2006/main">
  <p:tag name="AS_UNIQUEID" val="1429"/>
</p:tagLst>
</file>

<file path=ppt/tags/tag156.xml><?xml version="1.0" encoding="utf-8"?>
<p:tagLst xmlns:a="http://schemas.openxmlformats.org/drawingml/2006/main" xmlns:r="http://schemas.openxmlformats.org/officeDocument/2006/relationships" xmlns:p="http://schemas.openxmlformats.org/presentationml/2006/main">
  <p:tag name="AS_UNIQUEID" val="1418"/>
</p:tagLst>
</file>

<file path=ppt/tags/tag157.xml><?xml version="1.0" encoding="utf-8"?>
<p:tagLst xmlns:a="http://schemas.openxmlformats.org/drawingml/2006/main" xmlns:r="http://schemas.openxmlformats.org/officeDocument/2006/relationships" xmlns:p="http://schemas.openxmlformats.org/presentationml/2006/main">
  <p:tag name="AS_UNIQUEID" val="1419"/>
</p:tagLst>
</file>

<file path=ppt/tags/tag158.xml><?xml version="1.0" encoding="utf-8"?>
<p:tagLst xmlns:a="http://schemas.openxmlformats.org/drawingml/2006/main" xmlns:r="http://schemas.openxmlformats.org/officeDocument/2006/relationships" xmlns:p="http://schemas.openxmlformats.org/presentationml/2006/main">
  <p:tag name="AS_UNIQUEID" val="1420"/>
</p:tagLst>
</file>

<file path=ppt/tags/tag159.xml><?xml version="1.0" encoding="utf-8"?>
<p:tagLst xmlns:a="http://schemas.openxmlformats.org/drawingml/2006/main" xmlns:r="http://schemas.openxmlformats.org/officeDocument/2006/relationships" xmlns:p="http://schemas.openxmlformats.org/presentationml/2006/main">
  <p:tag name="AS_UNIQUEID" val="1410"/>
</p:tagLst>
</file>

<file path=ppt/tags/tag16.xml><?xml version="1.0" encoding="utf-8"?>
<p:tagLst xmlns:a="http://schemas.openxmlformats.org/drawingml/2006/main" xmlns:r="http://schemas.openxmlformats.org/officeDocument/2006/relationships" xmlns:p="http://schemas.openxmlformats.org/presentationml/2006/main">
  <p:tag name="AS_UNIQUEID" val="480"/>
</p:tagLst>
</file>

<file path=ppt/tags/tag160.xml><?xml version="1.0" encoding="utf-8"?>
<p:tagLst xmlns:a="http://schemas.openxmlformats.org/drawingml/2006/main" xmlns:r="http://schemas.openxmlformats.org/officeDocument/2006/relationships" xmlns:p="http://schemas.openxmlformats.org/presentationml/2006/main">
  <p:tag name="AS_UNIQUEID" val="1411"/>
</p:tagLst>
</file>

<file path=ppt/tags/tag161.xml><?xml version="1.0" encoding="utf-8"?>
<p:tagLst xmlns:a="http://schemas.openxmlformats.org/drawingml/2006/main" xmlns:r="http://schemas.openxmlformats.org/officeDocument/2006/relationships" xmlns:p="http://schemas.openxmlformats.org/presentationml/2006/main">
  <p:tag name="AS_UNIQUEID" val="1412"/>
</p:tagLst>
</file>

<file path=ppt/tags/tag162.xml><?xml version="1.0" encoding="utf-8"?>
<p:tagLst xmlns:a="http://schemas.openxmlformats.org/drawingml/2006/main" xmlns:r="http://schemas.openxmlformats.org/officeDocument/2006/relationships" xmlns:p="http://schemas.openxmlformats.org/presentationml/2006/main">
  <p:tag name="AS_UNIQUEID" val="1413"/>
</p:tagLst>
</file>

<file path=ppt/tags/tag163.xml><?xml version="1.0" encoding="utf-8"?>
<p:tagLst xmlns:a="http://schemas.openxmlformats.org/drawingml/2006/main" xmlns:r="http://schemas.openxmlformats.org/officeDocument/2006/relationships" xmlns:p="http://schemas.openxmlformats.org/presentationml/2006/main">
  <p:tag name="AS_UNIQUEID" val="1414"/>
</p:tagLst>
</file>

<file path=ppt/tags/tag164.xml><?xml version="1.0" encoding="utf-8"?>
<p:tagLst xmlns:a="http://schemas.openxmlformats.org/drawingml/2006/main" xmlns:r="http://schemas.openxmlformats.org/officeDocument/2006/relationships" xmlns:p="http://schemas.openxmlformats.org/presentationml/2006/main">
  <p:tag name="AS_UNIQUEID" val="1415"/>
</p:tagLst>
</file>

<file path=ppt/tags/tag165.xml><?xml version="1.0" encoding="utf-8"?>
<p:tagLst xmlns:a="http://schemas.openxmlformats.org/drawingml/2006/main" xmlns:r="http://schemas.openxmlformats.org/officeDocument/2006/relationships" xmlns:p="http://schemas.openxmlformats.org/presentationml/2006/main">
  <p:tag name="AS_UNIQUEID" val="1416"/>
</p:tagLst>
</file>

<file path=ppt/tags/tag166.xml><?xml version="1.0" encoding="utf-8"?>
<p:tagLst xmlns:a="http://schemas.openxmlformats.org/drawingml/2006/main" xmlns:r="http://schemas.openxmlformats.org/officeDocument/2006/relationships" xmlns:p="http://schemas.openxmlformats.org/presentationml/2006/main">
  <p:tag name="AS_UNIQUEID" val="1406"/>
</p:tagLst>
</file>

<file path=ppt/tags/tag167.xml><?xml version="1.0" encoding="utf-8"?>
<p:tagLst xmlns:a="http://schemas.openxmlformats.org/drawingml/2006/main" xmlns:r="http://schemas.openxmlformats.org/officeDocument/2006/relationships" xmlns:p="http://schemas.openxmlformats.org/presentationml/2006/main">
  <p:tag name="AS_UNIQUEID" val="1407"/>
</p:tagLst>
</file>

<file path=ppt/tags/tag168.xml><?xml version="1.0" encoding="utf-8"?>
<p:tagLst xmlns:a="http://schemas.openxmlformats.org/drawingml/2006/main" xmlns:r="http://schemas.openxmlformats.org/officeDocument/2006/relationships" xmlns:p="http://schemas.openxmlformats.org/presentationml/2006/main">
  <p:tag name="AS_UNIQUEID" val="1408"/>
</p:tagLst>
</file>

<file path=ppt/tags/tag169.xml><?xml version="1.0" encoding="utf-8"?>
<p:tagLst xmlns:a="http://schemas.openxmlformats.org/drawingml/2006/main" xmlns:r="http://schemas.openxmlformats.org/officeDocument/2006/relationships" xmlns:p="http://schemas.openxmlformats.org/presentationml/2006/main">
  <p:tag name="AS_UNIQUEID" val="1454"/>
</p:tagLst>
</file>

<file path=ppt/tags/tag17.xml><?xml version="1.0" encoding="utf-8"?>
<p:tagLst xmlns:a="http://schemas.openxmlformats.org/drawingml/2006/main" xmlns:r="http://schemas.openxmlformats.org/officeDocument/2006/relationships" xmlns:p="http://schemas.openxmlformats.org/presentationml/2006/main">
  <p:tag name="AS_UNIQUEID" val="481"/>
</p:tagLst>
</file>

<file path=ppt/tags/tag170.xml><?xml version="1.0" encoding="utf-8"?>
<p:tagLst xmlns:a="http://schemas.openxmlformats.org/drawingml/2006/main" xmlns:r="http://schemas.openxmlformats.org/officeDocument/2006/relationships" xmlns:p="http://schemas.openxmlformats.org/presentationml/2006/main">
  <p:tag name="AS_UNIQUEID" val="1455"/>
</p:tagLst>
</file>

<file path=ppt/tags/tag171.xml><?xml version="1.0" encoding="utf-8"?>
<p:tagLst xmlns:a="http://schemas.openxmlformats.org/drawingml/2006/main" xmlns:r="http://schemas.openxmlformats.org/officeDocument/2006/relationships" xmlns:p="http://schemas.openxmlformats.org/presentationml/2006/main">
  <p:tag name="AS_UNIQUEID" val="1456"/>
</p:tagLst>
</file>

<file path=ppt/tags/tag172.xml><?xml version="1.0" encoding="utf-8"?>
<p:tagLst xmlns:a="http://schemas.openxmlformats.org/drawingml/2006/main" xmlns:r="http://schemas.openxmlformats.org/officeDocument/2006/relationships" xmlns:p="http://schemas.openxmlformats.org/presentationml/2006/main">
  <p:tag name="AS_UNIQUEID" val="1459"/>
</p:tagLst>
</file>

<file path=ppt/tags/tag173.xml><?xml version="1.0" encoding="utf-8"?>
<p:tagLst xmlns:a="http://schemas.openxmlformats.org/drawingml/2006/main" xmlns:r="http://schemas.openxmlformats.org/officeDocument/2006/relationships" xmlns:p="http://schemas.openxmlformats.org/presentationml/2006/main">
  <p:tag name="AS_UNIQUEID" val="1460"/>
</p:tagLst>
</file>

<file path=ppt/tags/tag174.xml><?xml version="1.0" encoding="utf-8"?>
<p:tagLst xmlns:a="http://schemas.openxmlformats.org/drawingml/2006/main" xmlns:r="http://schemas.openxmlformats.org/officeDocument/2006/relationships" xmlns:p="http://schemas.openxmlformats.org/presentationml/2006/main">
  <p:tag name="AS_UNIQUEID" val="1463"/>
</p:tagLst>
</file>

<file path=ppt/tags/tag175.xml><?xml version="1.0" encoding="utf-8"?>
<p:tagLst xmlns:a="http://schemas.openxmlformats.org/drawingml/2006/main" xmlns:r="http://schemas.openxmlformats.org/officeDocument/2006/relationships" xmlns:p="http://schemas.openxmlformats.org/presentationml/2006/main">
  <p:tag name="AS_UNIQUEID" val="1464"/>
</p:tagLst>
</file>

<file path=ppt/tags/tag176.xml><?xml version="1.0" encoding="utf-8"?>
<p:tagLst xmlns:a="http://schemas.openxmlformats.org/drawingml/2006/main" xmlns:r="http://schemas.openxmlformats.org/officeDocument/2006/relationships" xmlns:p="http://schemas.openxmlformats.org/presentationml/2006/main">
  <p:tag name="AS_UNIQUEID" val="1465"/>
</p:tagLst>
</file>

<file path=ppt/tags/tag177.xml><?xml version="1.0" encoding="utf-8"?>
<p:tagLst xmlns:a="http://schemas.openxmlformats.org/drawingml/2006/main" xmlns:r="http://schemas.openxmlformats.org/officeDocument/2006/relationships" xmlns:p="http://schemas.openxmlformats.org/presentationml/2006/main">
  <p:tag name="AS_UNIQUEID" val="1466"/>
</p:tagLst>
</file>

<file path=ppt/tags/tag178.xml><?xml version="1.0" encoding="utf-8"?>
<p:tagLst xmlns:a="http://schemas.openxmlformats.org/drawingml/2006/main" xmlns:r="http://schemas.openxmlformats.org/officeDocument/2006/relationships" xmlns:p="http://schemas.openxmlformats.org/presentationml/2006/main">
  <p:tag name="AS_UNIQUEID" val="1469"/>
</p:tagLst>
</file>

<file path=ppt/tags/tag179.xml><?xml version="1.0" encoding="utf-8"?>
<p:tagLst xmlns:a="http://schemas.openxmlformats.org/drawingml/2006/main" xmlns:r="http://schemas.openxmlformats.org/officeDocument/2006/relationships" xmlns:p="http://schemas.openxmlformats.org/presentationml/2006/main">
  <p:tag name="AS_UNIQUEID" val="1472"/>
</p:tagLst>
</file>

<file path=ppt/tags/tag18.xml><?xml version="1.0" encoding="utf-8"?>
<p:tagLst xmlns:a="http://schemas.openxmlformats.org/drawingml/2006/main" xmlns:r="http://schemas.openxmlformats.org/officeDocument/2006/relationships" xmlns:p="http://schemas.openxmlformats.org/presentationml/2006/main">
  <p:tag name="AS_UNIQUEID" val="482"/>
</p:tagLst>
</file>

<file path=ppt/tags/tag180.xml><?xml version="1.0" encoding="utf-8"?>
<p:tagLst xmlns:a="http://schemas.openxmlformats.org/drawingml/2006/main" xmlns:r="http://schemas.openxmlformats.org/officeDocument/2006/relationships" xmlns:p="http://schemas.openxmlformats.org/presentationml/2006/main">
  <p:tag name="AS_UNIQUEID" val="1475"/>
</p:tagLst>
</file>

<file path=ppt/tags/tag181.xml><?xml version="1.0" encoding="utf-8"?>
<p:tagLst xmlns:a="http://schemas.openxmlformats.org/drawingml/2006/main" xmlns:r="http://schemas.openxmlformats.org/officeDocument/2006/relationships" xmlns:p="http://schemas.openxmlformats.org/presentationml/2006/main">
  <p:tag name="AS_UNIQUEID" val="1478"/>
</p:tagLst>
</file>

<file path=ppt/tags/tag182.xml><?xml version="1.0" encoding="utf-8"?>
<p:tagLst xmlns:a="http://schemas.openxmlformats.org/drawingml/2006/main" xmlns:r="http://schemas.openxmlformats.org/officeDocument/2006/relationships" xmlns:p="http://schemas.openxmlformats.org/presentationml/2006/main">
  <p:tag name="AS_UNIQUEID" val="1481"/>
</p:tagLst>
</file>

<file path=ppt/tags/tag183.xml><?xml version="1.0" encoding="utf-8"?>
<p:tagLst xmlns:a="http://schemas.openxmlformats.org/drawingml/2006/main" xmlns:r="http://schemas.openxmlformats.org/officeDocument/2006/relationships" xmlns:p="http://schemas.openxmlformats.org/presentationml/2006/main">
  <p:tag name="AS_UNIQUEID" val="1484"/>
</p:tagLst>
</file>

<file path=ppt/tags/tag184.xml><?xml version="1.0" encoding="utf-8"?>
<p:tagLst xmlns:a="http://schemas.openxmlformats.org/drawingml/2006/main" xmlns:r="http://schemas.openxmlformats.org/officeDocument/2006/relationships" xmlns:p="http://schemas.openxmlformats.org/presentationml/2006/main">
  <p:tag name="AS_UNIQUEID" val="1487"/>
</p:tagLst>
</file>

<file path=ppt/tags/tag185.xml><?xml version="1.0" encoding="utf-8"?>
<p:tagLst xmlns:a="http://schemas.openxmlformats.org/drawingml/2006/main" xmlns:r="http://schemas.openxmlformats.org/officeDocument/2006/relationships" xmlns:p="http://schemas.openxmlformats.org/presentationml/2006/main">
  <p:tag name="AS_UNIQUEID" val="1488"/>
</p:tagLst>
</file>

<file path=ppt/tags/tag186.xml><?xml version="1.0" encoding="utf-8"?>
<p:tagLst xmlns:a="http://schemas.openxmlformats.org/drawingml/2006/main" xmlns:r="http://schemas.openxmlformats.org/officeDocument/2006/relationships" xmlns:p="http://schemas.openxmlformats.org/presentationml/2006/main">
  <p:tag name="AS_UNIQUEID" val="1491"/>
</p:tagLst>
</file>

<file path=ppt/tags/tag187.xml><?xml version="1.0" encoding="utf-8"?>
<p:tagLst xmlns:a="http://schemas.openxmlformats.org/drawingml/2006/main" xmlns:r="http://schemas.openxmlformats.org/officeDocument/2006/relationships" xmlns:p="http://schemas.openxmlformats.org/presentationml/2006/main">
  <p:tag name="AS_UNIQUEID" val="1494"/>
</p:tagLst>
</file>

<file path=ppt/tags/tag188.xml><?xml version="1.0" encoding="utf-8"?>
<p:tagLst xmlns:a="http://schemas.openxmlformats.org/drawingml/2006/main" xmlns:r="http://schemas.openxmlformats.org/officeDocument/2006/relationships" xmlns:p="http://schemas.openxmlformats.org/presentationml/2006/main">
  <p:tag name="AS_UNIQUEID" val="1495"/>
</p:tagLst>
</file>

<file path=ppt/tags/tag189.xml><?xml version="1.0" encoding="utf-8"?>
<p:tagLst xmlns:a="http://schemas.openxmlformats.org/drawingml/2006/main" xmlns:r="http://schemas.openxmlformats.org/officeDocument/2006/relationships" xmlns:p="http://schemas.openxmlformats.org/presentationml/2006/main">
  <p:tag name="AS_UNIQUEID" val="1492"/>
</p:tagLst>
</file>

<file path=ppt/tags/tag19.xml><?xml version="1.0" encoding="utf-8"?>
<p:tagLst xmlns:a="http://schemas.openxmlformats.org/drawingml/2006/main" xmlns:r="http://schemas.openxmlformats.org/officeDocument/2006/relationships" xmlns:p="http://schemas.openxmlformats.org/presentationml/2006/main">
  <p:tag name="AS_UNIQUEID" val="483"/>
</p:tagLst>
</file>

<file path=ppt/tags/tag190.xml><?xml version="1.0" encoding="utf-8"?>
<p:tagLst xmlns:a="http://schemas.openxmlformats.org/drawingml/2006/main" xmlns:r="http://schemas.openxmlformats.org/officeDocument/2006/relationships" xmlns:p="http://schemas.openxmlformats.org/presentationml/2006/main">
  <p:tag name="AS_UNIQUEID" val="1493"/>
</p:tagLst>
</file>

<file path=ppt/tags/tag191.xml><?xml version="1.0" encoding="utf-8"?>
<p:tagLst xmlns:a="http://schemas.openxmlformats.org/drawingml/2006/main" xmlns:r="http://schemas.openxmlformats.org/officeDocument/2006/relationships" xmlns:p="http://schemas.openxmlformats.org/presentationml/2006/main">
  <p:tag name="AS_UNIQUEID" val="1489"/>
</p:tagLst>
</file>

<file path=ppt/tags/tag192.xml><?xml version="1.0" encoding="utf-8"?>
<p:tagLst xmlns:a="http://schemas.openxmlformats.org/drawingml/2006/main" xmlns:r="http://schemas.openxmlformats.org/officeDocument/2006/relationships" xmlns:p="http://schemas.openxmlformats.org/presentationml/2006/main">
  <p:tag name="AS_UNIQUEID" val="1490"/>
</p:tagLst>
</file>

<file path=ppt/tags/tag193.xml><?xml version="1.0" encoding="utf-8"?>
<p:tagLst xmlns:a="http://schemas.openxmlformats.org/drawingml/2006/main" xmlns:r="http://schemas.openxmlformats.org/officeDocument/2006/relationships" xmlns:p="http://schemas.openxmlformats.org/presentationml/2006/main">
  <p:tag name="AS_UNIQUEID" val="1485"/>
</p:tagLst>
</file>

<file path=ppt/tags/tag194.xml><?xml version="1.0" encoding="utf-8"?>
<p:tagLst xmlns:a="http://schemas.openxmlformats.org/drawingml/2006/main" xmlns:r="http://schemas.openxmlformats.org/officeDocument/2006/relationships" xmlns:p="http://schemas.openxmlformats.org/presentationml/2006/main">
  <p:tag name="AS_UNIQUEID" val="1486"/>
</p:tagLst>
</file>

<file path=ppt/tags/tag195.xml><?xml version="1.0" encoding="utf-8"?>
<p:tagLst xmlns:a="http://schemas.openxmlformats.org/drawingml/2006/main" xmlns:r="http://schemas.openxmlformats.org/officeDocument/2006/relationships" xmlns:p="http://schemas.openxmlformats.org/presentationml/2006/main">
  <p:tag name="AS_UNIQUEID" val="1482"/>
</p:tagLst>
</file>

<file path=ppt/tags/tag196.xml><?xml version="1.0" encoding="utf-8"?>
<p:tagLst xmlns:a="http://schemas.openxmlformats.org/drawingml/2006/main" xmlns:r="http://schemas.openxmlformats.org/officeDocument/2006/relationships" xmlns:p="http://schemas.openxmlformats.org/presentationml/2006/main">
  <p:tag name="AS_UNIQUEID" val="1483"/>
</p:tagLst>
</file>

<file path=ppt/tags/tag197.xml><?xml version="1.0" encoding="utf-8"?>
<p:tagLst xmlns:a="http://schemas.openxmlformats.org/drawingml/2006/main" xmlns:r="http://schemas.openxmlformats.org/officeDocument/2006/relationships" xmlns:p="http://schemas.openxmlformats.org/presentationml/2006/main">
  <p:tag name="AS_UNIQUEID" val="1479"/>
</p:tagLst>
</file>

<file path=ppt/tags/tag198.xml><?xml version="1.0" encoding="utf-8"?>
<p:tagLst xmlns:a="http://schemas.openxmlformats.org/drawingml/2006/main" xmlns:r="http://schemas.openxmlformats.org/officeDocument/2006/relationships" xmlns:p="http://schemas.openxmlformats.org/presentationml/2006/main">
  <p:tag name="AS_UNIQUEID" val="1480"/>
</p:tagLst>
</file>

<file path=ppt/tags/tag199.xml><?xml version="1.0" encoding="utf-8"?>
<p:tagLst xmlns:a="http://schemas.openxmlformats.org/drawingml/2006/main" xmlns:r="http://schemas.openxmlformats.org/officeDocument/2006/relationships" xmlns:p="http://schemas.openxmlformats.org/presentationml/2006/main">
  <p:tag name="AS_UNIQUEID" val="147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84"/>
</p:tagLst>
</file>

<file path=ppt/tags/tag200.xml><?xml version="1.0" encoding="utf-8"?>
<p:tagLst xmlns:a="http://schemas.openxmlformats.org/drawingml/2006/main" xmlns:r="http://schemas.openxmlformats.org/officeDocument/2006/relationships" xmlns:p="http://schemas.openxmlformats.org/presentationml/2006/main">
  <p:tag name="AS_UNIQUEID" val="1477"/>
</p:tagLst>
</file>

<file path=ppt/tags/tag201.xml><?xml version="1.0" encoding="utf-8"?>
<p:tagLst xmlns:a="http://schemas.openxmlformats.org/drawingml/2006/main" xmlns:r="http://schemas.openxmlformats.org/officeDocument/2006/relationships" xmlns:p="http://schemas.openxmlformats.org/presentationml/2006/main">
  <p:tag name="AS_UNIQUEID" val="1473"/>
</p:tagLst>
</file>

<file path=ppt/tags/tag202.xml><?xml version="1.0" encoding="utf-8"?>
<p:tagLst xmlns:a="http://schemas.openxmlformats.org/drawingml/2006/main" xmlns:r="http://schemas.openxmlformats.org/officeDocument/2006/relationships" xmlns:p="http://schemas.openxmlformats.org/presentationml/2006/main">
  <p:tag name="AS_UNIQUEID" val="1474"/>
</p:tagLst>
</file>

<file path=ppt/tags/tag203.xml><?xml version="1.0" encoding="utf-8"?>
<p:tagLst xmlns:a="http://schemas.openxmlformats.org/drawingml/2006/main" xmlns:r="http://schemas.openxmlformats.org/officeDocument/2006/relationships" xmlns:p="http://schemas.openxmlformats.org/presentationml/2006/main">
  <p:tag name="AS_UNIQUEID" val="1470"/>
</p:tagLst>
</file>

<file path=ppt/tags/tag204.xml><?xml version="1.0" encoding="utf-8"?>
<p:tagLst xmlns:a="http://schemas.openxmlformats.org/drawingml/2006/main" xmlns:r="http://schemas.openxmlformats.org/officeDocument/2006/relationships" xmlns:p="http://schemas.openxmlformats.org/presentationml/2006/main">
  <p:tag name="AS_UNIQUEID" val="1471"/>
</p:tagLst>
</file>

<file path=ppt/tags/tag205.xml><?xml version="1.0" encoding="utf-8"?>
<p:tagLst xmlns:a="http://schemas.openxmlformats.org/drawingml/2006/main" xmlns:r="http://schemas.openxmlformats.org/officeDocument/2006/relationships" xmlns:p="http://schemas.openxmlformats.org/presentationml/2006/main">
  <p:tag name="AS_UNIQUEID" val="1467"/>
</p:tagLst>
</file>

<file path=ppt/tags/tag206.xml><?xml version="1.0" encoding="utf-8"?>
<p:tagLst xmlns:a="http://schemas.openxmlformats.org/drawingml/2006/main" xmlns:r="http://schemas.openxmlformats.org/officeDocument/2006/relationships" xmlns:p="http://schemas.openxmlformats.org/presentationml/2006/main">
  <p:tag name="AS_UNIQUEID" val="1468"/>
</p:tagLst>
</file>

<file path=ppt/tags/tag207.xml><?xml version="1.0" encoding="utf-8"?>
<p:tagLst xmlns:a="http://schemas.openxmlformats.org/drawingml/2006/main" xmlns:r="http://schemas.openxmlformats.org/officeDocument/2006/relationships" xmlns:p="http://schemas.openxmlformats.org/presentationml/2006/main">
  <p:tag name="AS_UNIQUEID" val="1461"/>
</p:tagLst>
</file>

<file path=ppt/tags/tag208.xml><?xml version="1.0" encoding="utf-8"?>
<p:tagLst xmlns:a="http://schemas.openxmlformats.org/drawingml/2006/main" xmlns:r="http://schemas.openxmlformats.org/officeDocument/2006/relationships" xmlns:p="http://schemas.openxmlformats.org/presentationml/2006/main">
  <p:tag name="AS_UNIQUEID" val="1462"/>
</p:tagLst>
</file>

<file path=ppt/tags/tag209.xml><?xml version="1.0" encoding="utf-8"?>
<p:tagLst xmlns:a="http://schemas.openxmlformats.org/drawingml/2006/main" xmlns:r="http://schemas.openxmlformats.org/officeDocument/2006/relationships" xmlns:p="http://schemas.openxmlformats.org/presentationml/2006/main">
  <p:tag name="AS_UNIQUEID" val="1457"/>
</p:tagLst>
</file>

<file path=ppt/tags/tag21.xml><?xml version="1.0" encoding="utf-8"?>
<p:tagLst xmlns:a="http://schemas.openxmlformats.org/drawingml/2006/main" xmlns:r="http://schemas.openxmlformats.org/officeDocument/2006/relationships" xmlns:p="http://schemas.openxmlformats.org/presentationml/2006/main">
  <p:tag name="AS_UNIQUEID" val="485"/>
</p:tagLst>
</file>

<file path=ppt/tags/tag210.xml><?xml version="1.0" encoding="utf-8"?>
<p:tagLst xmlns:a="http://schemas.openxmlformats.org/drawingml/2006/main" xmlns:r="http://schemas.openxmlformats.org/officeDocument/2006/relationships" xmlns:p="http://schemas.openxmlformats.org/presentationml/2006/main">
  <p:tag name="AS_UNIQUEID" val="1458"/>
</p:tagLst>
</file>

<file path=ppt/tags/tag211.xml><?xml version="1.0" encoding="utf-8"?>
<p:tagLst xmlns:a="http://schemas.openxmlformats.org/drawingml/2006/main" xmlns:r="http://schemas.openxmlformats.org/officeDocument/2006/relationships" xmlns:p="http://schemas.openxmlformats.org/presentationml/2006/main">
  <p:tag name="AS_UNIQUEID" val="1497"/>
</p:tagLst>
</file>

<file path=ppt/tags/tag212.xml><?xml version="1.0" encoding="utf-8"?>
<p:tagLst xmlns:a="http://schemas.openxmlformats.org/drawingml/2006/main" xmlns:r="http://schemas.openxmlformats.org/officeDocument/2006/relationships" xmlns:p="http://schemas.openxmlformats.org/presentationml/2006/main">
  <p:tag name="AS_UNIQUEID" val="1498"/>
</p:tagLst>
</file>

<file path=ppt/tags/tag213.xml><?xml version="1.0" encoding="utf-8"?>
<p:tagLst xmlns:a="http://schemas.openxmlformats.org/drawingml/2006/main" xmlns:r="http://schemas.openxmlformats.org/officeDocument/2006/relationships" xmlns:p="http://schemas.openxmlformats.org/presentationml/2006/main">
  <p:tag name="AS_UNIQUEID" val="1499"/>
</p:tagLst>
</file>

<file path=ppt/tags/tag214.xml><?xml version="1.0" encoding="utf-8"?>
<p:tagLst xmlns:a="http://schemas.openxmlformats.org/drawingml/2006/main" xmlns:r="http://schemas.openxmlformats.org/officeDocument/2006/relationships" xmlns:p="http://schemas.openxmlformats.org/presentationml/2006/main">
  <p:tag name="AS_UNIQUEID" val="1500"/>
</p:tagLst>
</file>

<file path=ppt/tags/tag215.xml><?xml version="1.0" encoding="utf-8"?>
<p:tagLst xmlns:a="http://schemas.openxmlformats.org/drawingml/2006/main" xmlns:r="http://schemas.openxmlformats.org/officeDocument/2006/relationships" xmlns:p="http://schemas.openxmlformats.org/presentationml/2006/main">
  <p:tag name="AS_UNIQUEID" val="1501"/>
</p:tagLst>
</file>

<file path=ppt/tags/tag216.xml><?xml version="1.0" encoding="utf-8"?>
<p:tagLst xmlns:a="http://schemas.openxmlformats.org/drawingml/2006/main" xmlns:r="http://schemas.openxmlformats.org/officeDocument/2006/relationships" xmlns:p="http://schemas.openxmlformats.org/presentationml/2006/main">
  <p:tag name="AS_UNIQUEID" val="1502"/>
</p:tagLst>
</file>

<file path=ppt/tags/tag217.xml><?xml version="1.0" encoding="utf-8"?>
<p:tagLst xmlns:a="http://schemas.openxmlformats.org/drawingml/2006/main" xmlns:r="http://schemas.openxmlformats.org/officeDocument/2006/relationships" xmlns:p="http://schemas.openxmlformats.org/presentationml/2006/main">
  <p:tag name="AS_UNIQUEID" val="1503"/>
</p:tagLst>
</file>

<file path=ppt/tags/tag218.xml><?xml version="1.0" encoding="utf-8"?>
<p:tagLst xmlns:a="http://schemas.openxmlformats.org/drawingml/2006/main" xmlns:r="http://schemas.openxmlformats.org/officeDocument/2006/relationships" xmlns:p="http://schemas.openxmlformats.org/presentationml/2006/main">
  <p:tag name="AS_UNIQUEID" val="1504"/>
</p:tagLst>
</file>

<file path=ppt/tags/tag219.xml><?xml version="1.0" encoding="utf-8"?>
<p:tagLst xmlns:a="http://schemas.openxmlformats.org/drawingml/2006/main" xmlns:r="http://schemas.openxmlformats.org/officeDocument/2006/relationships" xmlns:p="http://schemas.openxmlformats.org/presentationml/2006/main">
  <p:tag name="AS_UNIQUEID" val="1505"/>
</p:tagLst>
</file>

<file path=ppt/tags/tag22.xml><?xml version="1.0" encoding="utf-8"?>
<p:tagLst xmlns:a="http://schemas.openxmlformats.org/drawingml/2006/main" xmlns:r="http://schemas.openxmlformats.org/officeDocument/2006/relationships" xmlns:p="http://schemas.openxmlformats.org/presentationml/2006/main">
  <p:tag name="AS_UNIQUEID" val="860"/>
</p:tagLst>
</file>

<file path=ppt/tags/tag220.xml><?xml version="1.0" encoding="utf-8"?>
<p:tagLst xmlns:a="http://schemas.openxmlformats.org/drawingml/2006/main" xmlns:r="http://schemas.openxmlformats.org/officeDocument/2006/relationships" xmlns:p="http://schemas.openxmlformats.org/presentationml/2006/main">
  <p:tag name="AS_UNIQUEID" val="1506"/>
</p:tagLst>
</file>

<file path=ppt/tags/tag221.xml><?xml version="1.0" encoding="utf-8"?>
<p:tagLst xmlns:a="http://schemas.openxmlformats.org/drawingml/2006/main" xmlns:r="http://schemas.openxmlformats.org/officeDocument/2006/relationships" xmlns:p="http://schemas.openxmlformats.org/presentationml/2006/main">
  <p:tag name="AS_UNIQUEID" val="1507"/>
</p:tagLst>
</file>

<file path=ppt/tags/tag222.xml><?xml version="1.0" encoding="utf-8"?>
<p:tagLst xmlns:a="http://schemas.openxmlformats.org/drawingml/2006/main" xmlns:r="http://schemas.openxmlformats.org/officeDocument/2006/relationships" xmlns:p="http://schemas.openxmlformats.org/presentationml/2006/main">
  <p:tag name="AS_UNIQUEID" val="1508"/>
</p:tagLst>
</file>

<file path=ppt/tags/tag223.xml><?xml version="1.0" encoding="utf-8"?>
<p:tagLst xmlns:a="http://schemas.openxmlformats.org/drawingml/2006/main" xmlns:r="http://schemas.openxmlformats.org/officeDocument/2006/relationships" xmlns:p="http://schemas.openxmlformats.org/presentationml/2006/main">
  <p:tag name="AS_UNIQUEID" val="1509"/>
</p:tagLst>
</file>

<file path=ppt/tags/tag224.xml><?xml version="1.0" encoding="utf-8"?>
<p:tagLst xmlns:a="http://schemas.openxmlformats.org/drawingml/2006/main" xmlns:r="http://schemas.openxmlformats.org/officeDocument/2006/relationships" xmlns:p="http://schemas.openxmlformats.org/presentationml/2006/main">
  <p:tag name="AS_UNIQUEID" val="1510"/>
</p:tagLst>
</file>

<file path=ppt/tags/tag225.xml><?xml version="1.0" encoding="utf-8"?>
<p:tagLst xmlns:a="http://schemas.openxmlformats.org/drawingml/2006/main" xmlns:r="http://schemas.openxmlformats.org/officeDocument/2006/relationships" xmlns:p="http://schemas.openxmlformats.org/presentationml/2006/main">
  <p:tag name="AS_UNIQUEID" val="1511"/>
</p:tagLst>
</file>

<file path=ppt/tags/tag226.xml><?xml version="1.0" encoding="utf-8"?>
<p:tagLst xmlns:a="http://schemas.openxmlformats.org/drawingml/2006/main" xmlns:r="http://schemas.openxmlformats.org/officeDocument/2006/relationships" xmlns:p="http://schemas.openxmlformats.org/presentationml/2006/main">
  <p:tag name="AS_UNIQUEID" val="1512"/>
</p:tagLst>
</file>

<file path=ppt/tags/tag227.xml><?xml version="1.0" encoding="utf-8"?>
<p:tagLst xmlns:a="http://schemas.openxmlformats.org/drawingml/2006/main" xmlns:r="http://schemas.openxmlformats.org/officeDocument/2006/relationships" xmlns:p="http://schemas.openxmlformats.org/presentationml/2006/main">
  <p:tag name="AS_UNIQUEID" val="1513"/>
</p:tagLst>
</file>

<file path=ppt/tags/tag228.xml><?xml version="1.0" encoding="utf-8"?>
<p:tagLst xmlns:a="http://schemas.openxmlformats.org/drawingml/2006/main" xmlns:r="http://schemas.openxmlformats.org/officeDocument/2006/relationships" xmlns:p="http://schemas.openxmlformats.org/presentationml/2006/main">
  <p:tag name="AS_UNIQUEID" val="1514"/>
</p:tagLst>
</file>

<file path=ppt/tags/tag229.xml><?xml version="1.0" encoding="utf-8"?>
<p:tagLst xmlns:a="http://schemas.openxmlformats.org/drawingml/2006/main" xmlns:r="http://schemas.openxmlformats.org/officeDocument/2006/relationships" xmlns:p="http://schemas.openxmlformats.org/presentationml/2006/main">
  <p:tag name="AS_UNIQUEID" val="1515"/>
</p:tagLst>
</file>

<file path=ppt/tags/tag23.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230.xml><?xml version="1.0" encoding="utf-8"?>
<p:tagLst xmlns:a="http://schemas.openxmlformats.org/drawingml/2006/main" xmlns:r="http://schemas.openxmlformats.org/officeDocument/2006/relationships" xmlns:p="http://schemas.openxmlformats.org/presentationml/2006/main">
  <p:tag name="AS_UNIQUEID" val="1516"/>
</p:tagLst>
</file>

<file path=ppt/tags/tag231.xml><?xml version="1.0" encoding="utf-8"?>
<p:tagLst xmlns:a="http://schemas.openxmlformats.org/drawingml/2006/main" xmlns:r="http://schemas.openxmlformats.org/officeDocument/2006/relationships" xmlns:p="http://schemas.openxmlformats.org/presentationml/2006/main">
  <p:tag name="AS_UNIQUEID" val="1517"/>
</p:tagLst>
</file>

<file path=ppt/tags/tag232.xml><?xml version="1.0" encoding="utf-8"?>
<p:tagLst xmlns:a="http://schemas.openxmlformats.org/drawingml/2006/main" xmlns:r="http://schemas.openxmlformats.org/officeDocument/2006/relationships" xmlns:p="http://schemas.openxmlformats.org/presentationml/2006/main">
  <p:tag name="AS_UNIQUEID" val="1518"/>
</p:tagLst>
</file>

<file path=ppt/tags/tag233.xml><?xml version="1.0" encoding="utf-8"?>
<p:tagLst xmlns:a="http://schemas.openxmlformats.org/drawingml/2006/main" xmlns:r="http://schemas.openxmlformats.org/officeDocument/2006/relationships" xmlns:p="http://schemas.openxmlformats.org/presentationml/2006/main">
  <p:tag name="AS_UNIQUEID" val="1519"/>
</p:tagLst>
</file>

<file path=ppt/tags/tag234.xml><?xml version="1.0" encoding="utf-8"?>
<p:tagLst xmlns:a="http://schemas.openxmlformats.org/drawingml/2006/main" xmlns:r="http://schemas.openxmlformats.org/officeDocument/2006/relationships" xmlns:p="http://schemas.openxmlformats.org/presentationml/2006/main">
  <p:tag name="AS_UNIQUEID" val="1521"/>
</p:tagLst>
</file>

<file path=ppt/tags/tag235.xml><?xml version="1.0" encoding="utf-8"?>
<p:tagLst xmlns:a="http://schemas.openxmlformats.org/drawingml/2006/main" xmlns:r="http://schemas.openxmlformats.org/officeDocument/2006/relationships" xmlns:p="http://schemas.openxmlformats.org/presentationml/2006/main">
  <p:tag name="AS_UNIQUEID" val="1522"/>
</p:tagLst>
</file>

<file path=ppt/tags/tag236.xml><?xml version="1.0" encoding="utf-8"?>
<p:tagLst xmlns:a="http://schemas.openxmlformats.org/drawingml/2006/main" xmlns:r="http://schemas.openxmlformats.org/officeDocument/2006/relationships" xmlns:p="http://schemas.openxmlformats.org/presentationml/2006/main">
  <p:tag name="AS_UNIQUEID" val="1523"/>
</p:tagLst>
</file>

<file path=ppt/tags/tag237.xml><?xml version="1.0" encoding="utf-8"?>
<p:tagLst xmlns:a="http://schemas.openxmlformats.org/drawingml/2006/main" xmlns:r="http://schemas.openxmlformats.org/officeDocument/2006/relationships" xmlns:p="http://schemas.openxmlformats.org/presentationml/2006/main">
  <p:tag name="AS_UNIQUEID" val="1524"/>
</p:tagLst>
</file>

<file path=ppt/tags/tag238.xml><?xml version="1.0" encoding="utf-8"?>
<p:tagLst xmlns:a="http://schemas.openxmlformats.org/drawingml/2006/main" xmlns:r="http://schemas.openxmlformats.org/officeDocument/2006/relationships" xmlns:p="http://schemas.openxmlformats.org/presentationml/2006/main">
  <p:tag name="AS_UNIQUEID" val="1525"/>
</p:tagLst>
</file>

<file path=ppt/tags/tag239.xml><?xml version="1.0" encoding="utf-8"?>
<p:tagLst xmlns:a="http://schemas.openxmlformats.org/drawingml/2006/main" xmlns:r="http://schemas.openxmlformats.org/officeDocument/2006/relationships" xmlns:p="http://schemas.openxmlformats.org/presentationml/2006/main">
  <p:tag name="AS_UNIQUEID" val="1526"/>
</p:tagLst>
</file>

<file path=ppt/tags/tag24.xml><?xml version="1.0" encoding="utf-8"?>
<p:tagLst xmlns:a="http://schemas.openxmlformats.org/drawingml/2006/main" xmlns:r="http://schemas.openxmlformats.org/officeDocument/2006/relationships" xmlns:p="http://schemas.openxmlformats.org/presentationml/2006/main">
  <p:tag name="AS_UNIQUEID" val="502"/>
</p:tagLst>
</file>

<file path=ppt/tags/tag240.xml><?xml version="1.0" encoding="utf-8"?>
<p:tagLst xmlns:a="http://schemas.openxmlformats.org/drawingml/2006/main" xmlns:r="http://schemas.openxmlformats.org/officeDocument/2006/relationships" xmlns:p="http://schemas.openxmlformats.org/presentationml/2006/main">
  <p:tag name="AS_UNIQUEID" val="1527"/>
</p:tagLst>
</file>

<file path=ppt/tags/tag241.xml><?xml version="1.0" encoding="utf-8"?>
<p:tagLst xmlns:a="http://schemas.openxmlformats.org/drawingml/2006/main" xmlns:r="http://schemas.openxmlformats.org/officeDocument/2006/relationships" xmlns:p="http://schemas.openxmlformats.org/presentationml/2006/main">
  <p:tag name="AS_UNIQUEID" val="1528"/>
</p:tagLst>
</file>

<file path=ppt/tags/tag242.xml><?xml version="1.0" encoding="utf-8"?>
<p:tagLst xmlns:a="http://schemas.openxmlformats.org/drawingml/2006/main" xmlns:r="http://schemas.openxmlformats.org/officeDocument/2006/relationships" xmlns:p="http://schemas.openxmlformats.org/presentationml/2006/main">
  <p:tag name="AS_UNIQUEID" val="1529"/>
</p:tagLst>
</file>

<file path=ppt/tags/tag243.xml><?xml version="1.0" encoding="utf-8"?>
<p:tagLst xmlns:a="http://schemas.openxmlformats.org/drawingml/2006/main" xmlns:r="http://schemas.openxmlformats.org/officeDocument/2006/relationships" xmlns:p="http://schemas.openxmlformats.org/presentationml/2006/main">
  <p:tag name="AS_UNIQUEID" val="1530"/>
</p:tagLst>
</file>

<file path=ppt/tags/tag244.xml><?xml version="1.0" encoding="utf-8"?>
<p:tagLst xmlns:a="http://schemas.openxmlformats.org/drawingml/2006/main" xmlns:r="http://schemas.openxmlformats.org/officeDocument/2006/relationships" xmlns:p="http://schemas.openxmlformats.org/presentationml/2006/main">
  <p:tag name="AS_UNIQUEID" val="1531"/>
</p:tagLst>
</file>

<file path=ppt/tags/tag245.xml><?xml version="1.0" encoding="utf-8"?>
<p:tagLst xmlns:a="http://schemas.openxmlformats.org/drawingml/2006/main" xmlns:r="http://schemas.openxmlformats.org/officeDocument/2006/relationships" xmlns:p="http://schemas.openxmlformats.org/presentationml/2006/main">
  <p:tag name="AS_UNIQUEID" val="1532"/>
</p:tagLst>
</file>

<file path=ppt/tags/tag246.xml><?xml version="1.0" encoding="utf-8"?>
<p:tagLst xmlns:a="http://schemas.openxmlformats.org/drawingml/2006/main" xmlns:r="http://schemas.openxmlformats.org/officeDocument/2006/relationships" xmlns:p="http://schemas.openxmlformats.org/presentationml/2006/main">
  <p:tag name="AS_UNIQUEID" val="1533"/>
</p:tagLst>
</file>

<file path=ppt/tags/tag247.xml><?xml version="1.0" encoding="utf-8"?>
<p:tagLst xmlns:a="http://schemas.openxmlformats.org/drawingml/2006/main" xmlns:r="http://schemas.openxmlformats.org/officeDocument/2006/relationships" xmlns:p="http://schemas.openxmlformats.org/presentationml/2006/main">
  <p:tag name="AS_UNIQUEID" val="1534"/>
</p:tagLst>
</file>

<file path=ppt/tags/tag248.xml><?xml version="1.0" encoding="utf-8"?>
<p:tagLst xmlns:a="http://schemas.openxmlformats.org/drawingml/2006/main" xmlns:r="http://schemas.openxmlformats.org/officeDocument/2006/relationships" xmlns:p="http://schemas.openxmlformats.org/presentationml/2006/main">
  <p:tag name="AS_UNIQUEID" val="1535"/>
</p:tagLst>
</file>

<file path=ppt/tags/tag249.xml><?xml version="1.0" encoding="utf-8"?>
<p:tagLst xmlns:a="http://schemas.openxmlformats.org/drawingml/2006/main" xmlns:r="http://schemas.openxmlformats.org/officeDocument/2006/relationships" xmlns:p="http://schemas.openxmlformats.org/presentationml/2006/main">
  <p:tag name="AS_UNIQUEID" val="1536"/>
</p:tagLst>
</file>

<file path=ppt/tags/tag25.xml><?xml version="1.0" encoding="utf-8"?>
<p:tagLst xmlns:a="http://schemas.openxmlformats.org/drawingml/2006/main" xmlns:r="http://schemas.openxmlformats.org/officeDocument/2006/relationships" xmlns:p="http://schemas.openxmlformats.org/presentationml/2006/main">
  <p:tag name="AS_UNIQUEID" val="517"/>
</p:tagLst>
</file>

<file path=ppt/tags/tag250.xml><?xml version="1.0" encoding="utf-8"?>
<p:tagLst xmlns:a="http://schemas.openxmlformats.org/drawingml/2006/main" xmlns:r="http://schemas.openxmlformats.org/officeDocument/2006/relationships" xmlns:p="http://schemas.openxmlformats.org/presentationml/2006/main">
  <p:tag name="AS_UNIQUEID" val="1537"/>
</p:tagLst>
</file>

<file path=ppt/tags/tag251.xml><?xml version="1.0" encoding="utf-8"?>
<p:tagLst xmlns:a="http://schemas.openxmlformats.org/drawingml/2006/main" xmlns:r="http://schemas.openxmlformats.org/officeDocument/2006/relationships" xmlns:p="http://schemas.openxmlformats.org/presentationml/2006/main">
  <p:tag name="AS_UNIQUEID" val="1538"/>
</p:tagLst>
</file>

<file path=ppt/tags/tag252.xml><?xml version="1.0" encoding="utf-8"?>
<p:tagLst xmlns:a="http://schemas.openxmlformats.org/drawingml/2006/main" xmlns:r="http://schemas.openxmlformats.org/officeDocument/2006/relationships" xmlns:p="http://schemas.openxmlformats.org/presentationml/2006/main">
  <p:tag name="AS_UNIQUEID" val="1539"/>
</p:tagLst>
</file>

<file path=ppt/tags/tag253.xml><?xml version="1.0" encoding="utf-8"?>
<p:tagLst xmlns:a="http://schemas.openxmlformats.org/drawingml/2006/main" xmlns:r="http://schemas.openxmlformats.org/officeDocument/2006/relationships" xmlns:p="http://schemas.openxmlformats.org/presentationml/2006/main">
  <p:tag name="AS_UNIQUEID" val="1540"/>
</p:tagLst>
</file>

<file path=ppt/tags/tag254.xml><?xml version="1.0" encoding="utf-8"?>
<p:tagLst xmlns:a="http://schemas.openxmlformats.org/drawingml/2006/main" xmlns:r="http://schemas.openxmlformats.org/officeDocument/2006/relationships" xmlns:p="http://schemas.openxmlformats.org/presentationml/2006/main">
  <p:tag name="AS_UNIQUEID" val="1541"/>
</p:tagLst>
</file>

<file path=ppt/tags/tag255.xml><?xml version="1.0" encoding="utf-8"?>
<p:tagLst xmlns:a="http://schemas.openxmlformats.org/drawingml/2006/main" xmlns:r="http://schemas.openxmlformats.org/officeDocument/2006/relationships" xmlns:p="http://schemas.openxmlformats.org/presentationml/2006/main">
  <p:tag name="AS_UNIQUEID" val="1542"/>
</p:tagLst>
</file>

<file path=ppt/tags/tag256.xml><?xml version="1.0" encoding="utf-8"?>
<p:tagLst xmlns:a="http://schemas.openxmlformats.org/drawingml/2006/main" xmlns:r="http://schemas.openxmlformats.org/officeDocument/2006/relationships" xmlns:p="http://schemas.openxmlformats.org/presentationml/2006/main">
  <p:tag name="AS_UNIQUEID" val="1543"/>
</p:tagLst>
</file>

<file path=ppt/tags/tag257.xml><?xml version="1.0" encoding="utf-8"?>
<p:tagLst xmlns:a="http://schemas.openxmlformats.org/drawingml/2006/main" xmlns:r="http://schemas.openxmlformats.org/officeDocument/2006/relationships" xmlns:p="http://schemas.openxmlformats.org/presentationml/2006/main">
  <p:tag name="AS_UNIQUEID" val="1544"/>
</p:tagLst>
</file>

<file path=ppt/tags/tag258.xml><?xml version="1.0" encoding="utf-8"?>
<p:tagLst xmlns:a="http://schemas.openxmlformats.org/drawingml/2006/main" xmlns:r="http://schemas.openxmlformats.org/officeDocument/2006/relationships" xmlns:p="http://schemas.openxmlformats.org/presentationml/2006/main">
  <p:tag name="AS_UNIQUEID" val="1545"/>
</p:tagLst>
</file>

<file path=ppt/tags/tag259.xml><?xml version="1.0" encoding="utf-8"?>
<p:tagLst xmlns:a="http://schemas.openxmlformats.org/drawingml/2006/main" xmlns:r="http://schemas.openxmlformats.org/officeDocument/2006/relationships" xmlns:p="http://schemas.openxmlformats.org/presentationml/2006/main">
  <p:tag name="AS_UNIQUEID" val="1546"/>
</p:tagLst>
</file>

<file path=ppt/tags/tag26.xml><?xml version="1.0" encoding="utf-8"?>
<p:tagLst xmlns:a="http://schemas.openxmlformats.org/drawingml/2006/main" xmlns:r="http://schemas.openxmlformats.org/officeDocument/2006/relationships" xmlns:p="http://schemas.openxmlformats.org/presentationml/2006/main">
  <p:tag name="AS_UNIQUEID" val="861"/>
</p:tagLst>
</file>

<file path=ppt/tags/tag260.xml><?xml version="1.0" encoding="utf-8"?>
<p:tagLst xmlns:a="http://schemas.openxmlformats.org/drawingml/2006/main" xmlns:r="http://schemas.openxmlformats.org/officeDocument/2006/relationships" xmlns:p="http://schemas.openxmlformats.org/presentationml/2006/main">
  <p:tag name="AS_UNIQUEID" val="1547"/>
</p:tagLst>
</file>

<file path=ppt/tags/tag261.xml><?xml version="1.0" encoding="utf-8"?>
<p:tagLst xmlns:a="http://schemas.openxmlformats.org/drawingml/2006/main" xmlns:r="http://schemas.openxmlformats.org/officeDocument/2006/relationships" xmlns:p="http://schemas.openxmlformats.org/presentationml/2006/main">
  <p:tag name="AS_UNIQUEID" val="1548"/>
</p:tagLst>
</file>

<file path=ppt/tags/tag262.xml><?xml version="1.0" encoding="utf-8"?>
<p:tagLst xmlns:a="http://schemas.openxmlformats.org/drawingml/2006/main" xmlns:r="http://schemas.openxmlformats.org/officeDocument/2006/relationships" xmlns:p="http://schemas.openxmlformats.org/presentationml/2006/main">
  <p:tag name="AS_UNIQUEID" val="1549"/>
</p:tagLst>
</file>

<file path=ppt/tags/tag263.xml><?xml version="1.0" encoding="utf-8"?>
<p:tagLst xmlns:a="http://schemas.openxmlformats.org/drawingml/2006/main" xmlns:r="http://schemas.openxmlformats.org/officeDocument/2006/relationships" xmlns:p="http://schemas.openxmlformats.org/presentationml/2006/main">
  <p:tag name="AS_UNIQUEID" val="1886"/>
</p:tagLst>
</file>

<file path=ppt/tags/tag264.xml><?xml version="1.0" encoding="utf-8"?>
<p:tagLst xmlns:a="http://schemas.openxmlformats.org/drawingml/2006/main" xmlns:r="http://schemas.openxmlformats.org/officeDocument/2006/relationships" xmlns:p="http://schemas.openxmlformats.org/presentationml/2006/main">
  <p:tag name="AS_UNIQUEID" val="1551"/>
</p:tagLst>
</file>

<file path=ppt/tags/tag265.xml><?xml version="1.0" encoding="utf-8"?>
<p:tagLst xmlns:a="http://schemas.openxmlformats.org/drawingml/2006/main" xmlns:r="http://schemas.openxmlformats.org/officeDocument/2006/relationships" xmlns:p="http://schemas.openxmlformats.org/presentationml/2006/main">
  <p:tag name="AS_UNIQUEID" val="1552"/>
</p:tagLst>
</file>

<file path=ppt/tags/tag266.xml><?xml version="1.0" encoding="utf-8"?>
<p:tagLst xmlns:a="http://schemas.openxmlformats.org/drawingml/2006/main" xmlns:r="http://schemas.openxmlformats.org/officeDocument/2006/relationships" xmlns:p="http://schemas.openxmlformats.org/presentationml/2006/main">
  <p:tag name="AS_UNIQUEID" val="1553"/>
</p:tagLst>
</file>

<file path=ppt/tags/tag267.xml><?xml version="1.0" encoding="utf-8"?>
<p:tagLst xmlns:a="http://schemas.openxmlformats.org/drawingml/2006/main" xmlns:r="http://schemas.openxmlformats.org/officeDocument/2006/relationships" xmlns:p="http://schemas.openxmlformats.org/presentationml/2006/main">
  <p:tag name="AS_UNIQUEID" val="1554"/>
</p:tagLst>
</file>

<file path=ppt/tags/tag268.xml><?xml version="1.0" encoding="utf-8"?>
<p:tagLst xmlns:a="http://schemas.openxmlformats.org/drawingml/2006/main" xmlns:r="http://schemas.openxmlformats.org/officeDocument/2006/relationships" xmlns:p="http://schemas.openxmlformats.org/presentationml/2006/main">
  <p:tag name="AS_UNIQUEID" val="1562"/>
</p:tagLst>
</file>

<file path=ppt/tags/tag269.xml><?xml version="1.0" encoding="utf-8"?>
<p:tagLst xmlns:a="http://schemas.openxmlformats.org/drawingml/2006/main" xmlns:r="http://schemas.openxmlformats.org/officeDocument/2006/relationships" xmlns:p="http://schemas.openxmlformats.org/presentationml/2006/main">
  <p:tag name="AS_UNIQUEID" val="1570"/>
</p:tagLst>
</file>

<file path=ppt/tags/tag27.xml><?xml version="1.0" encoding="utf-8"?>
<p:tagLst xmlns:a="http://schemas.openxmlformats.org/drawingml/2006/main" xmlns:r="http://schemas.openxmlformats.org/officeDocument/2006/relationships" xmlns:p="http://schemas.openxmlformats.org/presentationml/2006/main">
  <p:tag name="AS_UNIQUEID" val="863"/>
</p:tagLst>
</file>

<file path=ppt/tags/tag270.xml><?xml version="1.0" encoding="utf-8"?>
<p:tagLst xmlns:a="http://schemas.openxmlformats.org/drawingml/2006/main" xmlns:r="http://schemas.openxmlformats.org/officeDocument/2006/relationships" xmlns:p="http://schemas.openxmlformats.org/presentationml/2006/main">
  <p:tag name="AS_UNIQUEID" val="1571"/>
</p:tagLst>
</file>

<file path=ppt/tags/tag271.xml><?xml version="1.0" encoding="utf-8"?>
<p:tagLst xmlns:a="http://schemas.openxmlformats.org/drawingml/2006/main" xmlns:r="http://schemas.openxmlformats.org/officeDocument/2006/relationships" xmlns:p="http://schemas.openxmlformats.org/presentationml/2006/main">
  <p:tag name="AS_UNIQUEID" val="1574"/>
</p:tagLst>
</file>

<file path=ppt/tags/tag272.xml><?xml version="1.0" encoding="utf-8"?>
<p:tagLst xmlns:a="http://schemas.openxmlformats.org/drawingml/2006/main" xmlns:r="http://schemas.openxmlformats.org/officeDocument/2006/relationships" xmlns:p="http://schemas.openxmlformats.org/presentationml/2006/main">
  <p:tag name="AS_UNIQUEID" val="1572"/>
</p:tagLst>
</file>

<file path=ppt/tags/tag273.xml><?xml version="1.0" encoding="utf-8"?>
<p:tagLst xmlns:a="http://schemas.openxmlformats.org/drawingml/2006/main" xmlns:r="http://schemas.openxmlformats.org/officeDocument/2006/relationships" xmlns:p="http://schemas.openxmlformats.org/presentationml/2006/main">
  <p:tag name="AS_UNIQUEID" val="1573"/>
</p:tagLst>
</file>

<file path=ppt/tags/tag274.xml><?xml version="1.0" encoding="utf-8"?>
<p:tagLst xmlns:a="http://schemas.openxmlformats.org/drawingml/2006/main" xmlns:r="http://schemas.openxmlformats.org/officeDocument/2006/relationships" xmlns:p="http://schemas.openxmlformats.org/presentationml/2006/main">
  <p:tag name="AS_UNIQUEID" val="1563"/>
</p:tagLst>
</file>

<file path=ppt/tags/tag275.xml><?xml version="1.0" encoding="utf-8"?>
<p:tagLst xmlns:a="http://schemas.openxmlformats.org/drawingml/2006/main" xmlns:r="http://schemas.openxmlformats.org/officeDocument/2006/relationships" xmlns:p="http://schemas.openxmlformats.org/presentationml/2006/main">
  <p:tag name="AS_UNIQUEID" val="1564"/>
</p:tagLst>
</file>

<file path=ppt/tags/tag276.xml><?xml version="1.0" encoding="utf-8"?>
<p:tagLst xmlns:a="http://schemas.openxmlformats.org/drawingml/2006/main" xmlns:r="http://schemas.openxmlformats.org/officeDocument/2006/relationships" xmlns:p="http://schemas.openxmlformats.org/presentationml/2006/main">
  <p:tag name="AS_UNIQUEID" val="1565"/>
</p:tagLst>
</file>

<file path=ppt/tags/tag277.xml><?xml version="1.0" encoding="utf-8"?>
<p:tagLst xmlns:a="http://schemas.openxmlformats.org/drawingml/2006/main" xmlns:r="http://schemas.openxmlformats.org/officeDocument/2006/relationships" xmlns:p="http://schemas.openxmlformats.org/presentationml/2006/main">
  <p:tag name="AS_UNIQUEID" val="1566"/>
</p:tagLst>
</file>

<file path=ppt/tags/tag278.xml><?xml version="1.0" encoding="utf-8"?>
<p:tagLst xmlns:a="http://schemas.openxmlformats.org/drawingml/2006/main" xmlns:r="http://schemas.openxmlformats.org/officeDocument/2006/relationships" xmlns:p="http://schemas.openxmlformats.org/presentationml/2006/main">
  <p:tag name="AS_UNIQUEID" val="1567"/>
</p:tagLst>
</file>

<file path=ppt/tags/tag279.xml><?xml version="1.0" encoding="utf-8"?>
<p:tagLst xmlns:a="http://schemas.openxmlformats.org/drawingml/2006/main" xmlns:r="http://schemas.openxmlformats.org/officeDocument/2006/relationships" xmlns:p="http://schemas.openxmlformats.org/presentationml/2006/main">
  <p:tag name="AS_UNIQUEID" val="1568"/>
</p:tagLst>
</file>

<file path=ppt/tags/tag28.xml><?xml version="1.0" encoding="utf-8"?>
<p:tagLst xmlns:a="http://schemas.openxmlformats.org/drawingml/2006/main" xmlns:r="http://schemas.openxmlformats.org/officeDocument/2006/relationships" xmlns:p="http://schemas.openxmlformats.org/presentationml/2006/main">
  <p:tag name="AS_UNIQUEID" val="498"/>
</p:tagLst>
</file>

<file path=ppt/tags/tag280.xml><?xml version="1.0" encoding="utf-8"?>
<p:tagLst xmlns:a="http://schemas.openxmlformats.org/drawingml/2006/main" xmlns:r="http://schemas.openxmlformats.org/officeDocument/2006/relationships" xmlns:p="http://schemas.openxmlformats.org/presentationml/2006/main">
  <p:tag name="AS_UNIQUEID" val="1569"/>
</p:tagLst>
</file>

<file path=ppt/tags/tag281.xml><?xml version="1.0" encoding="utf-8"?>
<p:tagLst xmlns:a="http://schemas.openxmlformats.org/drawingml/2006/main" xmlns:r="http://schemas.openxmlformats.org/officeDocument/2006/relationships" xmlns:p="http://schemas.openxmlformats.org/presentationml/2006/main">
  <p:tag name="AS_UNIQUEID" val="1555"/>
</p:tagLst>
</file>

<file path=ppt/tags/tag282.xml><?xml version="1.0" encoding="utf-8"?>
<p:tagLst xmlns:a="http://schemas.openxmlformats.org/drawingml/2006/main" xmlns:r="http://schemas.openxmlformats.org/officeDocument/2006/relationships" xmlns:p="http://schemas.openxmlformats.org/presentationml/2006/main">
  <p:tag name="AS_UNIQUEID" val="1556"/>
</p:tagLst>
</file>

<file path=ppt/tags/tag283.xml><?xml version="1.0" encoding="utf-8"?>
<p:tagLst xmlns:a="http://schemas.openxmlformats.org/drawingml/2006/main" xmlns:r="http://schemas.openxmlformats.org/officeDocument/2006/relationships" xmlns:p="http://schemas.openxmlformats.org/presentationml/2006/main">
  <p:tag name="AS_UNIQUEID" val="1557"/>
</p:tagLst>
</file>

<file path=ppt/tags/tag284.xml><?xml version="1.0" encoding="utf-8"?>
<p:tagLst xmlns:a="http://schemas.openxmlformats.org/drawingml/2006/main" xmlns:r="http://schemas.openxmlformats.org/officeDocument/2006/relationships" xmlns:p="http://schemas.openxmlformats.org/presentationml/2006/main">
  <p:tag name="AS_UNIQUEID" val="1558"/>
</p:tagLst>
</file>

<file path=ppt/tags/tag285.xml><?xml version="1.0" encoding="utf-8"?>
<p:tagLst xmlns:a="http://schemas.openxmlformats.org/drawingml/2006/main" xmlns:r="http://schemas.openxmlformats.org/officeDocument/2006/relationships" xmlns:p="http://schemas.openxmlformats.org/presentationml/2006/main">
  <p:tag name="AS_UNIQUEID" val="1559"/>
</p:tagLst>
</file>

<file path=ppt/tags/tag286.xml><?xml version="1.0" encoding="utf-8"?>
<p:tagLst xmlns:a="http://schemas.openxmlformats.org/drawingml/2006/main" xmlns:r="http://schemas.openxmlformats.org/officeDocument/2006/relationships" xmlns:p="http://schemas.openxmlformats.org/presentationml/2006/main">
  <p:tag name="AS_UNIQUEID" val="1560"/>
</p:tagLst>
</file>

<file path=ppt/tags/tag287.xml><?xml version="1.0" encoding="utf-8"?>
<p:tagLst xmlns:a="http://schemas.openxmlformats.org/drawingml/2006/main" xmlns:r="http://schemas.openxmlformats.org/officeDocument/2006/relationships" xmlns:p="http://schemas.openxmlformats.org/presentationml/2006/main">
  <p:tag name="AS_UNIQUEID" val="1561"/>
</p:tagLst>
</file>

<file path=ppt/tags/tag288.xml><?xml version="1.0" encoding="utf-8"?>
<p:tagLst xmlns:a="http://schemas.openxmlformats.org/drawingml/2006/main" xmlns:r="http://schemas.openxmlformats.org/officeDocument/2006/relationships" xmlns:p="http://schemas.openxmlformats.org/presentationml/2006/main">
  <p:tag name="AS_UNIQUEID" val="1576"/>
  <p:tag name="KSO_WM_DIAGRAM_VIRTUALLY_FRAME" val="{&quot;height&quot;:455.36624371320795,&quot;left&quot;:168.125,&quot;top&quot;:66,&quot;width&quot;:656.8878513105585}"/>
</p:tagLst>
</file>

<file path=ppt/tags/tag289.xml><?xml version="1.0" encoding="utf-8"?>
<p:tagLst xmlns:a="http://schemas.openxmlformats.org/drawingml/2006/main" xmlns:r="http://schemas.openxmlformats.org/officeDocument/2006/relationships" xmlns:p="http://schemas.openxmlformats.org/presentationml/2006/main">
  <p:tag name="AS_UNIQUEID" val="1585"/>
  <p:tag name="KSO_WM_DIAGRAM_VIRTUALLY_FRAME" val="{&quot;height&quot;:455.36624371320795,&quot;left&quot;:168.125,&quot;top&quot;:66,&quot;width&quot;:656.8878513105585}"/>
</p:tagLst>
</file>

<file path=ppt/tags/tag29.xml><?xml version="1.0" encoding="utf-8"?>
<p:tagLst xmlns:a="http://schemas.openxmlformats.org/drawingml/2006/main" xmlns:r="http://schemas.openxmlformats.org/officeDocument/2006/relationships" xmlns:p="http://schemas.openxmlformats.org/presentationml/2006/main">
  <p:tag name="AS_UNIQUEID" val="743"/>
</p:tagLst>
</file>

<file path=ppt/tags/tag290.xml><?xml version="1.0" encoding="utf-8"?>
<p:tagLst xmlns:a="http://schemas.openxmlformats.org/drawingml/2006/main" xmlns:r="http://schemas.openxmlformats.org/officeDocument/2006/relationships" xmlns:p="http://schemas.openxmlformats.org/presentationml/2006/main">
  <p:tag name="AS_UNIQUEID" val="1594"/>
  <p:tag name="KSO_WM_DIAGRAM_VIRTUALLY_FRAME" val="{&quot;height&quot;:455.36624371320795,&quot;left&quot;:168.125,&quot;top&quot;:66,&quot;width&quot;:656.8878513105585}"/>
</p:tagLst>
</file>

<file path=ppt/tags/tag291.xml><?xml version="1.0" encoding="utf-8"?>
<p:tagLst xmlns:a="http://schemas.openxmlformats.org/drawingml/2006/main" xmlns:r="http://schemas.openxmlformats.org/officeDocument/2006/relationships" xmlns:p="http://schemas.openxmlformats.org/presentationml/2006/main">
  <p:tag name="AS_UNIQUEID" val="1595"/>
  <p:tag name="KSO_WM_DIAGRAM_VIRTUALLY_FRAME" val="{&quot;height&quot;:455.36624371320795,&quot;left&quot;:168.125,&quot;top&quot;:66,&quot;width&quot;:656.8878513105585}"/>
</p:tagLst>
</file>

<file path=ppt/tags/tag292.xml><?xml version="1.0" encoding="utf-8"?>
<p:tagLst xmlns:a="http://schemas.openxmlformats.org/drawingml/2006/main" xmlns:r="http://schemas.openxmlformats.org/officeDocument/2006/relationships" xmlns:p="http://schemas.openxmlformats.org/presentationml/2006/main">
  <p:tag name="AS_UNIQUEID" val="1596"/>
</p:tagLst>
</file>

<file path=ppt/tags/tag293.xml><?xml version="1.0" encoding="utf-8"?>
<p:tagLst xmlns:a="http://schemas.openxmlformats.org/drawingml/2006/main" xmlns:r="http://schemas.openxmlformats.org/officeDocument/2006/relationships" xmlns:p="http://schemas.openxmlformats.org/presentationml/2006/main">
  <p:tag name="AS_UNIQUEID" val="1586"/>
  <p:tag name="KSO_WM_DIAGRAM_VIRTUALLY_FRAME" val="{&quot;height&quot;:455.36624371320795,&quot;left&quot;:168.125,&quot;top&quot;:66,&quot;width&quot;:656.8878513105585}"/>
</p:tagLst>
</file>

<file path=ppt/tags/tag294.xml><?xml version="1.0" encoding="utf-8"?>
<p:tagLst xmlns:a="http://schemas.openxmlformats.org/drawingml/2006/main" xmlns:r="http://schemas.openxmlformats.org/officeDocument/2006/relationships" xmlns:p="http://schemas.openxmlformats.org/presentationml/2006/main">
  <p:tag name="AS_UNIQUEID" val="1587"/>
  <p:tag name="KSO_WM_DIAGRAM_VIRTUALLY_FRAME" val="{&quot;height&quot;:455.36624371320795,&quot;left&quot;:168.125,&quot;top&quot;:66,&quot;width&quot;:656.8878513105585}"/>
</p:tagLst>
</file>

<file path=ppt/tags/tag295.xml><?xml version="1.0" encoding="utf-8"?>
<p:tagLst xmlns:a="http://schemas.openxmlformats.org/drawingml/2006/main" xmlns:r="http://schemas.openxmlformats.org/officeDocument/2006/relationships" xmlns:p="http://schemas.openxmlformats.org/presentationml/2006/main">
  <p:tag name="AS_UNIQUEID" val="1588"/>
  <p:tag name="KSO_WM_DIAGRAM_VIRTUALLY_FRAME" val="{&quot;height&quot;:455.36624371320795,&quot;left&quot;:168.125,&quot;top&quot;:66,&quot;width&quot;:656.8878513105585}"/>
</p:tagLst>
</file>

<file path=ppt/tags/tag296.xml><?xml version="1.0" encoding="utf-8"?>
<p:tagLst xmlns:a="http://schemas.openxmlformats.org/drawingml/2006/main" xmlns:r="http://schemas.openxmlformats.org/officeDocument/2006/relationships" xmlns:p="http://schemas.openxmlformats.org/presentationml/2006/main">
  <p:tag name="AS_UNIQUEID" val="1589"/>
  <p:tag name="KSO_WM_DIAGRAM_VIRTUALLY_FRAME" val="{&quot;height&quot;:455.36624371320795,&quot;left&quot;:168.125,&quot;top&quot;:66,&quot;width&quot;:656.8878513105585}"/>
</p:tagLst>
</file>

<file path=ppt/tags/tag297.xml><?xml version="1.0" encoding="utf-8"?>
<p:tagLst xmlns:a="http://schemas.openxmlformats.org/drawingml/2006/main" xmlns:r="http://schemas.openxmlformats.org/officeDocument/2006/relationships" xmlns:p="http://schemas.openxmlformats.org/presentationml/2006/main">
  <p:tag name="AS_UNIQUEID" val="1590"/>
  <p:tag name="KSO_WM_DIAGRAM_VIRTUALLY_FRAME" val="{&quot;height&quot;:455.36624371320795,&quot;left&quot;:168.125,&quot;top&quot;:66,&quot;width&quot;:656.8878513105585}"/>
</p:tagLst>
</file>

<file path=ppt/tags/tag298.xml><?xml version="1.0" encoding="utf-8"?>
<p:tagLst xmlns:a="http://schemas.openxmlformats.org/drawingml/2006/main" xmlns:r="http://schemas.openxmlformats.org/officeDocument/2006/relationships" xmlns:p="http://schemas.openxmlformats.org/presentationml/2006/main">
  <p:tag name="AS_UNIQUEID" val="1591"/>
  <p:tag name="KSO_WM_DIAGRAM_VIRTUALLY_FRAME" val="{&quot;height&quot;:455.36624371320795,&quot;left&quot;:168.125,&quot;top&quot;:66,&quot;width&quot;:656.8878513105585}"/>
</p:tagLst>
</file>

<file path=ppt/tags/tag299.xml><?xml version="1.0" encoding="utf-8"?>
<p:tagLst xmlns:a="http://schemas.openxmlformats.org/drawingml/2006/main" xmlns:r="http://schemas.openxmlformats.org/officeDocument/2006/relationships" xmlns:p="http://schemas.openxmlformats.org/presentationml/2006/main">
  <p:tag name="AS_UNIQUEID" val="1592"/>
  <p:tag name="KSO_WM_DIAGRAM_VIRTUALLY_FRAME" val="{&quot;height&quot;:455.36624371320795,&quot;left&quot;:168.125,&quot;top&quot;:66,&quot;width&quot;:656.8878513105585}"/>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862"/>
</p:tagLst>
</file>

<file path=ppt/tags/tag300.xml><?xml version="1.0" encoding="utf-8"?>
<p:tagLst xmlns:a="http://schemas.openxmlformats.org/drawingml/2006/main" xmlns:r="http://schemas.openxmlformats.org/officeDocument/2006/relationships" xmlns:p="http://schemas.openxmlformats.org/presentationml/2006/main">
  <p:tag name="AS_UNIQUEID" val="1593"/>
  <p:tag name="KSO_WM_DIAGRAM_VIRTUALLY_FRAME" val="{&quot;height&quot;:455.36624371320795,&quot;left&quot;:168.125,&quot;top&quot;:66,&quot;width&quot;:656.8878513105585}"/>
</p:tagLst>
</file>

<file path=ppt/tags/tag301.xml><?xml version="1.0" encoding="utf-8"?>
<p:tagLst xmlns:a="http://schemas.openxmlformats.org/drawingml/2006/main" xmlns:r="http://schemas.openxmlformats.org/officeDocument/2006/relationships" xmlns:p="http://schemas.openxmlformats.org/presentationml/2006/main">
  <p:tag name="AS_UNIQUEID" val="1577"/>
  <p:tag name="KSO_WM_DIAGRAM_VIRTUALLY_FRAME" val="{&quot;height&quot;:455.36624371320795,&quot;left&quot;:168.125,&quot;top&quot;:66,&quot;width&quot;:656.8878513105585}"/>
</p:tagLst>
</file>

<file path=ppt/tags/tag302.xml><?xml version="1.0" encoding="utf-8"?>
<p:tagLst xmlns:a="http://schemas.openxmlformats.org/drawingml/2006/main" xmlns:r="http://schemas.openxmlformats.org/officeDocument/2006/relationships" xmlns:p="http://schemas.openxmlformats.org/presentationml/2006/main">
  <p:tag name="AS_UNIQUEID" val="1578"/>
  <p:tag name="KSO_WM_DIAGRAM_VIRTUALLY_FRAME" val="{&quot;height&quot;:455.36624371320795,&quot;left&quot;:168.125,&quot;top&quot;:66,&quot;width&quot;:656.8878513105585}"/>
</p:tagLst>
</file>

<file path=ppt/tags/tag303.xml><?xml version="1.0" encoding="utf-8"?>
<p:tagLst xmlns:a="http://schemas.openxmlformats.org/drawingml/2006/main" xmlns:r="http://schemas.openxmlformats.org/officeDocument/2006/relationships" xmlns:p="http://schemas.openxmlformats.org/presentationml/2006/main">
  <p:tag name="AS_UNIQUEID" val="1579"/>
  <p:tag name="KSO_WM_DIAGRAM_VIRTUALLY_FRAME" val="{&quot;height&quot;:455.36624371320795,&quot;left&quot;:168.125,&quot;top&quot;:66,&quot;width&quot;:656.8878513105585}"/>
</p:tagLst>
</file>

<file path=ppt/tags/tag304.xml><?xml version="1.0" encoding="utf-8"?>
<p:tagLst xmlns:a="http://schemas.openxmlformats.org/drawingml/2006/main" xmlns:r="http://schemas.openxmlformats.org/officeDocument/2006/relationships" xmlns:p="http://schemas.openxmlformats.org/presentationml/2006/main">
  <p:tag name="AS_UNIQUEID" val="1580"/>
  <p:tag name="KSO_WM_DIAGRAM_VIRTUALLY_FRAME" val="{&quot;height&quot;:455.36624371320795,&quot;left&quot;:168.125,&quot;top&quot;:66,&quot;width&quot;:656.8878513105585}"/>
</p:tagLst>
</file>

<file path=ppt/tags/tag305.xml><?xml version="1.0" encoding="utf-8"?>
<p:tagLst xmlns:a="http://schemas.openxmlformats.org/drawingml/2006/main" xmlns:r="http://schemas.openxmlformats.org/officeDocument/2006/relationships" xmlns:p="http://schemas.openxmlformats.org/presentationml/2006/main">
  <p:tag name="AS_UNIQUEID" val="1581"/>
  <p:tag name="KSO_WM_DIAGRAM_VIRTUALLY_FRAME" val="{&quot;height&quot;:455.36624371320795,&quot;left&quot;:168.125,&quot;top&quot;:66,&quot;width&quot;:656.8878513105585}"/>
</p:tagLst>
</file>

<file path=ppt/tags/tag306.xml><?xml version="1.0" encoding="utf-8"?>
<p:tagLst xmlns:a="http://schemas.openxmlformats.org/drawingml/2006/main" xmlns:r="http://schemas.openxmlformats.org/officeDocument/2006/relationships" xmlns:p="http://schemas.openxmlformats.org/presentationml/2006/main">
  <p:tag name="AS_UNIQUEID" val="1582"/>
  <p:tag name="KSO_WM_DIAGRAM_VIRTUALLY_FRAME" val="{&quot;height&quot;:455.36624371320795,&quot;left&quot;:168.125,&quot;top&quot;:66,&quot;width&quot;:656.8878513105585}"/>
</p:tagLst>
</file>

<file path=ppt/tags/tag307.xml><?xml version="1.0" encoding="utf-8"?>
<p:tagLst xmlns:a="http://schemas.openxmlformats.org/drawingml/2006/main" xmlns:r="http://schemas.openxmlformats.org/officeDocument/2006/relationships" xmlns:p="http://schemas.openxmlformats.org/presentationml/2006/main">
  <p:tag name="AS_UNIQUEID" val="1583"/>
  <p:tag name="KSO_WM_DIAGRAM_VIRTUALLY_FRAME" val="{&quot;height&quot;:455.36624371320795,&quot;left&quot;:168.125,&quot;top&quot;:66,&quot;width&quot;:656.8878513105585}"/>
</p:tagLst>
</file>

<file path=ppt/tags/tag308.xml><?xml version="1.0" encoding="utf-8"?>
<p:tagLst xmlns:a="http://schemas.openxmlformats.org/drawingml/2006/main" xmlns:r="http://schemas.openxmlformats.org/officeDocument/2006/relationships" xmlns:p="http://schemas.openxmlformats.org/presentationml/2006/main">
  <p:tag name="AS_UNIQUEID" val="1584"/>
  <p:tag name="KSO_WM_DIAGRAM_VIRTUALLY_FRAME" val="{&quot;height&quot;:455.36624371320795,&quot;left&quot;:168.125,&quot;top&quot;:66,&quot;width&quot;:656.8878513105585}"/>
</p:tagLst>
</file>

<file path=ppt/tags/tag309.xml><?xml version="1.0" encoding="utf-8"?>
<p:tagLst xmlns:a="http://schemas.openxmlformats.org/drawingml/2006/main" xmlns:r="http://schemas.openxmlformats.org/officeDocument/2006/relationships" xmlns:p="http://schemas.openxmlformats.org/presentationml/2006/main">
  <p:tag name="AS_UNIQUEID" val="1598"/>
</p:tagLst>
</file>

<file path=ppt/tags/tag31.xml><?xml version="1.0" encoding="utf-8"?>
<p:tagLst xmlns:a="http://schemas.openxmlformats.org/drawingml/2006/main" xmlns:r="http://schemas.openxmlformats.org/officeDocument/2006/relationships" xmlns:p="http://schemas.openxmlformats.org/presentationml/2006/main">
  <p:tag name="AS_UNIQUEID" val="487"/>
</p:tagLst>
</file>

<file path=ppt/tags/tag310.xml><?xml version="1.0" encoding="utf-8"?>
<p:tagLst xmlns:a="http://schemas.openxmlformats.org/drawingml/2006/main" xmlns:r="http://schemas.openxmlformats.org/officeDocument/2006/relationships" xmlns:p="http://schemas.openxmlformats.org/presentationml/2006/main">
  <p:tag name="AS_UNIQUEID" val="1607"/>
</p:tagLst>
</file>

<file path=ppt/tags/tag311.xml><?xml version="1.0" encoding="utf-8"?>
<p:tagLst xmlns:a="http://schemas.openxmlformats.org/drawingml/2006/main" xmlns:r="http://schemas.openxmlformats.org/officeDocument/2006/relationships" xmlns:p="http://schemas.openxmlformats.org/presentationml/2006/main">
  <p:tag name="AS_UNIQUEID" val="1617"/>
</p:tagLst>
</file>

<file path=ppt/tags/tag312.xml><?xml version="1.0" encoding="utf-8"?>
<p:tagLst xmlns:a="http://schemas.openxmlformats.org/drawingml/2006/main" xmlns:r="http://schemas.openxmlformats.org/officeDocument/2006/relationships" xmlns:p="http://schemas.openxmlformats.org/presentationml/2006/main">
  <p:tag name="AS_UNIQUEID" val="1618"/>
</p:tagLst>
</file>

<file path=ppt/tags/tag313.xml><?xml version="1.0" encoding="utf-8"?>
<p:tagLst xmlns:a="http://schemas.openxmlformats.org/drawingml/2006/main" xmlns:r="http://schemas.openxmlformats.org/officeDocument/2006/relationships" xmlns:p="http://schemas.openxmlformats.org/presentationml/2006/main">
  <p:tag name="AS_UNIQUEID" val="1619"/>
</p:tagLst>
</file>

<file path=ppt/tags/tag314.xml><?xml version="1.0" encoding="utf-8"?>
<p:tagLst xmlns:a="http://schemas.openxmlformats.org/drawingml/2006/main" xmlns:r="http://schemas.openxmlformats.org/officeDocument/2006/relationships" xmlns:p="http://schemas.openxmlformats.org/presentationml/2006/main">
  <p:tag name="AS_UNIQUEID" val="1608"/>
</p:tagLst>
</file>

<file path=ppt/tags/tag315.xml><?xml version="1.0" encoding="utf-8"?>
<p:tagLst xmlns:a="http://schemas.openxmlformats.org/drawingml/2006/main" xmlns:r="http://schemas.openxmlformats.org/officeDocument/2006/relationships" xmlns:p="http://schemas.openxmlformats.org/presentationml/2006/main">
  <p:tag name="AS_UNIQUEID" val="1609"/>
</p:tagLst>
</file>

<file path=ppt/tags/tag316.xml><?xml version="1.0" encoding="utf-8"?>
<p:tagLst xmlns:a="http://schemas.openxmlformats.org/drawingml/2006/main" xmlns:r="http://schemas.openxmlformats.org/officeDocument/2006/relationships" xmlns:p="http://schemas.openxmlformats.org/presentationml/2006/main">
  <p:tag name="AS_UNIQUEID" val="1610"/>
</p:tagLst>
</file>

<file path=ppt/tags/tag317.xml><?xml version="1.0" encoding="utf-8"?>
<p:tagLst xmlns:a="http://schemas.openxmlformats.org/drawingml/2006/main" xmlns:r="http://schemas.openxmlformats.org/officeDocument/2006/relationships" xmlns:p="http://schemas.openxmlformats.org/presentationml/2006/main">
  <p:tag name="AS_UNIQUEID" val="1611"/>
</p:tagLst>
</file>

<file path=ppt/tags/tag318.xml><?xml version="1.0" encoding="utf-8"?>
<p:tagLst xmlns:a="http://schemas.openxmlformats.org/drawingml/2006/main" xmlns:r="http://schemas.openxmlformats.org/officeDocument/2006/relationships" xmlns:p="http://schemas.openxmlformats.org/presentationml/2006/main">
  <p:tag name="AS_UNIQUEID" val="1612"/>
</p:tagLst>
</file>

<file path=ppt/tags/tag319.xml><?xml version="1.0" encoding="utf-8"?>
<p:tagLst xmlns:a="http://schemas.openxmlformats.org/drawingml/2006/main" xmlns:r="http://schemas.openxmlformats.org/officeDocument/2006/relationships" xmlns:p="http://schemas.openxmlformats.org/presentationml/2006/main">
  <p:tag name="AS_UNIQUEID" val="1613"/>
</p:tagLst>
</file>

<file path=ppt/tags/tag32.xml><?xml version="1.0" encoding="utf-8"?>
<p:tagLst xmlns:a="http://schemas.openxmlformats.org/drawingml/2006/main" xmlns:r="http://schemas.openxmlformats.org/officeDocument/2006/relationships" xmlns:p="http://schemas.openxmlformats.org/presentationml/2006/main">
  <p:tag name="AS_UNIQUEID" val="488"/>
</p:tagLst>
</file>

<file path=ppt/tags/tag320.xml><?xml version="1.0" encoding="utf-8"?>
<p:tagLst xmlns:a="http://schemas.openxmlformats.org/drawingml/2006/main" xmlns:r="http://schemas.openxmlformats.org/officeDocument/2006/relationships" xmlns:p="http://schemas.openxmlformats.org/presentationml/2006/main">
  <p:tag name="AS_UNIQUEID" val="1614"/>
</p:tagLst>
</file>

<file path=ppt/tags/tag321.xml><?xml version="1.0" encoding="utf-8"?>
<p:tagLst xmlns:a="http://schemas.openxmlformats.org/drawingml/2006/main" xmlns:r="http://schemas.openxmlformats.org/officeDocument/2006/relationships" xmlns:p="http://schemas.openxmlformats.org/presentationml/2006/main">
  <p:tag name="AS_UNIQUEID" val="1615"/>
</p:tagLst>
</file>

<file path=ppt/tags/tag322.xml><?xml version="1.0" encoding="utf-8"?>
<p:tagLst xmlns:a="http://schemas.openxmlformats.org/drawingml/2006/main" xmlns:r="http://schemas.openxmlformats.org/officeDocument/2006/relationships" xmlns:p="http://schemas.openxmlformats.org/presentationml/2006/main">
  <p:tag name="AS_UNIQUEID" val="1616"/>
</p:tagLst>
</file>

<file path=ppt/tags/tag323.xml><?xml version="1.0" encoding="utf-8"?>
<p:tagLst xmlns:a="http://schemas.openxmlformats.org/drawingml/2006/main" xmlns:r="http://schemas.openxmlformats.org/officeDocument/2006/relationships" xmlns:p="http://schemas.openxmlformats.org/presentationml/2006/main">
  <p:tag name="AS_UNIQUEID" val="1599"/>
</p:tagLst>
</file>

<file path=ppt/tags/tag324.xml><?xml version="1.0" encoding="utf-8"?>
<p:tagLst xmlns:a="http://schemas.openxmlformats.org/drawingml/2006/main" xmlns:r="http://schemas.openxmlformats.org/officeDocument/2006/relationships" xmlns:p="http://schemas.openxmlformats.org/presentationml/2006/main">
  <p:tag name="AS_UNIQUEID" val="1600"/>
</p:tagLst>
</file>

<file path=ppt/tags/tag325.xml><?xml version="1.0" encoding="utf-8"?>
<p:tagLst xmlns:a="http://schemas.openxmlformats.org/drawingml/2006/main" xmlns:r="http://schemas.openxmlformats.org/officeDocument/2006/relationships" xmlns:p="http://schemas.openxmlformats.org/presentationml/2006/main">
  <p:tag name="AS_UNIQUEID" val="1601"/>
</p:tagLst>
</file>

<file path=ppt/tags/tag326.xml><?xml version="1.0" encoding="utf-8"?>
<p:tagLst xmlns:a="http://schemas.openxmlformats.org/drawingml/2006/main" xmlns:r="http://schemas.openxmlformats.org/officeDocument/2006/relationships" xmlns:p="http://schemas.openxmlformats.org/presentationml/2006/main">
  <p:tag name="AS_UNIQUEID" val="1602"/>
</p:tagLst>
</file>

<file path=ppt/tags/tag327.xml><?xml version="1.0" encoding="utf-8"?>
<p:tagLst xmlns:a="http://schemas.openxmlformats.org/drawingml/2006/main" xmlns:r="http://schemas.openxmlformats.org/officeDocument/2006/relationships" xmlns:p="http://schemas.openxmlformats.org/presentationml/2006/main">
  <p:tag name="AS_UNIQUEID" val="1603"/>
</p:tagLst>
</file>

<file path=ppt/tags/tag328.xml><?xml version="1.0" encoding="utf-8"?>
<p:tagLst xmlns:a="http://schemas.openxmlformats.org/drawingml/2006/main" xmlns:r="http://schemas.openxmlformats.org/officeDocument/2006/relationships" xmlns:p="http://schemas.openxmlformats.org/presentationml/2006/main">
  <p:tag name="AS_UNIQUEID" val="1604"/>
</p:tagLst>
</file>

<file path=ppt/tags/tag329.xml><?xml version="1.0" encoding="utf-8"?>
<p:tagLst xmlns:a="http://schemas.openxmlformats.org/drawingml/2006/main" xmlns:r="http://schemas.openxmlformats.org/officeDocument/2006/relationships" xmlns:p="http://schemas.openxmlformats.org/presentationml/2006/main">
  <p:tag name="AS_UNIQUEID" val="1605"/>
</p:tagLst>
</file>

<file path=ppt/tags/tag33.xml><?xml version="1.0" encoding="utf-8"?>
<p:tagLst xmlns:a="http://schemas.openxmlformats.org/drawingml/2006/main" xmlns:r="http://schemas.openxmlformats.org/officeDocument/2006/relationships" xmlns:p="http://schemas.openxmlformats.org/presentationml/2006/main">
  <p:tag name="AS_UNIQUEID" val="1290"/>
</p:tagLst>
</file>

<file path=ppt/tags/tag330.xml><?xml version="1.0" encoding="utf-8"?>
<p:tagLst xmlns:a="http://schemas.openxmlformats.org/drawingml/2006/main" xmlns:r="http://schemas.openxmlformats.org/officeDocument/2006/relationships" xmlns:p="http://schemas.openxmlformats.org/presentationml/2006/main">
  <p:tag name="AS_UNIQUEID" val="1606"/>
</p:tagLst>
</file>

<file path=ppt/tags/tag331.xml><?xml version="1.0" encoding="utf-8"?>
<p:tagLst xmlns:a="http://schemas.openxmlformats.org/drawingml/2006/main" xmlns:r="http://schemas.openxmlformats.org/officeDocument/2006/relationships" xmlns:p="http://schemas.openxmlformats.org/presentationml/2006/main">
  <p:tag name="AS_UNIQUEID" val="1621"/>
</p:tagLst>
</file>

<file path=ppt/tags/tag332.xml><?xml version="1.0" encoding="utf-8"?>
<p:tagLst xmlns:a="http://schemas.openxmlformats.org/drawingml/2006/main" xmlns:r="http://schemas.openxmlformats.org/officeDocument/2006/relationships" xmlns:p="http://schemas.openxmlformats.org/presentationml/2006/main">
  <p:tag name="AS_UNIQUEID" val="1622"/>
</p:tagLst>
</file>

<file path=ppt/tags/tag333.xml><?xml version="1.0" encoding="utf-8"?>
<p:tagLst xmlns:a="http://schemas.openxmlformats.org/drawingml/2006/main" xmlns:r="http://schemas.openxmlformats.org/officeDocument/2006/relationships" xmlns:p="http://schemas.openxmlformats.org/presentationml/2006/main">
  <p:tag name="AS_UNIQUEID" val="1624"/>
</p:tagLst>
</file>

<file path=ppt/tags/tag334.xml><?xml version="1.0" encoding="utf-8"?>
<p:tagLst xmlns:a="http://schemas.openxmlformats.org/drawingml/2006/main" xmlns:r="http://schemas.openxmlformats.org/officeDocument/2006/relationships" xmlns:p="http://schemas.openxmlformats.org/presentationml/2006/main">
  <p:tag name="AS_UNIQUEID" val="1625"/>
</p:tagLst>
</file>

<file path=ppt/tags/tag335.xml><?xml version="1.0" encoding="utf-8"?>
<p:tagLst xmlns:a="http://schemas.openxmlformats.org/drawingml/2006/main" xmlns:r="http://schemas.openxmlformats.org/officeDocument/2006/relationships" xmlns:p="http://schemas.openxmlformats.org/presentationml/2006/main">
  <p:tag name="AS_UNIQUEID" val="1626"/>
</p:tagLst>
</file>

<file path=ppt/tags/tag336.xml><?xml version="1.0" encoding="utf-8"?>
<p:tagLst xmlns:a="http://schemas.openxmlformats.org/drawingml/2006/main" xmlns:r="http://schemas.openxmlformats.org/officeDocument/2006/relationships" xmlns:p="http://schemas.openxmlformats.org/presentationml/2006/main">
  <p:tag name="AS_UNIQUEID" val="1627"/>
</p:tagLst>
</file>

<file path=ppt/tags/tag337.xml><?xml version="1.0" encoding="utf-8"?>
<p:tagLst xmlns:a="http://schemas.openxmlformats.org/drawingml/2006/main" xmlns:r="http://schemas.openxmlformats.org/officeDocument/2006/relationships" xmlns:p="http://schemas.openxmlformats.org/presentationml/2006/main">
  <p:tag name="AS_UNIQUEID" val="1628"/>
</p:tagLst>
</file>

<file path=ppt/tags/tag338.xml><?xml version="1.0" encoding="utf-8"?>
<p:tagLst xmlns:a="http://schemas.openxmlformats.org/drawingml/2006/main" xmlns:r="http://schemas.openxmlformats.org/officeDocument/2006/relationships" xmlns:p="http://schemas.openxmlformats.org/presentationml/2006/main">
  <p:tag name="AS_UNIQUEID" val="1629"/>
</p:tagLst>
</file>

<file path=ppt/tags/tag339.xml><?xml version="1.0" encoding="utf-8"?>
<p:tagLst xmlns:a="http://schemas.openxmlformats.org/drawingml/2006/main" xmlns:r="http://schemas.openxmlformats.org/officeDocument/2006/relationships" xmlns:p="http://schemas.openxmlformats.org/presentationml/2006/main">
  <p:tag name="AS_UNIQUEID" val="1630"/>
</p:tagLst>
</file>

<file path=ppt/tags/tag34.xml><?xml version="1.0" encoding="utf-8"?>
<p:tagLst xmlns:a="http://schemas.openxmlformats.org/drawingml/2006/main" xmlns:r="http://schemas.openxmlformats.org/officeDocument/2006/relationships" xmlns:p="http://schemas.openxmlformats.org/presentationml/2006/main">
  <p:tag name="AS_UNIQUEID" val="1350"/>
</p:tagLst>
</file>

<file path=ppt/tags/tag340.xml><?xml version="1.0" encoding="utf-8"?>
<p:tagLst xmlns:a="http://schemas.openxmlformats.org/drawingml/2006/main" xmlns:r="http://schemas.openxmlformats.org/officeDocument/2006/relationships" xmlns:p="http://schemas.openxmlformats.org/presentationml/2006/main">
  <p:tag name="AS_UNIQUEID" val="1631"/>
</p:tagLst>
</file>

<file path=ppt/tags/tag341.xml><?xml version="1.0" encoding="utf-8"?>
<p:tagLst xmlns:a="http://schemas.openxmlformats.org/drawingml/2006/main" xmlns:r="http://schemas.openxmlformats.org/officeDocument/2006/relationships" xmlns:p="http://schemas.openxmlformats.org/presentationml/2006/main">
  <p:tag name="AS_UNIQUEID" val="1632"/>
</p:tagLst>
</file>

<file path=ppt/tags/tag342.xml><?xml version="1.0" encoding="utf-8"?>
<p:tagLst xmlns:a="http://schemas.openxmlformats.org/drawingml/2006/main" xmlns:r="http://schemas.openxmlformats.org/officeDocument/2006/relationships" xmlns:p="http://schemas.openxmlformats.org/presentationml/2006/main">
  <p:tag name="AS_UNIQUEID" val="1633"/>
</p:tagLst>
</file>

<file path=ppt/tags/tag343.xml><?xml version="1.0" encoding="utf-8"?>
<p:tagLst xmlns:a="http://schemas.openxmlformats.org/drawingml/2006/main" xmlns:r="http://schemas.openxmlformats.org/officeDocument/2006/relationships" xmlns:p="http://schemas.openxmlformats.org/presentationml/2006/main">
  <p:tag name="AS_UNIQUEID" val="1634"/>
</p:tagLst>
</file>

<file path=ppt/tags/tag344.xml><?xml version="1.0" encoding="utf-8"?>
<p:tagLst xmlns:a="http://schemas.openxmlformats.org/drawingml/2006/main" xmlns:r="http://schemas.openxmlformats.org/officeDocument/2006/relationships" xmlns:p="http://schemas.openxmlformats.org/presentationml/2006/main">
  <p:tag name="AS_UNIQUEID" val="1635"/>
</p:tagLst>
</file>

<file path=ppt/tags/tag345.xml><?xml version="1.0" encoding="utf-8"?>
<p:tagLst xmlns:a="http://schemas.openxmlformats.org/drawingml/2006/main" xmlns:r="http://schemas.openxmlformats.org/officeDocument/2006/relationships" xmlns:p="http://schemas.openxmlformats.org/presentationml/2006/main">
  <p:tag name="AS_UNIQUEID" val="1636"/>
</p:tagLst>
</file>

<file path=ppt/tags/tag346.xml><?xml version="1.0" encoding="utf-8"?>
<p:tagLst xmlns:a="http://schemas.openxmlformats.org/drawingml/2006/main" xmlns:r="http://schemas.openxmlformats.org/officeDocument/2006/relationships" xmlns:p="http://schemas.openxmlformats.org/presentationml/2006/main">
  <p:tag name="AS_UNIQUEID" val="1637"/>
</p:tagLst>
</file>

<file path=ppt/tags/tag347.xml><?xml version="1.0" encoding="utf-8"?>
<p:tagLst xmlns:a="http://schemas.openxmlformats.org/drawingml/2006/main" xmlns:r="http://schemas.openxmlformats.org/officeDocument/2006/relationships" xmlns:p="http://schemas.openxmlformats.org/presentationml/2006/main">
  <p:tag name="AS_UNIQUEID" val="1638"/>
</p:tagLst>
</file>

<file path=ppt/tags/tag348.xml><?xml version="1.0" encoding="utf-8"?>
<p:tagLst xmlns:a="http://schemas.openxmlformats.org/drawingml/2006/main" xmlns:r="http://schemas.openxmlformats.org/officeDocument/2006/relationships" xmlns:p="http://schemas.openxmlformats.org/presentationml/2006/main">
  <p:tag name="AS_UNIQUEID" val="1647"/>
</p:tagLst>
</file>

<file path=ppt/tags/tag349.xml><?xml version="1.0" encoding="utf-8"?>
<p:tagLst xmlns:a="http://schemas.openxmlformats.org/drawingml/2006/main" xmlns:r="http://schemas.openxmlformats.org/officeDocument/2006/relationships" xmlns:p="http://schemas.openxmlformats.org/presentationml/2006/main">
  <p:tag name="AS_UNIQUEID" val="1656"/>
</p:tagLst>
</file>

<file path=ppt/tags/tag35.xml><?xml version="1.0" encoding="utf-8"?>
<p:tagLst xmlns:a="http://schemas.openxmlformats.org/drawingml/2006/main" xmlns:r="http://schemas.openxmlformats.org/officeDocument/2006/relationships" xmlns:p="http://schemas.openxmlformats.org/presentationml/2006/main">
  <p:tag name="AS_UNIQUEID" val="1351"/>
</p:tagLst>
</file>

<file path=ppt/tags/tag350.xml><?xml version="1.0" encoding="utf-8"?>
<p:tagLst xmlns:a="http://schemas.openxmlformats.org/drawingml/2006/main" xmlns:r="http://schemas.openxmlformats.org/officeDocument/2006/relationships" xmlns:p="http://schemas.openxmlformats.org/presentationml/2006/main">
  <p:tag name="AS_UNIQUEID" val="1665"/>
</p:tagLst>
</file>

<file path=ppt/tags/tag351.xml><?xml version="1.0" encoding="utf-8"?>
<p:tagLst xmlns:a="http://schemas.openxmlformats.org/drawingml/2006/main" xmlns:r="http://schemas.openxmlformats.org/officeDocument/2006/relationships" xmlns:p="http://schemas.openxmlformats.org/presentationml/2006/main">
  <p:tag name="AS_UNIQUEID" val="1666"/>
</p:tagLst>
</file>

<file path=ppt/tags/tag352.xml><?xml version="1.0" encoding="utf-8"?>
<p:tagLst xmlns:a="http://schemas.openxmlformats.org/drawingml/2006/main" xmlns:r="http://schemas.openxmlformats.org/officeDocument/2006/relationships" xmlns:p="http://schemas.openxmlformats.org/presentationml/2006/main">
  <p:tag name="AS_UNIQUEID" val="1667"/>
</p:tagLst>
</file>

<file path=ppt/tags/tag353.xml><?xml version="1.0" encoding="utf-8"?>
<p:tagLst xmlns:a="http://schemas.openxmlformats.org/drawingml/2006/main" xmlns:r="http://schemas.openxmlformats.org/officeDocument/2006/relationships" xmlns:p="http://schemas.openxmlformats.org/presentationml/2006/main">
  <p:tag name="AS_UNIQUEID" val="1668"/>
</p:tagLst>
</file>

<file path=ppt/tags/tag354.xml><?xml version="1.0" encoding="utf-8"?>
<p:tagLst xmlns:a="http://schemas.openxmlformats.org/drawingml/2006/main" xmlns:r="http://schemas.openxmlformats.org/officeDocument/2006/relationships" xmlns:p="http://schemas.openxmlformats.org/presentationml/2006/main">
  <p:tag name="AS_UNIQUEID" val="1671"/>
</p:tagLst>
</file>

<file path=ppt/tags/tag355.xml><?xml version="1.0" encoding="utf-8"?>
<p:tagLst xmlns:a="http://schemas.openxmlformats.org/drawingml/2006/main" xmlns:r="http://schemas.openxmlformats.org/officeDocument/2006/relationships" xmlns:p="http://schemas.openxmlformats.org/presentationml/2006/main">
  <p:tag name="AS_UNIQUEID" val="1672"/>
</p:tagLst>
</file>

<file path=ppt/tags/tag356.xml><?xml version="1.0" encoding="utf-8"?>
<p:tagLst xmlns:a="http://schemas.openxmlformats.org/drawingml/2006/main" xmlns:r="http://schemas.openxmlformats.org/officeDocument/2006/relationships" xmlns:p="http://schemas.openxmlformats.org/presentationml/2006/main">
  <p:tag name="AS_UNIQUEID" val="1673"/>
</p:tagLst>
</file>

<file path=ppt/tags/tag357.xml><?xml version="1.0" encoding="utf-8"?>
<p:tagLst xmlns:a="http://schemas.openxmlformats.org/drawingml/2006/main" xmlns:r="http://schemas.openxmlformats.org/officeDocument/2006/relationships" xmlns:p="http://schemas.openxmlformats.org/presentationml/2006/main">
  <p:tag name="AS_UNIQUEID" val="1669"/>
</p:tagLst>
</file>

<file path=ppt/tags/tag358.xml><?xml version="1.0" encoding="utf-8"?>
<p:tagLst xmlns:a="http://schemas.openxmlformats.org/drawingml/2006/main" xmlns:r="http://schemas.openxmlformats.org/officeDocument/2006/relationships" xmlns:p="http://schemas.openxmlformats.org/presentationml/2006/main">
  <p:tag name="AS_UNIQUEID" val="1670"/>
</p:tagLst>
</file>

<file path=ppt/tags/tag359.xml><?xml version="1.0" encoding="utf-8"?>
<p:tagLst xmlns:a="http://schemas.openxmlformats.org/drawingml/2006/main" xmlns:r="http://schemas.openxmlformats.org/officeDocument/2006/relationships" xmlns:p="http://schemas.openxmlformats.org/presentationml/2006/main">
  <p:tag name="AS_UNIQUEID" val="1657"/>
</p:tagLst>
</file>

<file path=ppt/tags/tag36.xml><?xml version="1.0" encoding="utf-8"?>
<p:tagLst xmlns:a="http://schemas.openxmlformats.org/drawingml/2006/main" xmlns:r="http://schemas.openxmlformats.org/officeDocument/2006/relationships" xmlns:p="http://schemas.openxmlformats.org/presentationml/2006/main">
  <p:tag name="AS_UNIQUEID" val="1352"/>
</p:tagLst>
</file>

<file path=ppt/tags/tag360.xml><?xml version="1.0" encoding="utf-8"?>
<p:tagLst xmlns:a="http://schemas.openxmlformats.org/drawingml/2006/main" xmlns:r="http://schemas.openxmlformats.org/officeDocument/2006/relationships" xmlns:p="http://schemas.openxmlformats.org/presentationml/2006/main">
  <p:tag name="AS_UNIQUEID" val="1658"/>
</p:tagLst>
</file>

<file path=ppt/tags/tag361.xml><?xml version="1.0" encoding="utf-8"?>
<p:tagLst xmlns:a="http://schemas.openxmlformats.org/drawingml/2006/main" xmlns:r="http://schemas.openxmlformats.org/officeDocument/2006/relationships" xmlns:p="http://schemas.openxmlformats.org/presentationml/2006/main">
  <p:tag name="AS_UNIQUEID" val="1659"/>
</p:tagLst>
</file>

<file path=ppt/tags/tag362.xml><?xml version="1.0" encoding="utf-8"?>
<p:tagLst xmlns:a="http://schemas.openxmlformats.org/drawingml/2006/main" xmlns:r="http://schemas.openxmlformats.org/officeDocument/2006/relationships" xmlns:p="http://schemas.openxmlformats.org/presentationml/2006/main">
  <p:tag name="AS_UNIQUEID" val="1662"/>
</p:tagLst>
</file>

<file path=ppt/tags/tag363.xml><?xml version="1.0" encoding="utf-8"?>
<p:tagLst xmlns:a="http://schemas.openxmlformats.org/drawingml/2006/main" xmlns:r="http://schemas.openxmlformats.org/officeDocument/2006/relationships" xmlns:p="http://schemas.openxmlformats.org/presentationml/2006/main">
  <p:tag name="AS_UNIQUEID" val="1663"/>
</p:tagLst>
</file>

<file path=ppt/tags/tag364.xml><?xml version="1.0" encoding="utf-8"?>
<p:tagLst xmlns:a="http://schemas.openxmlformats.org/drawingml/2006/main" xmlns:r="http://schemas.openxmlformats.org/officeDocument/2006/relationships" xmlns:p="http://schemas.openxmlformats.org/presentationml/2006/main">
  <p:tag name="AS_UNIQUEID" val="1664"/>
</p:tagLst>
</file>

<file path=ppt/tags/tag365.xml><?xml version="1.0" encoding="utf-8"?>
<p:tagLst xmlns:a="http://schemas.openxmlformats.org/drawingml/2006/main" xmlns:r="http://schemas.openxmlformats.org/officeDocument/2006/relationships" xmlns:p="http://schemas.openxmlformats.org/presentationml/2006/main">
  <p:tag name="AS_UNIQUEID" val="1660"/>
</p:tagLst>
</file>

<file path=ppt/tags/tag366.xml><?xml version="1.0" encoding="utf-8"?>
<p:tagLst xmlns:a="http://schemas.openxmlformats.org/drawingml/2006/main" xmlns:r="http://schemas.openxmlformats.org/officeDocument/2006/relationships" xmlns:p="http://schemas.openxmlformats.org/presentationml/2006/main">
  <p:tag name="AS_UNIQUEID" val="1661"/>
</p:tagLst>
</file>

<file path=ppt/tags/tag367.xml><?xml version="1.0" encoding="utf-8"?>
<p:tagLst xmlns:a="http://schemas.openxmlformats.org/drawingml/2006/main" xmlns:r="http://schemas.openxmlformats.org/officeDocument/2006/relationships" xmlns:p="http://schemas.openxmlformats.org/presentationml/2006/main">
  <p:tag name="AS_UNIQUEID" val="1648"/>
</p:tagLst>
</file>

<file path=ppt/tags/tag368.xml><?xml version="1.0" encoding="utf-8"?>
<p:tagLst xmlns:a="http://schemas.openxmlformats.org/drawingml/2006/main" xmlns:r="http://schemas.openxmlformats.org/officeDocument/2006/relationships" xmlns:p="http://schemas.openxmlformats.org/presentationml/2006/main">
  <p:tag name="AS_UNIQUEID" val="1649"/>
</p:tagLst>
</file>

<file path=ppt/tags/tag369.xml><?xml version="1.0" encoding="utf-8"?>
<p:tagLst xmlns:a="http://schemas.openxmlformats.org/drawingml/2006/main" xmlns:r="http://schemas.openxmlformats.org/officeDocument/2006/relationships" xmlns:p="http://schemas.openxmlformats.org/presentationml/2006/main">
  <p:tag name="AS_UNIQUEID" val="1650"/>
</p:tagLst>
</file>

<file path=ppt/tags/tag37.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653"/>
</p:tagLst>
</file>

<file path=ppt/tags/tag371.xml><?xml version="1.0" encoding="utf-8"?>
<p:tagLst xmlns:a="http://schemas.openxmlformats.org/drawingml/2006/main" xmlns:r="http://schemas.openxmlformats.org/officeDocument/2006/relationships" xmlns:p="http://schemas.openxmlformats.org/presentationml/2006/main">
  <p:tag name="AS_UNIQUEID" val="1654"/>
</p:tagLst>
</file>

<file path=ppt/tags/tag372.xml><?xml version="1.0" encoding="utf-8"?>
<p:tagLst xmlns:a="http://schemas.openxmlformats.org/drawingml/2006/main" xmlns:r="http://schemas.openxmlformats.org/officeDocument/2006/relationships" xmlns:p="http://schemas.openxmlformats.org/presentationml/2006/main">
  <p:tag name="AS_UNIQUEID" val="1655"/>
</p:tagLst>
</file>

<file path=ppt/tags/tag373.xml><?xml version="1.0" encoding="utf-8"?>
<p:tagLst xmlns:a="http://schemas.openxmlformats.org/drawingml/2006/main" xmlns:r="http://schemas.openxmlformats.org/officeDocument/2006/relationships" xmlns:p="http://schemas.openxmlformats.org/presentationml/2006/main">
  <p:tag name="AS_UNIQUEID" val="1651"/>
</p:tagLst>
</file>

<file path=ppt/tags/tag374.xml><?xml version="1.0" encoding="utf-8"?>
<p:tagLst xmlns:a="http://schemas.openxmlformats.org/drawingml/2006/main" xmlns:r="http://schemas.openxmlformats.org/officeDocument/2006/relationships" xmlns:p="http://schemas.openxmlformats.org/presentationml/2006/main">
  <p:tag name="AS_UNIQUEID" val="1652"/>
</p:tagLst>
</file>

<file path=ppt/tags/tag375.xml><?xml version="1.0" encoding="utf-8"?>
<p:tagLst xmlns:a="http://schemas.openxmlformats.org/drawingml/2006/main" xmlns:r="http://schemas.openxmlformats.org/officeDocument/2006/relationships" xmlns:p="http://schemas.openxmlformats.org/presentationml/2006/main">
  <p:tag name="AS_UNIQUEID" val="1639"/>
</p:tagLst>
</file>

<file path=ppt/tags/tag376.xml><?xml version="1.0" encoding="utf-8"?>
<p:tagLst xmlns:a="http://schemas.openxmlformats.org/drawingml/2006/main" xmlns:r="http://schemas.openxmlformats.org/officeDocument/2006/relationships" xmlns:p="http://schemas.openxmlformats.org/presentationml/2006/main">
  <p:tag name="AS_UNIQUEID" val="1640"/>
</p:tagLst>
</file>

<file path=ppt/tags/tag377.xml><?xml version="1.0" encoding="utf-8"?>
<p:tagLst xmlns:a="http://schemas.openxmlformats.org/drawingml/2006/main" xmlns:r="http://schemas.openxmlformats.org/officeDocument/2006/relationships" xmlns:p="http://schemas.openxmlformats.org/presentationml/2006/main">
  <p:tag name="AS_UNIQUEID" val="1641"/>
</p:tagLst>
</file>

<file path=ppt/tags/tag378.xml><?xml version="1.0" encoding="utf-8"?>
<p:tagLst xmlns:a="http://schemas.openxmlformats.org/drawingml/2006/main" xmlns:r="http://schemas.openxmlformats.org/officeDocument/2006/relationships" xmlns:p="http://schemas.openxmlformats.org/presentationml/2006/main">
  <p:tag name="AS_UNIQUEID" val="1644"/>
</p:tagLst>
</file>

<file path=ppt/tags/tag379.xml><?xml version="1.0" encoding="utf-8"?>
<p:tagLst xmlns:a="http://schemas.openxmlformats.org/drawingml/2006/main" xmlns:r="http://schemas.openxmlformats.org/officeDocument/2006/relationships" xmlns:p="http://schemas.openxmlformats.org/presentationml/2006/main">
  <p:tag name="AS_UNIQUEID" val="1645"/>
</p:tagLst>
</file>

<file path=ppt/tags/tag38.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80.xml><?xml version="1.0" encoding="utf-8"?>
<p:tagLst xmlns:a="http://schemas.openxmlformats.org/drawingml/2006/main" xmlns:r="http://schemas.openxmlformats.org/officeDocument/2006/relationships" xmlns:p="http://schemas.openxmlformats.org/presentationml/2006/main">
  <p:tag name="AS_UNIQUEID" val="1646"/>
</p:tagLst>
</file>

<file path=ppt/tags/tag381.xml><?xml version="1.0" encoding="utf-8"?>
<p:tagLst xmlns:a="http://schemas.openxmlformats.org/drawingml/2006/main" xmlns:r="http://schemas.openxmlformats.org/officeDocument/2006/relationships" xmlns:p="http://schemas.openxmlformats.org/presentationml/2006/main">
  <p:tag name="AS_UNIQUEID" val="1642"/>
</p:tagLst>
</file>

<file path=ppt/tags/tag382.xml><?xml version="1.0" encoding="utf-8"?>
<p:tagLst xmlns:a="http://schemas.openxmlformats.org/drawingml/2006/main" xmlns:r="http://schemas.openxmlformats.org/officeDocument/2006/relationships" xmlns:p="http://schemas.openxmlformats.org/presentationml/2006/main">
  <p:tag name="AS_UNIQUEID" val="1643"/>
</p:tagLst>
</file>

<file path=ppt/tags/tag383.xml><?xml version="1.0" encoding="utf-8"?>
<p:tagLst xmlns:a="http://schemas.openxmlformats.org/drawingml/2006/main" xmlns:r="http://schemas.openxmlformats.org/officeDocument/2006/relationships" xmlns:p="http://schemas.openxmlformats.org/presentationml/2006/main">
  <p:tag name="AS_UNIQUEID" val="1675"/>
</p:tagLst>
</file>

<file path=ppt/tags/tag384.xml><?xml version="1.0" encoding="utf-8"?>
<p:tagLst xmlns:a="http://schemas.openxmlformats.org/drawingml/2006/main" xmlns:r="http://schemas.openxmlformats.org/officeDocument/2006/relationships" xmlns:p="http://schemas.openxmlformats.org/presentationml/2006/main">
  <p:tag name="AS_UNIQUEID" val="1676"/>
</p:tagLst>
</file>

<file path=ppt/tags/tag385.xml><?xml version="1.0" encoding="utf-8"?>
<p:tagLst xmlns:a="http://schemas.openxmlformats.org/drawingml/2006/main" xmlns:r="http://schemas.openxmlformats.org/officeDocument/2006/relationships" xmlns:p="http://schemas.openxmlformats.org/presentationml/2006/main">
  <p:tag name="AS_UNIQUEID" val="1677"/>
</p:tagLst>
</file>

<file path=ppt/tags/tag386.xml><?xml version="1.0" encoding="utf-8"?>
<p:tagLst xmlns:a="http://schemas.openxmlformats.org/drawingml/2006/main" xmlns:r="http://schemas.openxmlformats.org/officeDocument/2006/relationships" xmlns:p="http://schemas.openxmlformats.org/presentationml/2006/main">
  <p:tag name="AS_UNIQUEID" val="1678"/>
</p:tagLst>
</file>

<file path=ppt/tags/tag387.xml><?xml version="1.0" encoding="utf-8"?>
<p:tagLst xmlns:a="http://schemas.openxmlformats.org/drawingml/2006/main" xmlns:r="http://schemas.openxmlformats.org/officeDocument/2006/relationships" xmlns:p="http://schemas.openxmlformats.org/presentationml/2006/main">
  <p:tag name="AS_UNIQUEID" val="1679"/>
</p:tagLst>
</file>

<file path=ppt/tags/tag388.xml><?xml version="1.0" encoding="utf-8"?>
<p:tagLst xmlns:a="http://schemas.openxmlformats.org/drawingml/2006/main" xmlns:r="http://schemas.openxmlformats.org/officeDocument/2006/relationships" xmlns:p="http://schemas.openxmlformats.org/presentationml/2006/main">
  <p:tag name="AS_UNIQUEID" val="1685"/>
</p:tagLst>
</file>

<file path=ppt/tags/tag389.xml><?xml version="1.0" encoding="utf-8"?>
<p:tagLst xmlns:a="http://schemas.openxmlformats.org/drawingml/2006/main" xmlns:r="http://schemas.openxmlformats.org/officeDocument/2006/relationships" xmlns:p="http://schemas.openxmlformats.org/presentationml/2006/main">
  <p:tag name="AS_UNIQUEID" val="1686"/>
</p:tagLst>
</file>

<file path=ppt/tags/tag39.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1687"/>
</p:tagLst>
</file>

<file path=ppt/tags/tag391.xml><?xml version="1.0" encoding="utf-8"?>
<p:tagLst xmlns:a="http://schemas.openxmlformats.org/drawingml/2006/main" xmlns:r="http://schemas.openxmlformats.org/officeDocument/2006/relationships" xmlns:p="http://schemas.openxmlformats.org/presentationml/2006/main">
  <p:tag name="AS_UNIQUEID" val="1688"/>
</p:tagLst>
</file>

<file path=ppt/tags/tag392.xml><?xml version="1.0" encoding="utf-8"?>
<p:tagLst xmlns:a="http://schemas.openxmlformats.org/drawingml/2006/main" xmlns:r="http://schemas.openxmlformats.org/officeDocument/2006/relationships" xmlns:p="http://schemas.openxmlformats.org/presentationml/2006/main">
  <p:tag name="AS_UNIQUEID" val="1689"/>
</p:tagLst>
</file>

<file path=ppt/tags/tag393.xml><?xml version="1.0" encoding="utf-8"?>
<p:tagLst xmlns:a="http://schemas.openxmlformats.org/drawingml/2006/main" xmlns:r="http://schemas.openxmlformats.org/officeDocument/2006/relationships" xmlns:p="http://schemas.openxmlformats.org/presentationml/2006/main">
  <p:tag name="AS_UNIQUEID" val="1681"/>
</p:tagLst>
</file>

<file path=ppt/tags/tag394.xml><?xml version="1.0" encoding="utf-8"?>
<p:tagLst xmlns:a="http://schemas.openxmlformats.org/drawingml/2006/main" xmlns:r="http://schemas.openxmlformats.org/officeDocument/2006/relationships" xmlns:p="http://schemas.openxmlformats.org/presentationml/2006/main">
  <p:tag name="AS_UNIQUEID" val="1682"/>
</p:tagLst>
</file>

<file path=ppt/tags/tag395.xml><?xml version="1.0" encoding="utf-8"?>
<p:tagLst xmlns:a="http://schemas.openxmlformats.org/drawingml/2006/main" xmlns:r="http://schemas.openxmlformats.org/officeDocument/2006/relationships" xmlns:p="http://schemas.openxmlformats.org/presentationml/2006/main">
  <p:tag name="AS_UNIQUEID" val="1683"/>
</p:tagLst>
</file>

<file path=ppt/tags/tag396.xml><?xml version="1.0" encoding="utf-8"?>
<p:tagLst xmlns:a="http://schemas.openxmlformats.org/drawingml/2006/main" xmlns:r="http://schemas.openxmlformats.org/officeDocument/2006/relationships" xmlns:p="http://schemas.openxmlformats.org/presentationml/2006/main">
  <p:tag name="AS_UNIQUEID" val="1695"/>
</p:tagLst>
</file>

<file path=ppt/tags/tag397.xml><?xml version="1.0" encoding="utf-8"?>
<p:tagLst xmlns:a="http://schemas.openxmlformats.org/drawingml/2006/main" xmlns:r="http://schemas.openxmlformats.org/officeDocument/2006/relationships" xmlns:p="http://schemas.openxmlformats.org/presentationml/2006/main">
  <p:tag name="AS_UNIQUEID" val="1696"/>
</p:tagLst>
</file>

<file path=ppt/tags/tag398.xml><?xml version="1.0" encoding="utf-8"?>
<p:tagLst xmlns:a="http://schemas.openxmlformats.org/drawingml/2006/main" xmlns:r="http://schemas.openxmlformats.org/officeDocument/2006/relationships" xmlns:p="http://schemas.openxmlformats.org/presentationml/2006/main">
  <p:tag name="AS_UNIQUEID" val="1697"/>
</p:tagLst>
</file>

<file path=ppt/tags/tag399.xml><?xml version="1.0" encoding="utf-8"?>
<p:tagLst xmlns:a="http://schemas.openxmlformats.org/drawingml/2006/main" xmlns:r="http://schemas.openxmlformats.org/officeDocument/2006/relationships" xmlns:p="http://schemas.openxmlformats.org/presentationml/2006/main">
  <p:tag name="AS_UNIQUEID" val="1699"/>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700"/>
</p:tagLst>
</file>

<file path=ppt/tags/tag401.xml><?xml version="1.0" encoding="utf-8"?>
<p:tagLst xmlns:a="http://schemas.openxmlformats.org/drawingml/2006/main" xmlns:r="http://schemas.openxmlformats.org/officeDocument/2006/relationships" xmlns:p="http://schemas.openxmlformats.org/presentationml/2006/main">
  <p:tag name="AS_UNIQUEID" val="1701"/>
</p:tagLst>
</file>

<file path=ppt/tags/tag402.xml><?xml version="1.0" encoding="utf-8"?>
<p:tagLst xmlns:a="http://schemas.openxmlformats.org/drawingml/2006/main" xmlns:r="http://schemas.openxmlformats.org/officeDocument/2006/relationships" xmlns:p="http://schemas.openxmlformats.org/presentationml/2006/main">
  <p:tag name="AS_UNIQUEID" val="1702"/>
</p:tagLst>
</file>

<file path=ppt/tags/tag403.xml><?xml version="1.0" encoding="utf-8"?>
<p:tagLst xmlns:a="http://schemas.openxmlformats.org/drawingml/2006/main" xmlns:r="http://schemas.openxmlformats.org/officeDocument/2006/relationships" xmlns:p="http://schemas.openxmlformats.org/presentationml/2006/main">
  <p:tag name="AS_UNIQUEID" val="1704"/>
</p:tagLst>
</file>

<file path=ppt/tags/tag404.xml><?xml version="1.0" encoding="utf-8"?>
<p:tagLst xmlns:a="http://schemas.openxmlformats.org/drawingml/2006/main" xmlns:r="http://schemas.openxmlformats.org/officeDocument/2006/relationships" xmlns:p="http://schemas.openxmlformats.org/presentationml/2006/main">
  <p:tag name="AS_UNIQUEID" val="1691"/>
</p:tagLst>
</file>

<file path=ppt/tags/tag405.xml><?xml version="1.0" encoding="utf-8"?>
<p:tagLst xmlns:a="http://schemas.openxmlformats.org/drawingml/2006/main" xmlns:r="http://schemas.openxmlformats.org/officeDocument/2006/relationships" xmlns:p="http://schemas.openxmlformats.org/presentationml/2006/main">
  <p:tag name="AS_UNIQUEID" val="1692"/>
</p:tagLst>
</file>

<file path=ppt/tags/tag406.xml><?xml version="1.0" encoding="utf-8"?>
<p:tagLst xmlns:a="http://schemas.openxmlformats.org/drawingml/2006/main" xmlns:r="http://schemas.openxmlformats.org/officeDocument/2006/relationships" xmlns:p="http://schemas.openxmlformats.org/presentationml/2006/main">
  <p:tag name="AS_UNIQUEID" val="1693"/>
</p:tagLst>
</file>

<file path=ppt/tags/tag407.xml><?xml version="1.0" encoding="utf-8"?>
<p:tagLst xmlns:a="http://schemas.openxmlformats.org/drawingml/2006/main" xmlns:r="http://schemas.openxmlformats.org/officeDocument/2006/relationships" xmlns:p="http://schemas.openxmlformats.org/presentationml/2006/main">
  <p:tag name="AS_UNIQUEID" val="1710"/>
</p:tagLst>
</file>

<file path=ppt/tags/tag408.xml><?xml version="1.0" encoding="utf-8"?>
<p:tagLst xmlns:a="http://schemas.openxmlformats.org/drawingml/2006/main" xmlns:r="http://schemas.openxmlformats.org/officeDocument/2006/relationships" xmlns:p="http://schemas.openxmlformats.org/presentationml/2006/main">
  <p:tag name="AS_UNIQUEID" val="1711"/>
</p:tagLst>
</file>

<file path=ppt/tags/tag409.xml><?xml version="1.0" encoding="utf-8"?>
<p:tagLst xmlns:a="http://schemas.openxmlformats.org/drawingml/2006/main" xmlns:r="http://schemas.openxmlformats.org/officeDocument/2006/relationships" xmlns:p="http://schemas.openxmlformats.org/presentationml/2006/main">
  <p:tag name="AS_UNIQUEID" val="1712"/>
</p:tagLst>
</file>

<file path=ppt/tags/tag41.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410.xml><?xml version="1.0" encoding="utf-8"?>
<p:tagLst xmlns:a="http://schemas.openxmlformats.org/drawingml/2006/main" xmlns:r="http://schemas.openxmlformats.org/officeDocument/2006/relationships" xmlns:p="http://schemas.openxmlformats.org/presentationml/2006/main">
  <p:tag name="AS_UNIQUEID" val="1713"/>
</p:tagLst>
</file>

<file path=ppt/tags/tag411.xml><?xml version="1.0" encoding="utf-8"?>
<p:tagLst xmlns:a="http://schemas.openxmlformats.org/drawingml/2006/main" xmlns:r="http://schemas.openxmlformats.org/officeDocument/2006/relationships" xmlns:p="http://schemas.openxmlformats.org/presentationml/2006/main">
  <p:tag name="AS_UNIQUEID" val="1714"/>
</p:tagLst>
</file>

<file path=ppt/tags/tag412.xml><?xml version="1.0" encoding="utf-8"?>
<p:tagLst xmlns:a="http://schemas.openxmlformats.org/drawingml/2006/main" xmlns:r="http://schemas.openxmlformats.org/officeDocument/2006/relationships" xmlns:p="http://schemas.openxmlformats.org/presentationml/2006/main">
  <p:tag name="AS_UNIQUEID" val="1706"/>
</p:tagLst>
</file>

<file path=ppt/tags/tag413.xml><?xml version="1.0" encoding="utf-8"?>
<p:tagLst xmlns:a="http://schemas.openxmlformats.org/drawingml/2006/main" xmlns:r="http://schemas.openxmlformats.org/officeDocument/2006/relationships" xmlns:p="http://schemas.openxmlformats.org/presentationml/2006/main">
  <p:tag name="AS_UNIQUEID" val="1707"/>
</p:tagLst>
</file>

<file path=ppt/tags/tag414.xml><?xml version="1.0" encoding="utf-8"?>
<p:tagLst xmlns:a="http://schemas.openxmlformats.org/drawingml/2006/main" xmlns:r="http://schemas.openxmlformats.org/officeDocument/2006/relationships" xmlns:p="http://schemas.openxmlformats.org/presentationml/2006/main">
  <p:tag name="AS_UNIQUEID" val="1708"/>
</p:tagLst>
</file>

<file path=ppt/tags/tag415.xml><?xml version="1.0" encoding="utf-8"?>
<p:tagLst xmlns:a="http://schemas.openxmlformats.org/drawingml/2006/main" xmlns:r="http://schemas.openxmlformats.org/officeDocument/2006/relationships" xmlns:p="http://schemas.openxmlformats.org/presentationml/2006/main">
  <p:tag name="AS_UNIQUEID" val="1720"/>
</p:tagLst>
</file>

<file path=ppt/tags/tag416.xml><?xml version="1.0" encoding="utf-8"?>
<p:tagLst xmlns:a="http://schemas.openxmlformats.org/drawingml/2006/main" xmlns:r="http://schemas.openxmlformats.org/officeDocument/2006/relationships" xmlns:p="http://schemas.openxmlformats.org/presentationml/2006/main">
  <p:tag name="AS_UNIQUEID" val="1721"/>
</p:tagLst>
</file>

<file path=ppt/tags/tag417.xml><?xml version="1.0" encoding="utf-8"?>
<p:tagLst xmlns:a="http://schemas.openxmlformats.org/drawingml/2006/main" xmlns:r="http://schemas.openxmlformats.org/officeDocument/2006/relationships" xmlns:p="http://schemas.openxmlformats.org/presentationml/2006/main">
  <p:tag name="AS_UNIQUEID" val="1722"/>
</p:tagLst>
</file>

<file path=ppt/tags/tag418.xml><?xml version="1.0" encoding="utf-8"?>
<p:tagLst xmlns:a="http://schemas.openxmlformats.org/drawingml/2006/main" xmlns:r="http://schemas.openxmlformats.org/officeDocument/2006/relationships" xmlns:p="http://schemas.openxmlformats.org/presentationml/2006/main">
  <p:tag name="AS_UNIQUEID" val="1723"/>
</p:tagLst>
</file>

<file path=ppt/tags/tag419.xml><?xml version="1.0" encoding="utf-8"?>
<p:tagLst xmlns:a="http://schemas.openxmlformats.org/drawingml/2006/main" xmlns:r="http://schemas.openxmlformats.org/officeDocument/2006/relationships" xmlns:p="http://schemas.openxmlformats.org/presentationml/2006/main">
  <p:tag name="AS_UNIQUEID" val="1725"/>
</p:tagLst>
</file>

<file path=ppt/tags/tag42.xml><?xml version="1.0" encoding="utf-8"?>
<p:tagLst xmlns:a="http://schemas.openxmlformats.org/drawingml/2006/main" xmlns:r="http://schemas.openxmlformats.org/officeDocument/2006/relationships" xmlns:p="http://schemas.openxmlformats.org/presentationml/2006/main">
  <p:tag name="AS_UNIQUEID" val="1312"/>
</p:tagLst>
</file>

<file path=ppt/tags/tag420.xml><?xml version="1.0" encoding="utf-8"?>
<p:tagLst xmlns:a="http://schemas.openxmlformats.org/drawingml/2006/main" xmlns:r="http://schemas.openxmlformats.org/officeDocument/2006/relationships" xmlns:p="http://schemas.openxmlformats.org/presentationml/2006/main">
  <p:tag name="AS_UNIQUEID" val="1727"/>
</p:tagLst>
</file>

<file path=ppt/tags/tag421.xml><?xml version="1.0" encoding="utf-8"?>
<p:tagLst xmlns:a="http://schemas.openxmlformats.org/drawingml/2006/main" xmlns:r="http://schemas.openxmlformats.org/officeDocument/2006/relationships" xmlns:p="http://schemas.openxmlformats.org/presentationml/2006/main">
  <p:tag name="AS_UNIQUEID" val="1729"/>
</p:tagLst>
</file>

<file path=ppt/tags/tag422.xml><?xml version="1.0" encoding="utf-8"?>
<p:tagLst xmlns:a="http://schemas.openxmlformats.org/drawingml/2006/main" xmlns:r="http://schemas.openxmlformats.org/officeDocument/2006/relationships" xmlns:p="http://schemas.openxmlformats.org/presentationml/2006/main">
  <p:tag name="AS_UNIQUEID" val="1730"/>
</p:tagLst>
</file>

<file path=ppt/tags/tag423.xml><?xml version="1.0" encoding="utf-8"?>
<p:tagLst xmlns:a="http://schemas.openxmlformats.org/drawingml/2006/main" xmlns:r="http://schemas.openxmlformats.org/officeDocument/2006/relationships" xmlns:p="http://schemas.openxmlformats.org/presentationml/2006/main">
  <p:tag name="AS_UNIQUEID" val="1716"/>
</p:tagLst>
</file>

<file path=ppt/tags/tag424.xml><?xml version="1.0" encoding="utf-8"?>
<p:tagLst xmlns:a="http://schemas.openxmlformats.org/drawingml/2006/main" xmlns:r="http://schemas.openxmlformats.org/officeDocument/2006/relationships" xmlns:p="http://schemas.openxmlformats.org/presentationml/2006/main">
  <p:tag name="AS_UNIQUEID" val="1717"/>
</p:tagLst>
</file>

<file path=ppt/tags/tag425.xml><?xml version="1.0" encoding="utf-8"?>
<p:tagLst xmlns:a="http://schemas.openxmlformats.org/drawingml/2006/main" xmlns:r="http://schemas.openxmlformats.org/officeDocument/2006/relationships" xmlns:p="http://schemas.openxmlformats.org/presentationml/2006/main">
  <p:tag name="AS_UNIQUEID" val="1718"/>
</p:tagLst>
</file>

<file path=ppt/tags/tag426.xml><?xml version="1.0" encoding="utf-8"?>
<p:tagLst xmlns:a="http://schemas.openxmlformats.org/drawingml/2006/main" xmlns:r="http://schemas.openxmlformats.org/officeDocument/2006/relationships" xmlns:p="http://schemas.openxmlformats.org/presentationml/2006/main">
  <p:tag name="AS_UNIQUEID" val="1736"/>
</p:tagLst>
</file>

<file path=ppt/tags/tag427.xml><?xml version="1.0" encoding="utf-8"?>
<p:tagLst xmlns:a="http://schemas.openxmlformats.org/drawingml/2006/main" xmlns:r="http://schemas.openxmlformats.org/officeDocument/2006/relationships" xmlns:p="http://schemas.openxmlformats.org/presentationml/2006/main">
  <p:tag name="AS_UNIQUEID" val="1737"/>
</p:tagLst>
</file>

<file path=ppt/tags/tag428.xml><?xml version="1.0" encoding="utf-8"?>
<p:tagLst xmlns:a="http://schemas.openxmlformats.org/drawingml/2006/main" xmlns:r="http://schemas.openxmlformats.org/officeDocument/2006/relationships" xmlns:p="http://schemas.openxmlformats.org/presentationml/2006/main">
  <p:tag name="AS_UNIQUEID" val="1738"/>
</p:tagLst>
</file>

<file path=ppt/tags/tag429.xml><?xml version="1.0" encoding="utf-8"?>
<p:tagLst xmlns:a="http://schemas.openxmlformats.org/drawingml/2006/main" xmlns:r="http://schemas.openxmlformats.org/officeDocument/2006/relationships" xmlns:p="http://schemas.openxmlformats.org/presentationml/2006/main">
  <p:tag name="AS_UNIQUEID" val="1740"/>
</p:tagLst>
</file>

<file path=ppt/tags/tag43.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430.xml><?xml version="1.0" encoding="utf-8"?>
<p:tagLst xmlns:p="http://schemas.openxmlformats.org/presentationml/2006/main">
  <p:tag name="AS_UNIQUEID" val="1698"/>
</p:tagLst>
</file>

<file path=ppt/tags/tag431.xml><?xml version="1.0" encoding="utf-8"?>
<p:tagLst xmlns:a="http://schemas.openxmlformats.org/drawingml/2006/main" xmlns:r="http://schemas.openxmlformats.org/officeDocument/2006/relationships" xmlns:p="http://schemas.openxmlformats.org/presentationml/2006/main">
  <p:tag name="AS_UNIQUEID" val="1732"/>
</p:tagLst>
</file>

<file path=ppt/tags/tag432.xml><?xml version="1.0" encoding="utf-8"?>
<p:tagLst xmlns:a="http://schemas.openxmlformats.org/drawingml/2006/main" xmlns:r="http://schemas.openxmlformats.org/officeDocument/2006/relationships" xmlns:p="http://schemas.openxmlformats.org/presentationml/2006/main">
  <p:tag name="AS_UNIQUEID" val="1733"/>
</p:tagLst>
</file>

<file path=ppt/tags/tag433.xml><?xml version="1.0" encoding="utf-8"?>
<p:tagLst xmlns:a="http://schemas.openxmlformats.org/drawingml/2006/main" xmlns:r="http://schemas.openxmlformats.org/officeDocument/2006/relationships" xmlns:p="http://schemas.openxmlformats.org/presentationml/2006/main">
  <p:tag name="AS_UNIQUEID" val="1734"/>
</p:tagLst>
</file>

<file path=ppt/tags/tag434.xml><?xml version="1.0" encoding="utf-8"?>
<p:tagLst xmlns:a="http://schemas.openxmlformats.org/drawingml/2006/main" xmlns:r="http://schemas.openxmlformats.org/officeDocument/2006/relationships" xmlns:p="http://schemas.openxmlformats.org/presentationml/2006/main">
  <p:tag name="AS_UNIQUEID" val="1747"/>
</p:tagLst>
</file>

<file path=ppt/tags/tag435.xml><?xml version="1.0" encoding="utf-8"?>
<p:tagLst xmlns:p="http://schemas.openxmlformats.org/presentationml/2006/main">
  <p:tag name="AS_UNIQUEID" val="1703"/>
</p:tagLst>
</file>

<file path=ppt/tags/tag436.xml><?xml version="1.0" encoding="utf-8"?>
<p:tagLst xmlns:a="http://schemas.openxmlformats.org/drawingml/2006/main" xmlns:r="http://schemas.openxmlformats.org/officeDocument/2006/relationships" xmlns:p="http://schemas.openxmlformats.org/presentationml/2006/main">
  <p:tag name="AS_UNIQUEID" val="1748"/>
</p:tagLst>
</file>

<file path=ppt/tags/tag437.xml><?xml version="1.0" encoding="utf-8"?>
<p:tagLst xmlns:a="http://schemas.openxmlformats.org/drawingml/2006/main" xmlns:r="http://schemas.openxmlformats.org/officeDocument/2006/relationships" xmlns:p="http://schemas.openxmlformats.org/presentationml/2006/main">
  <p:tag name="AS_UNIQUEID" val="1749"/>
</p:tagLst>
</file>

<file path=ppt/tags/tag438.xml><?xml version="1.0" encoding="utf-8"?>
<p:tagLst xmlns:a="http://schemas.openxmlformats.org/drawingml/2006/main" xmlns:r="http://schemas.openxmlformats.org/officeDocument/2006/relationships" xmlns:p="http://schemas.openxmlformats.org/presentationml/2006/main">
  <p:tag name="AS_UNIQUEID" val="1751"/>
</p:tagLst>
</file>

<file path=ppt/tags/tag439.xml><?xml version="1.0" encoding="utf-8"?>
<p:tagLst xmlns:a="http://schemas.openxmlformats.org/drawingml/2006/main" xmlns:r="http://schemas.openxmlformats.org/officeDocument/2006/relationships" xmlns:p="http://schemas.openxmlformats.org/presentationml/2006/main">
  <p:tag name="AS_UNIQUEID" val="1752"/>
</p:tagLst>
</file>

<file path=ppt/tags/tag44.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440.xml><?xml version="1.0" encoding="utf-8"?>
<p:tagLst xmlns:a="http://schemas.openxmlformats.org/drawingml/2006/main" xmlns:r="http://schemas.openxmlformats.org/officeDocument/2006/relationships" xmlns:p="http://schemas.openxmlformats.org/presentationml/2006/main">
  <p:tag name="AS_UNIQUEID" val="1754"/>
</p:tagLst>
</file>

<file path=ppt/tags/tag441.xml><?xml version="1.0" encoding="utf-8"?>
<p:tagLst xmlns:a="http://schemas.openxmlformats.org/drawingml/2006/main" xmlns:r="http://schemas.openxmlformats.org/officeDocument/2006/relationships" xmlns:p="http://schemas.openxmlformats.org/presentationml/2006/main">
  <p:tag name="AS_UNIQUEID" val="1755"/>
</p:tagLst>
</file>

<file path=ppt/tags/tag442.xml><?xml version="1.0" encoding="utf-8"?>
<p:tagLst xmlns:a="http://schemas.openxmlformats.org/drawingml/2006/main" xmlns:r="http://schemas.openxmlformats.org/officeDocument/2006/relationships" xmlns:p="http://schemas.openxmlformats.org/presentationml/2006/main">
  <p:tag name="AS_UNIQUEID" val="1743"/>
</p:tagLst>
</file>

<file path=ppt/tags/tag443.xml><?xml version="1.0" encoding="utf-8"?>
<p:tagLst xmlns:a="http://schemas.openxmlformats.org/drawingml/2006/main" xmlns:r="http://schemas.openxmlformats.org/officeDocument/2006/relationships" xmlns:p="http://schemas.openxmlformats.org/presentationml/2006/main">
  <p:tag name="AS_UNIQUEID" val="1744"/>
</p:tagLst>
</file>

<file path=ppt/tags/tag444.xml><?xml version="1.0" encoding="utf-8"?>
<p:tagLst xmlns:a="http://schemas.openxmlformats.org/drawingml/2006/main" xmlns:r="http://schemas.openxmlformats.org/officeDocument/2006/relationships" xmlns:p="http://schemas.openxmlformats.org/presentationml/2006/main">
  <p:tag name="AS_UNIQUEID" val="1745"/>
</p:tagLst>
</file>

<file path=ppt/tags/tag445.xml><?xml version="1.0" encoding="utf-8"?>
<p:tagLst xmlns:a="http://schemas.openxmlformats.org/drawingml/2006/main" xmlns:r="http://schemas.openxmlformats.org/officeDocument/2006/relationships" xmlns:p="http://schemas.openxmlformats.org/presentationml/2006/main">
  <p:tag name="AS_UNIQUEID" val="1761"/>
</p:tagLst>
</file>

<file path=ppt/tags/tag446.xml><?xml version="1.0" encoding="utf-8"?>
<p:tagLst xmlns:a="http://schemas.openxmlformats.org/drawingml/2006/main" xmlns:r="http://schemas.openxmlformats.org/officeDocument/2006/relationships" xmlns:p="http://schemas.openxmlformats.org/presentationml/2006/main">
  <p:tag name="AS_UNIQUEID" val="1762"/>
</p:tagLst>
</file>

<file path=ppt/tags/tag447.xml><?xml version="1.0" encoding="utf-8"?>
<p:tagLst xmlns:a="http://schemas.openxmlformats.org/drawingml/2006/main" xmlns:r="http://schemas.openxmlformats.org/officeDocument/2006/relationships" xmlns:p="http://schemas.openxmlformats.org/presentationml/2006/main">
  <p:tag name="AS_UNIQUEID" val="1763"/>
</p:tagLst>
</file>

<file path=ppt/tags/tag448.xml><?xml version="1.0" encoding="utf-8"?>
<p:tagLst xmlns:a="http://schemas.openxmlformats.org/drawingml/2006/main" xmlns:r="http://schemas.openxmlformats.org/officeDocument/2006/relationships" xmlns:p="http://schemas.openxmlformats.org/presentationml/2006/main">
  <p:tag name="AS_UNIQUEID" val="1765"/>
</p:tagLst>
</file>

<file path=ppt/tags/tag449.xml><?xml version="1.0" encoding="utf-8"?>
<p:tagLst xmlns:a="http://schemas.openxmlformats.org/drawingml/2006/main" xmlns:r="http://schemas.openxmlformats.org/officeDocument/2006/relationships" xmlns:p="http://schemas.openxmlformats.org/presentationml/2006/main">
  <p:tag name="AS_UNIQUEID" val="1766"/>
</p:tagLst>
</file>

<file path=ppt/tags/tag45.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450.xml><?xml version="1.0" encoding="utf-8"?>
<p:tagLst xmlns:a="http://schemas.openxmlformats.org/drawingml/2006/main" xmlns:r="http://schemas.openxmlformats.org/officeDocument/2006/relationships" xmlns:p="http://schemas.openxmlformats.org/presentationml/2006/main">
  <p:tag name="AS_UNIQUEID" val="1757"/>
</p:tagLst>
</file>

<file path=ppt/tags/tag451.xml><?xml version="1.0" encoding="utf-8"?>
<p:tagLst xmlns:a="http://schemas.openxmlformats.org/drawingml/2006/main" xmlns:r="http://schemas.openxmlformats.org/officeDocument/2006/relationships" xmlns:p="http://schemas.openxmlformats.org/presentationml/2006/main">
  <p:tag name="AS_UNIQUEID" val="1758"/>
</p:tagLst>
</file>

<file path=ppt/tags/tag452.xml><?xml version="1.0" encoding="utf-8"?>
<p:tagLst xmlns:a="http://schemas.openxmlformats.org/drawingml/2006/main" xmlns:r="http://schemas.openxmlformats.org/officeDocument/2006/relationships" xmlns:p="http://schemas.openxmlformats.org/presentationml/2006/main">
  <p:tag name="AS_UNIQUEID" val="1759"/>
</p:tagLst>
</file>

<file path=ppt/tags/tag453.xml><?xml version="1.0" encoding="utf-8"?>
<p:tagLst xmlns:a="http://schemas.openxmlformats.org/drawingml/2006/main" xmlns:r="http://schemas.openxmlformats.org/officeDocument/2006/relationships" xmlns:p="http://schemas.openxmlformats.org/presentationml/2006/main">
  <p:tag name="AS_UNIQUEID" val="1772"/>
</p:tagLst>
</file>

<file path=ppt/tags/tag454.xml><?xml version="1.0" encoding="utf-8"?>
<p:tagLst xmlns:a="http://schemas.openxmlformats.org/drawingml/2006/main" xmlns:r="http://schemas.openxmlformats.org/officeDocument/2006/relationships" xmlns:p="http://schemas.openxmlformats.org/presentationml/2006/main">
  <p:tag name="AS_UNIQUEID" val="1773"/>
</p:tagLst>
</file>

<file path=ppt/tags/tag455.xml><?xml version="1.0" encoding="utf-8"?>
<p:tagLst xmlns:a="http://schemas.openxmlformats.org/drawingml/2006/main" xmlns:r="http://schemas.openxmlformats.org/officeDocument/2006/relationships" xmlns:p="http://schemas.openxmlformats.org/presentationml/2006/main">
  <p:tag name="AS_UNIQUEID" val="1775"/>
</p:tagLst>
</file>

<file path=ppt/tags/tag456.xml><?xml version="1.0" encoding="utf-8"?>
<p:tagLst xmlns:p="http://schemas.openxmlformats.org/presentationml/2006/main">
  <p:tag name="AS_UNIQUEID" val="1724"/>
</p:tagLst>
</file>

<file path=ppt/tags/tag457.xml><?xml version="1.0" encoding="utf-8"?>
<p:tagLst xmlns:a="http://schemas.openxmlformats.org/drawingml/2006/main" xmlns:r="http://schemas.openxmlformats.org/officeDocument/2006/relationships" xmlns:p="http://schemas.openxmlformats.org/presentationml/2006/main">
  <p:tag name="AS_UNIQUEID" val="1768"/>
</p:tagLst>
</file>

<file path=ppt/tags/tag458.xml><?xml version="1.0" encoding="utf-8"?>
<p:tagLst xmlns:p="http://schemas.openxmlformats.org/presentationml/2006/main">
  <p:tag name="AS_UNIQUEID" val="1726"/>
</p:tagLst>
</file>

<file path=ppt/tags/tag459.xml><?xml version="1.0" encoding="utf-8"?>
<p:tagLst xmlns:a="http://schemas.openxmlformats.org/drawingml/2006/main" xmlns:r="http://schemas.openxmlformats.org/officeDocument/2006/relationships" xmlns:p="http://schemas.openxmlformats.org/presentationml/2006/main">
  <p:tag name="AS_UNIQUEID" val="1769"/>
</p:tagLst>
</file>

<file path=ppt/tags/tag46.xml><?xml version="1.0" encoding="utf-8"?>
<p:tagLst xmlns:a="http://schemas.openxmlformats.org/drawingml/2006/main" xmlns:r="http://schemas.openxmlformats.org/officeDocument/2006/relationships" xmlns:p="http://schemas.openxmlformats.org/presentationml/2006/main">
  <p:tag name="AS_UNIQUEID" val="1328"/>
</p:tagLst>
</file>

<file path=ppt/tags/tag460.xml><?xml version="1.0" encoding="utf-8"?>
<p:tagLst xmlns:p="http://schemas.openxmlformats.org/presentationml/2006/main">
  <p:tag name="AS_UNIQUEID" val="1728"/>
</p:tagLst>
</file>

<file path=ppt/tags/tag461.xml><?xml version="1.0" encoding="utf-8"?>
<p:tagLst xmlns:a="http://schemas.openxmlformats.org/drawingml/2006/main" xmlns:r="http://schemas.openxmlformats.org/officeDocument/2006/relationships" xmlns:p="http://schemas.openxmlformats.org/presentationml/2006/main">
  <p:tag name="AS_UNIQUEID" val="1770"/>
</p:tagLst>
</file>

<file path=ppt/tags/tag462.xml><?xml version="1.0" encoding="utf-8"?>
<p:tagLst xmlns:a="http://schemas.openxmlformats.org/drawingml/2006/main" xmlns:r="http://schemas.openxmlformats.org/officeDocument/2006/relationships" xmlns:p="http://schemas.openxmlformats.org/presentationml/2006/main">
  <p:tag name="AS_UNIQUEID" val="1781"/>
</p:tagLst>
</file>

<file path=ppt/tags/tag463.xml><?xml version="1.0" encoding="utf-8"?>
<p:tagLst xmlns:a="http://schemas.openxmlformats.org/drawingml/2006/main" xmlns:r="http://schemas.openxmlformats.org/officeDocument/2006/relationships" xmlns:p="http://schemas.openxmlformats.org/presentationml/2006/main">
  <p:tag name="AS_UNIQUEID" val="1782"/>
</p:tagLst>
</file>

<file path=ppt/tags/tag464.xml><?xml version="1.0" encoding="utf-8"?>
<p:tagLst xmlns:a="http://schemas.openxmlformats.org/drawingml/2006/main" xmlns:r="http://schemas.openxmlformats.org/officeDocument/2006/relationships" xmlns:p="http://schemas.openxmlformats.org/presentationml/2006/main">
  <p:tag name="AS_UNIQUEID" val="1784"/>
</p:tagLst>
</file>

<file path=ppt/tags/tag465.xml><?xml version="1.0" encoding="utf-8"?>
<p:tagLst xmlns:a="http://schemas.openxmlformats.org/drawingml/2006/main" xmlns:r="http://schemas.openxmlformats.org/officeDocument/2006/relationships" xmlns:p="http://schemas.openxmlformats.org/presentationml/2006/main">
  <p:tag name="AS_UNIQUEID" val="1785"/>
</p:tagLst>
</file>

<file path=ppt/tags/tag466.xml><?xml version="1.0" encoding="utf-8"?>
<p:tagLst xmlns:a="http://schemas.openxmlformats.org/drawingml/2006/main" xmlns:r="http://schemas.openxmlformats.org/officeDocument/2006/relationships" xmlns:p="http://schemas.openxmlformats.org/presentationml/2006/main">
  <p:tag name="AS_UNIQUEID" val="1786"/>
</p:tagLst>
</file>

<file path=ppt/tags/tag467.xml><?xml version="1.0" encoding="utf-8"?>
<p:tagLst xmlns:a="http://schemas.openxmlformats.org/drawingml/2006/main" xmlns:r="http://schemas.openxmlformats.org/officeDocument/2006/relationships" xmlns:p="http://schemas.openxmlformats.org/presentationml/2006/main">
  <p:tag name="AS_UNIQUEID" val="1777"/>
</p:tagLst>
</file>

<file path=ppt/tags/tag468.xml><?xml version="1.0" encoding="utf-8"?>
<p:tagLst xmlns:a="http://schemas.openxmlformats.org/drawingml/2006/main" xmlns:r="http://schemas.openxmlformats.org/officeDocument/2006/relationships" xmlns:p="http://schemas.openxmlformats.org/presentationml/2006/main">
  <p:tag name="AS_UNIQUEID" val="1778"/>
</p:tagLst>
</file>

<file path=ppt/tags/tag469.xml><?xml version="1.0" encoding="utf-8"?>
<p:tagLst xmlns:a="http://schemas.openxmlformats.org/drawingml/2006/main" xmlns:r="http://schemas.openxmlformats.org/officeDocument/2006/relationships" xmlns:p="http://schemas.openxmlformats.org/presentationml/2006/main">
  <p:tag name="AS_UNIQUEID" val="1779"/>
</p:tagLst>
</file>

<file path=ppt/tags/tag47.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70.xml><?xml version="1.0" encoding="utf-8"?>
<p:tagLst xmlns:a="http://schemas.openxmlformats.org/drawingml/2006/main" xmlns:r="http://schemas.openxmlformats.org/officeDocument/2006/relationships" xmlns:p="http://schemas.openxmlformats.org/presentationml/2006/main">
  <p:tag name="AS_UNIQUEID" val="1792"/>
</p:tagLst>
</file>

<file path=ppt/tags/tag471.xml><?xml version="1.0" encoding="utf-8"?>
<p:tagLst xmlns:p="http://schemas.openxmlformats.org/presentationml/2006/main">
  <p:tag name="AS_UNIQUEID" val="1739"/>
</p:tagLst>
</file>

<file path=ppt/tags/tag472.xml><?xml version="1.0" encoding="utf-8"?>
<p:tagLst xmlns:a="http://schemas.openxmlformats.org/drawingml/2006/main" xmlns:r="http://schemas.openxmlformats.org/officeDocument/2006/relationships" xmlns:p="http://schemas.openxmlformats.org/presentationml/2006/main">
  <p:tag name="AS_UNIQUEID" val="1793"/>
</p:tagLst>
</file>

<file path=ppt/tags/tag473.xml><?xml version="1.0" encoding="utf-8"?>
<p:tagLst xmlns:p="http://schemas.openxmlformats.org/presentationml/2006/main">
  <p:tag name="AS_UNIQUEID" val="1741"/>
</p:tagLst>
</file>

<file path=ppt/tags/tag474.xml><?xml version="1.0" encoding="utf-8"?>
<p:tagLst xmlns:a="http://schemas.openxmlformats.org/drawingml/2006/main" xmlns:r="http://schemas.openxmlformats.org/officeDocument/2006/relationships" xmlns:p="http://schemas.openxmlformats.org/presentationml/2006/main">
  <p:tag name="AS_UNIQUEID" val="1795"/>
</p:tagLst>
</file>

<file path=ppt/tags/tag475.xml><?xml version="1.0" encoding="utf-8"?>
<p:tagLst xmlns:a="http://schemas.openxmlformats.org/drawingml/2006/main" xmlns:r="http://schemas.openxmlformats.org/officeDocument/2006/relationships" xmlns:p="http://schemas.openxmlformats.org/presentationml/2006/main">
  <p:tag name="AS_UNIQUEID" val="1788"/>
</p:tagLst>
</file>

<file path=ppt/tags/tag476.xml><?xml version="1.0" encoding="utf-8"?>
<p:tagLst xmlns:a="http://schemas.openxmlformats.org/drawingml/2006/main" xmlns:r="http://schemas.openxmlformats.org/officeDocument/2006/relationships" xmlns:p="http://schemas.openxmlformats.org/presentationml/2006/main">
  <p:tag name="AS_UNIQUEID" val="1789"/>
</p:tagLst>
</file>

<file path=ppt/tags/tag477.xml><?xml version="1.0" encoding="utf-8"?>
<p:tagLst xmlns:a="http://schemas.openxmlformats.org/drawingml/2006/main" xmlns:r="http://schemas.openxmlformats.org/officeDocument/2006/relationships" xmlns:p="http://schemas.openxmlformats.org/presentationml/2006/main">
  <p:tag name="AS_UNIQUEID" val="1790"/>
</p:tagLst>
</file>

<file path=ppt/tags/tag478.xml><?xml version="1.0" encoding="utf-8"?>
<p:tagLst xmlns:a="http://schemas.openxmlformats.org/drawingml/2006/main" xmlns:r="http://schemas.openxmlformats.org/officeDocument/2006/relationships" xmlns:p="http://schemas.openxmlformats.org/presentationml/2006/main">
  <p:tag name="AS_UNIQUEID" val="1802"/>
</p:tagLst>
</file>

<file path=ppt/tags/tag479.xml><?xml version="1.0" encoding="utf-8"?>
<p:tagLst xmlns:a="http://schemas.openxmlformats.org/drawingml/2006/main" xmlns:r="http://schemas.openxmlformats.org/officeDocument/2006/relationships" xmlns:p="http://schemas.openxmlformats.org/presentationml/2006/main">
  <p:tag name="AS_UNIQUEID" val="1803"/>
</p:tagLst>
</file>

<file path=ppt/tags/tag48.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80.xml><?xml version="1.0" encoding="utf-8"?>
<p:tagLst xmlns:a="http://schemas.openxmlformats.org/drawingml/2006/main" xmlns:r="http://schemas.openxmlformats.org/officeDocument/2006/relationships" xmlns:p="http://schemas.openxmlformats.org/presentationml/2006/main">
  <p:tag name="AS_UNIQUEID" val="1805"/>
</p:tagLst>
</file>

<file path=ppt/tags/tag481.xml><?xml version="1.0" encoding="utf-8"?>
<p:tagLst xmlns:a="http://schemas.openxmlformats.org/drawingml/2006/main" xmlns:r="http://schemas.openxmlformats.org/officeDocument/2006/relationships" xmlns:p="http://schemas.openxmlformats.org/presentationml/2006/main">
  <p:tag name="AS_UNIQUEID" val="1807"/>
</p:tagLst>
</file>

<file path=ppt/tags/tag482.xml><?xml version="1.0" encoding="utf-8"?>
<p:tagLst xmlns:p="http://schemas.openxmlformats.org/presentationml/2006/main">
  <p:tag name="AS_UNIQUEID" val="1750"/>
</p:tagLst>
</file>

<file path=ppt/tags/tag483.xml><?xml version="1.0" encoding="utf-8"?>
<p:tagLst xmlns:a="http://schemas.openxmlformats.org/drawingml/2006/main" xmlns:r="http://schemas.openxmlformats.org/officeDocument/2006/relationships" xmlns:p="http://schemas.openxmlformats.org/presentationml/2006/main">
  <p:tag name="AS_UNIQUEID" val="1809"/>
</p:tagLst>
</file>

<file path=ppt/tags/tag484.xml><?xml version="1.0" encoding="utf-8"?>
<p:tagLst xmlns:a="http://schemas.openxmlformats.org/drawingml/2006/main" xmlns:r="http://schemas.openxmlformats.org/officeDocument/2006/relationships" xmlns:p="http://schemas.openxmlformats.org/presentationml/2006/main">
  <p:tag name="AS_UNIQUEID" val="1798"/>
</p:tagLst>
</file>

<file path=ppt/tags/tag485.xml><?xml version="1.0" encoding="utf-8"?>
<p:tagLst xmlns:p="http://schemas.openxmlformats.org/presentationml/2006/main">
  <p:tag name="AS_UNIQUEID" val="1753"/>
</p:tagLst>
</file>

<file path=ppt/tags/tag486.xml><?xml version="1.0" encoding="utf-8"?>
<p:tagLst xmlns:a="http://schemas.openxmlformats.org/drawingml/2006/main" xmlns:r="http://schemas.openxmlformats.org/officeDocument/2006/relationships" xmlns:p="http://schemas.openxmlformats.org/presentationml/2006/main">
  <p:tag name="AS_UNIQUEID" val="1799"/>
</p:tagLst>
</file>

<file path=ppt/tags/tag487.xml><?xml version="1.0" encoding="utf-8"?>
<p:tagLst xmlns:a="http://schemas.openxmlformats.org/drawingml/2006/main" xmlns:r="http://schemas.openxmlformats.org/officeDocument/2006/relationships" xmlns:p="http://schemas.openxmlformats.org/presentationml/2006/main">
  <p:tag name="AS_UNIQUEID" val="1800"/>
</p:tagLst>
</file>

<file path=ppt/tags/tag488.xml><?xml version="1.0" encoding="utf-8"?>
<p:tagLst xmlns:a="http://schemas.openxmlformats.org/drawingml/2006/main" xmlns:r="http://schemas.openxmlformats.org/officeDocument/2006/relationships" xmlns:p="http://schemas.openxmlformats.org/presentationml/2006/main">
  <p:tag name="AS_UNIQUEID" val="1816"/>
</p:tagLst>
</file>

<file path=ppt/tags/tag489.xml><?xml version="1.0" encoding="utf-8"?>
<p:tagLst xmlns:a="http://schemas.openxmlformats.org/drawingml/2006/main" xmlns:r="http://schemas.openxmlformats.org/officeDocument/2006/relationships" xmlns:p="http://schemas.openxmlformats.org/presentationml/2006/main">
  <p:tag name="AS_UNIQUEID" val="1817"/>
</p:tagLst>
</file>

<file path=ppt/tags/tag49.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90.xml><?xml version="1.0" encoding="utf-8"?>
<p:tagLst xmlns:a="http://schemas.openxmlformats.org/drawingml/2006/main" xmlns:r="http://schemas.openxmlformats.org/officeDocument/2006/relationships" xmlns:p="http://schemas.openxmlformats.org/presentationml/2006/main">
  <p:tag name="AS_UNIQUEID" val="1819"/>
</p:tagLst>
</file>

<file path=ppt/tags/tag491.xml><?xml version="1.0" encoding="utf-8"?>
<p:tagLst xmlns:a="http://schemas.openxmlformats.org/drawingml/2006/main" xmlns:r="http://schemas.openxmlformats.org/officeDocument/2006/relationships" xmlns:p="http://schemas.openxmlformats.org/presentationml/2006/main">
  <p:tag name="AS_UNIQUEID" val="1821"/>
</p:tagLst>
</file>

<file path=ppt/tags/tag492.xml><?xml version="1.0" encoding="utf-8"?>
<p:tagLst xmlns:a="http://schemas.openxmlformats.org/drawingml/2006/main" xmlns:r="http://schemas.openxmlformats.org/officeDocument/2006/relationships" xmlns:p="http://schemas.openxmlformats.org/presentationml/2006/main">
  <p:tag name="AS_UNIQUEID" val="1823"/>
</p:tagLst>
</file>

<file path=ppt/tags/tag493.xml><?xml version="1.0" encoding="utf-8"?>
<p:tagLst xmlns:a="http://schemas.openxmlformats.org/drawingml/2006/main" xmlns:r="http://schemas.openxmlformats.org/officeDocument/2006/relationships" xmlns:p="http://schemas.openxmlformats.org/presentationml/2006/main">
  <p:tag name="AS_UNIQUEID" val="1825"/>
</p:tagLst>
</file>

<file path=ppt/tags/tag494.xml><?xml version="1.0" encoding="utf-8"?>
<p:tagLst xmlns:a="http://schemas.openxmlformats.org/drawingml/2006/main" xmlns:r="http://schemas.openxmlformats.org/officeDocument/2006/relationships" xmlns:p="http://schemas.openxmlformats.org/presentationml/2006/main">
  <p:tag name="AS_UNIQUEID" val="1812"/>
</p:tagLst>
</file>

<file path=ppt/tags/tag495.xml><?xml version="1.0" encoding="utf-8"?>
<p:tagLst xmlns:a="http://schemas.openxmlformats.org/drawingml/2006/main" xmlns:r="http://schemas.openxmlformats.org/officeDocument/2006/relationships" xmlns:p="http://schemas.openxmlformats.org/presentationml/2006/main">
  <p:tag name="AS_UNIQUEID" val="1813"/>
</p:tagLst>
</file>

<file path=ppt/tags/tag496.xml><?xml version="1.0" encoding="utf-8"?>
<p:tagLst xmlns:p="http://schemas.openxmlformats.org/presentationml/2006/main">
  <p:tag name="AS_UNIQUEID" val="1764"/>
</p:tagLst>
</file>

<file path=ppt/tags/tag497.xml><?xml version="1.0" encoding="utf-8"?>
<p:tagLst xmlns:a="http://schemas.openxmlformats.org/drawingml/2006/main" xmlns:r="http://schemas.openxmlformats.org/officeDocument/2006/relationships" xmlns:p="http://schemas.openxmlformats.org/presentationml/2006/main">
  <p:tag name="AS_UNIQUEID" val="1814"/>
</p:tagLst>
</file>

<file path=ppt/tags/tag498.xml><?xml version="1.0" encoding="utf-8"?>
<p:tagLst xmlns:a="http://schemas.openxmlformats.org/drawingml/2006/main" xmlns:r="http://schemas.openxmlformats.org/officeDocument/2006/relationships" xmlns:p="http://schemas.openxmlformats.org/presentationml/2006/main">
  <p:tag name="AS_UNIQUEID" val="1831"/>
</p:tagLst>
</file>

<file path=ppt/tags/tag499.xml><?xml version="1.0" encoding="utf-8"?>
<p:tagLst xmlns:a="http://schemas.openxmlformats.org/drawingml/2006/main" xmlns:r="http://schemas.openxmlformats.org/officeDocument/2006/relationships" xmlns:p="http://schemas.openxmlformats.org/presentationml/2006/main">
  <p:tag name="AS_UNIQUEID" val="183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500.xml><?xml version="1.0" encoding="utf-8"?>
<p:tagLst xmlns:a="http://schemas.openxmlformats.org/drawingml/2006/main" xmlns:r="http://schemas.openxmlformats.org/officeDocument/2006/relationships" xmlns:p="http://schemas.openxmlformats.org/presentationml/2006/main">
  <p:tag name="AS_UNIQUEID" val="1833"/>
</p:tagLst>
</file>

<file path=ppt/tags/tag501.xml><?xml version="1.0" encoding="utf-8"?>
<p:tagLst xmlns:a="http://schemas.openxmlformats.org/drawingml/2006/main" xmlns:r="http://schemas.openxmlformats.org/officeDocument/2006/relationships" xmlns:p="http://schemas.openxmlformats.org/presentationml/2006/main">
  <p:tag name="AS_UNIQUEID" val="1834"/>
</p:tagLst>
</file>

<file path=ppt/tags/tag502.xml><?xml version="1.0" encoding="utf-8"?>
<p:tagLst xmlns:a="http://schemas.openxmlformats.org/drawingml/2006/main" xmlns:r="http://schemas.openxmlformats.org/officeDocument/2006/relationships" xmlns:p="http://schemas.openxmlformats.org/presentationml/2006/main">
  <p:tag name="AS_UNIQUEID" val="1835"/>
</p:tagLst>
</file>

<file path=ppt/tags/tag503.xml><?xml version="1.0" encoding="utf-8"?>
<p:tagLst xmlns:a="http://schemas.openxmlformats.org/drawingml/2006/main" xmlns:r="http://schemas.openxmlformats.org/officeDocument/2006/relationships" xmlns:p="http://schemas.openxmlformats.org/presentationml/2006/main">
  <p:tag name="AS_UNIQUEID" val="1827"/>
</p:tagLst>
</file>

<file path=ppt/tags/tag504.xml><?xml version="1.0" encoding="utf-8"?>
<p:tagLst xmlns:a="http://schemas.openxmlformats.org/drawingml/2006/main" xmlns:r="http://schemas.openxmlformats.org/officeDocument/2006/relationships" xmlns:p="http://schemas.openxmlformats.org/presentationml/2006/main">
  <p:tag name="AS_UNIQUEID" val="1828"/>
</p:tagLst>
</file>

<file path=ppt/tags/tag505.xml><?xml version="1.0" encoding="utf-8"?>
<p:tagLst xmlns:a="http://schemas.openxmlformats.org/drawingml/2006/main" xmlns:r="http://schemas.openxmlformats.org/officeDocument/2006/relationships" xmlns:p="http://schemas.openxmlformats.org/presentationml/2006/main">
  <p:tag name="AS_UNIQUEID" val="1829"/>
</p:tagLst>
</file>

<file path=ppt/tags/tag506.xml><?xml version="1.0" encoding="utf-8"?>
<p:tagLst xmlns:p="http://schemas.openxmlformats.org/presentationml/2006/main">
  <p:tag name="AS_UNIQUEID" val="1774"/>
</p:tagLst>
</file>

<file path=ppt/tags/tag507.xml><?xml version="1.0" encoding="utf-8"?>
<p:tagLst xmlns:a="http://schemas.openxmlformats.org/drawingml/2006/main" xmlns:r="http://schemas.openxmlformats.org/officeDocument/2006/relationships" xmlns:p="http://schemas.openxmlformats.org/presentationml/2006/main">
  <p:tag name="AS_UNIQUEID" val="1841"/>
</p:tagLst>
</file>

<file path=ppt/tags/tag508.xml><?xml version="1.0" encoding="utf-8"?>
<p:tagLst xmlns:a="http://schemas.openxmlformats.org/drawingml/2006/main" xmlns:r="http://schemas.openxmlformats.org/officeDocument/2006/relationships" xmlns:p="http://schemas.openxmlformats.org/presentationml/2006/main">
  <p:tag name="AS_UNIQUEID" val="1842"/>
</p:tagLst>
</file>

<file path=ppt/tags/tag509.xml><?xml version="1.0" encoding="utf-8"?>
<p:tagLst xmlns:a="http://schemas.openxmlformats.org/drawingml/2006/main" xmlns:r="http://schemas.openxmlformats.org/officeDocument/2006/relationships" xmlns:p="http://schemas.openxmlformats.org/presentationml/2006/main">
  <p:tag name="AS_UNIQUEID" val="1843"/>
</p:tagLst>
</file>

<file path=ppt/tags/tag51.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510.xml><?xml version="1.0" encoding="utf-8"?>
<p:tagLst xmlns:a="http://schemas.openxmlformats.org/drawingml/2006/main" xmlns:r="http://schemas.openxmlformats.org/officeDocument/2006/relationships" xmlns:p="http://schemas.openxmlformats.org/presentationml/2006/main">
  <p:tag name="AS_UNIQUEID" val="1844"/>
</p:tagLst>
</file>

<file path=ppt/tags/tag511.xml><?xml version="1.0" encoding="utf-8"?>
<p:tagLst xmlns:a="http://schemas.openxmlformats.org/drawingml/2006/main" xmlns:r="http://schemas.openxmlformats.org/officeDocument/2006/relationships" xmlns:p="http://schemas.openxmlformats.org/presentationml/2006/main">
  <p:tag name="AS_UNIQUEID" val="1837"/>
</p:tagLst>
</file>

<file path=ppt/tags/tag512.xml><?xml version="1.0" encoding="utf-8"?>
<p:tagLst xmlns:a="http://schemas.openxmlformats.org/drawingml/2006/main" xmlns:r="http://schemas.openxmlformats.org/officeDocument/2006/relationships" xmlns:p="http://schemas.openxmlformats.org/presentationml/2006/main">
  <p:tag name="AS_UNIQUEID" val="1838"/>
</p:tagLst>
</file>

<file path=ppt/tags/tag513.xml><?xml version="1.0" encoding="utf-8"?>
<p:tagLst xmlns:a="http://schemas.openxmlformats.org/drawingml/2006/main" xmlns:r="http://schemas.openxmlformats.org/officeDocument/2006/relationships" xmlns:p="http://schemas.openxmlformats.org/presentationml/2006/main">
  <p:tag name="AS_UNIQUEID" val="1839"/>
</p:tagLst>
</file>

<file path=ppt/tags/tag514.xml><?xml version="1.0" encoding="utf-8"?>
<p:tagLst xmlns:a="http://schemas.openxmlformats.org/drawingml/2006/main" xmlns:r="http://schemas.openxmlformats.org/officeDocument/2006/relationships" xmlns:p="http://schemas.openxmlformats.org/presentationml/2006/main">
  <p:tag name="AS_UNIQUEID" val="1847"/>
</p:tagLst>
</file>

<file path=ppt/tags/tag515.xml><?xml version="1.0" encoding="utf-8"?>
<p:tagLst xmlns:p="http://schemas.openxmlformats.org/presentationml/2006/main">
  <p:tag name="AS_UNIQUEID" val="1783"/>
</p:tagLst>
</file>

<file path=ppt/tags/tag516.xml><?xml version="1.0" encoding="utf-8"?>
<p:tagLst xmlns:a="http://schemas.openxmlformats.org/drawingml/2006/main" xmlns:r="http://schemas.openxmlformats.org/officeDocument/2006/relationships" xmlns:p="http://schemas.openxmlformats.org/presentationml/2006/main">
  <p:tag name="AS_UNIQUEID" val="1848"/>
</p:tagLst>
</file>

<file path=ppt/tags/tag517.xml><?xml version="1.0" encoding="utf-8"?>
<p:tagLst xmlns:a="http://schemas.openxmlformats.org/drawingml/2006/main" xmlns:r="http://schemas.openxmlformats.org/officeDocument/2006/relationships" xmlns:p="http://schemas.openxmlformats.org/presentationml/2006/main">
  <p:tag name="AS_UNIQUEID" val="1849"/>
</p:tagLst>
</file>

<file path=ppt/tags/tag518.xml><?xml version="1.0" encoding="utf-8"?>
<p:tagLst xmlns:a="http://schemas.openxmlformats.org/drawingml/2006/main" xmlns:r="http://schemas.openxmlformats.org/officeDocument/2006/relationships" xmlns:p="http://schemas.openxmlformats.org/presentationml/2006/main">
  <p:tag name="AS_UNIQUEID" val="1850"/>
</p:tagLst>
</file>

<file path=ppt/tags/tag519.xml><?xml version="1.0" encoding="utf-8"?>
<p:tagLst xmlns:a="http://schemas.openxmlformats.org/drawingml/2006/main" xmlns:r="http://schemas.openxmlformats.org/officeDocument/2006/relationships" xmlns:p="http://schemas.openxmlformats.org/presentationml/2006/main">
  <p:tag name="AS_UNIQUEID" val="1856"/>
</p:tagLst>
</file>

<file path=ppt/tags/tag52.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520.xml><?xml version="1.0" encoding="utf-8"?>
<p:tagLst xmlns:a="http://schemas.openxmlformats.org/drawingml/2006/main" xmlns:r="http://schemas.openxmlformats.org/officeDocument/2006/relationships" xmlns:p="http://schemas.openxmlformats.org/presentationml/2006/main">
  <p:tag name="AS_UNIQUEID" val="1857"/>
</p:tagLst>
</file>

<file path=ppt/tags/tag521.xml><?xml version="1.0" encoding="utf-8"?>
<p:tagLst xmlns:a="http://schemas.openxmlformats.org/drawingml/2006/main" xmlns:r="http://schemas.openxmlformats.org/officeDocument/2006/relationships" xmlns:p="http://schemas.openxmlformats.org/presentationml/2006/main">
  <p:tag name="AS_UNIQUEID" val="1858"/>
</p:tagLst>
</file>

<file path=ppt/tags/tag522.xml><?xml version="1.0" encoding="utf-8"?>
<p:tagLst xmlns:a="http://schemas.openxmlformats.org/drawingml/2006/main" xmlns:r="http://schemas.openxmlformats.org/officeDocument/2006/relationships" xmlns:p="http://schemas.openxmlformats.org/presentationml/2006/main">
  <p:tag name="AS_UNIQUEID" val="1860"/>
</p:tagLst>
</file>

<file path=ppt/tags/tag523.xml><?xml version="1.0" encoding="utf-8"?>
<p:tagLst xmlns:a="http://schemas.openxmlformats.org/drawingml/2006/main" xmlns:r="http://schemas.openxmlformats.org/officeDocument/2006/relationships" xmlns:p="http://schemas.openxmlformats.org/presentationml/2006/main">
  <p:tag name="AS_UNIQUEID" val="1861"/>
</p:tagLst>
</file>

<file path=ppt/tags/tag524.xml><?xml version="1.0" encoding="utf-8"?>
<p:tagLst xmlns:a="http://schemas.openxmlformats.org/drawingml/2006/main" xmlns:r="http://schemas.openxmlformats.org/officeDocument/2006/relationships" xmlns:p="http://schemas.openxmlformats.org/presentationml/2006/main">
  <p:tag name="AS_UNIQUEID" val="1863"/>
</p:tagLst>
</file>

<file path=ppt/tags/tag525.xml><?xml version="1.0" encoding="utf-8"?>
<p:tagLst xmlns:a="http://schemas.openxmlformats.org/drawingml/2006/main" xmlns:r="http://schemas.openxmlformats.org/officeDocument/2006/relationships" xmlns:p="http://schemas.openxmlformats.org/presentationml/2006/main">
  <p:tag name="AS_UNIQUEID" val="1852"/>
</p:tagLst>
</file>

<file path=ppt/tags/tag526.xml><?xml version="1.0" encoding="utf-8"?>
<p:tagLst xmlns:p="http://schemas.openxmlformats.org/presentationml/2006/main">
  <p:tag name="AS_UNIQUEID" val="1794"/>
</p:tagLst>
</file>

<file path=ppt/tags/tag527.xml><?xml version="1.0" encoding="utf-8"?>
<p:tagLst xmlns:a="http://schemas.openxmlformats.org/drawingml/2006/main" xmlns:r="http://schemas.openxmlformats.org/officeDocument/2006/relationships" xmlns:p="http://schemas.openxmlformats.org/presentationml/2006/main">
  <p:tag name="AS_UNIQUEID" val="1853"/>
</p:tagLst>
</file>

<file path=ppt/tags/tag528.xml><?xml version="1.0" encoding="utf-8"?>
<p:tagLst xmlns:p="http://schemas.openxmlformats.org/presentationml/2006/main">
  <p:tag name="AS_UNIQUEID" val="1796"/>
</p:tagLst>
</file>

<file path=ppt/tags/tag529.xml><?xml version="1.0" encoding="utf-8"?>
<p:tagLst xmlns:a="http://schemas.openxmlformats.org/drawingml/2006/main" xmlns:r="http://schemas.openxmlformats.org/officeDocument/2006/relationships" xmlns:p="http://schemas.openxmlformats.org/presentationml/2006/main">
  <p:tag name="AS_UNIQUEID" val="1854"/>
</p:tagLst>
</file>

<file path=ppt/tags/tag53.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530.xml><?xml version="1.0" encoding="utf-8"?>
<p:tagLst xmlns:a="http://schemas.openxmlformats.org/drawingml/2006/main" xmlns:r="http://schemas.openxmlformats.org/officeDocument/2006/relationships" xmlns:p="http://schemas.openxmlformats.org/presentationml/2006/main">
  <p:tag name="AS_UNIQUEID" val="1866"/>
</p:tagLst>
</file>

<file path=ppt/tags/tag531.xml><?xml version="1.0" encoding="utf-8"?>
<p:tagLst xmlns:a="http://schemas.openxmlformats.org/drawingml/2006/main" xmlns:r="http://schemas.openxmlformats.org/officeDocument/2006/relationships" xmlns:p="http://schemas.openxmlformats.org/presentationml/2006/main">
  <p:tag name="AS_UNIQUEID" val="1867"/>
</p:tagLst>
</file>

<file path=ppt/tags/tag532.xml><?xml version="1.0" encoding="utf-8"?>
<p:tagLst xmlns:a="http://schemas.openxmlformats.org/drawingml/2006/main" xmlns:r="http://schemas.openxmlformats.org/officeDocument/2006/relationships" xmlns:p="http://schemas.openxmlformats.org/presentationml/2006/main">
  <p:tag name="AS_UNIQUEID" val="1868"/>
</p:tagLst>
</file>

<file path=ppt/tags/tag533.xml><?xml version="1.0" encoding="utf-8"?>
<p:tagLst xmlns:a="http://schemas.openxmlformats.org/drawingml/2006/main" xmlns:r="http://schemas.openxmlformats.org/officeDocument/2006/relationships" xmlns:p="http://schemas.openxmlformats.org/presentationml/2006/main">
  <p:tag name="AS_UNIQUEID" val="1869"/>
</p:tagLst>
</file>

<file path=ppt/tags/tag534.xml><?xml version="1.0" encoding="utf-8"?>
<p:tagLst xmlns:a="http://schemas.openxmlformats.org/drawingml/2006/main" xmlns:r="http://schemas.openxmlformats.org/officeDocument/2006/relationships" xmlns:p="http://schemas.openxmlformats.org/presentationml/2006/main">
  <p:tag name="AS_UNIQUEID" val="1870"/>
</p:tagLst>
</file>

<file path=ppt/tags/tag535.xml><?xml version="1.0" encoding="utf-8"?>
<p:tagLst xmlns:a="http://schemas.openxmlformats.org/drawingml/2006/main" xmlns:r="http://schemas.openxmlformats.org/officeDocument/2006/relationships" xmlns:p="http://schemas.openxmlformats.org/presentationml/2006/main">
  <p:tag name="AS_UNIQUEID" val="1871"/>
</p:tagLst>
</file>

<file path=ppt/tags/tag536.xml><?xml version="1.0" encoding="utf-8"?>
<p:tagLst xmlns:p="http://schemas.openxmlformats.org/presentationml/2006/main">
  <p:tag name="AS_UNIQUEID" val="1804"/>
</p:tagLst>
</file>

<file path=ppt/tags/tag537.xml><?xml version="1.0" encoding="utf-8"?>
<p:tagLst xmlns:a="http://schemas.openxmlformats.org/drawingml/2006/main" xmlns:r="http://schemas.openxmlformats.org/officeDocument/2006/relationships" xmlns:p="http://schemas.openxmlformats.org/presentationml/2006/main">
  <p:tag name="AS_UNIQUEID" val="1872"/>
</p:tagLst>
</file>

<file path=ppt/tags/tag538.xml><?xml version="1.0" encoding="utf-8"?>
<p:tagLst xmlns:p="http://schemas.openxmlformats.org/presentationml/2006/main">
  <p:tag name="AS_UNIQUEID" val="1806"/>
</p:tagLst>
</file>

<file path=ppt/tags/tag539.xml><?xml version="1.0" encoding="utf-8"?>
<p:tagLst xmlns:a="http://schemas.openxmlformats.org/drawingml/2006/main" xmlns:r="http://schemas.openxmlformats.org/officeDocument/2006/relationships" xmlns:p="http://schemas.openxmlformats.org/presentationml/2006/main">
  <p:tag name="AS_UNIQUEID" val="1873"/>
</p:tagLst>
</file>

<file path=ppt/tags/tag54.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540.xml><?xml version="1.0" encoding="utf-8"?>
<p:tagLst xmlns:p="http://schemas.openxmlformats.org/presentationml/2006/main">
  <p:tag name="AS_UNIQUEID" val="1808"/>
</p:tagLst>
</file>

<file path=ppt/tags/tag541.xml><?xml version="1.0" encoding="utf-8"?>
<p:tagLst xmlns:a="http://schemas.openxmlformats.org/drawingml/2006/main" xmlns:r="http://schemas.openxmlformats.org/officeDocument/2006/relationships" xmlns:p="http://schemas.openxmlformats.org/presentationml/2006/main">
  <p:tag name="AS_UNIQUEID" val="1874"/>
</p:tagLst>
</file>

<file path=ppt/tags/tag542.xml><?xml version="1.0" encoding="utf-8"?>
<p:tagLst xmlns:p="http://schemas.openxmlformats.org/presentationml/2006/main">
  <p:tag name="AS_UNIQUEID" val="1810"/>
</p:tagLst>
</file>

<file path=ppt/tags/tag543.xml><?xml version="1.0" encoding="utf-8"?>
<p:tagLst xmlns:a="http://schemas.openxmlformats.org/drawingml/2006/main" xmlns:r="http://schemas.openxmlformats.org/officeDocument/2006/relationships" xmlns:p="http://schemas.openxmlformats.org/presentationml/2006/main">
  <p:tag name="AS_UNIQUEID" val="1875"/>
</p:tagLst>
</file>

<file path=ppt/tags/tag544.xml><?xml version="1.0" encoding="utf-8"?>
<p:tagLst xmlns:a="http://schemas.openxmlformats.org/drawingml/2006/main" xmlns:r="http://schemas.openxmlformats.org/officeDocument/2006/relationships" xmlns:p="http://schemas.openxmlformats.org/presentationml/2006/main">
  <p:tag name="AS_UNIQUEID" val="1876"/>
</p:tagLst>
</file>

<file path=ppt/tags/tag545.xml><?xml version="1.0" encoding="utf-8"?>
<p:tagLst xmlns:a="http://schemas.openxmlformats.org/drawingml/2006/main" xmlns:r="http://schemas.openxmlformats.org/officeDocument/2006/relationships" xmlns:p="http://schemas.openxmlformats.org/presentationml/2006/main">
  <p:tag name="AS_UNIQUEID" val="1877"/>
</p:tagLst>
</file>

<file path=ppt/tags/tag546.xml><?xml version="1.0" encoding="utf-8"?>
<p:tagLst xmlns:a="http://schemas.openxmlformats.org/drawingml/2006/main" xmlns:r="http://schemas.openxmlformats.org/officeDocument/2006/relationships" xmlns:p="http://schemas.openxmlformats.org/presentationml/2006/main">
  <p:tag name="AS_UNIQUEID" val="1878"/>
</p:tagLst>
</file>

<file path=ppt/tags/tag547.xml><?xml version="1.0" encoding="utf-8"?>
<p:tagLst xmlns:a="http://schemas.openxmlformats.org/drawingml/2006/main" xmlns:r="http://schemas.openxmlformats.org/officeDocument/2006/relationships" xmlns:p="http://schemas.openxmlformats.org/presentationml/2006/main">
  <p:tag name="AS_UNIQUEID" val="1879"/>
</p:tagLst>
</file>

<file path=ppt/tags/tag548.xml><?xml version="1.0" encoding="utf-8"?>
<p:tagLst xmlns:a="http://schemas.openxmlformats.org/drawingml/2006/main" xmlns:r="http://schemas.openxmlformats.org/officeDocument/2006/relationships" xmlns:p="http://schemas.openxmlformats.org/presentationml/2006/main">
  <p:tag name="AS_UNIQUEID" val="1880"/>
</p:tagLst>
</file>

<file path=ppt/tags/tag549.xml><?xml version="1.0" encoding="utf-8"?>
<p:tagLst xmlns:a="http://schemas.openxmlformats.org/drawingml/2006/main" xmlns:r="http://schemas.openxmlformats.org/officeDocument/2006/relationships" xmlns:p="http://schemas.openxmlformats.org/presentationml/2006/main">
  <p:tag name="AS_UNIQUEID" val="1881"/>
</p:tagLst>
</file>

<file path=ppt/tags/tag55.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550.xml><?xml version="1.0" encoding="utf-8"?>
<p:tagLst xmlns:p="http://schemas.openxmlformats.org/presentationml/2006/main">
  <p:tag name="AS_UNIQUEID" val="1818"/>
</p:tagLst>
</file>

<file path=ppt/tags/tag551.xml><?xml version="1.0" encoding="utf-8"?>
<p:tagLst xmlns:a="http://schemas.openxmlformats.org/drawingml/2006/main" xmlns:r="http://schemas.openxmlformats.org/officeDocument/2006/relationships" xmlns:p="http://schemas.openxmlformats.org/presentationml/2006/main">
  <p:tag name="AS_UNIQUEID" val="1882"/>
</p:tagLst>
</file>

<file path=ppt/tags/tag552.xml><?xml version="1.0" encoding="utf-8"?>
<p:tagLst xmlns:p="http://schemas.openxmlformats.org/presentationml/2006/main">
  <p:tag name="AS_UNIQUEID" val="1820"/>
</p:tagLst>
</file>

<file path=ppt/tags/tag553.xml><?xml version="1.0" encoding="utf-8"?>
<p:tagLst xmlns:a="http://schemas.openxmlformats.org/drawingml/2006/main" xmlns:r="http://schemas.openxmlformats.org/officeDocument/2006/relationships" xmlns:p="http://schemas.openxmlformats.org/presentationml/2006/main">
  <p:tag name="AS_UNIQUEID" val="1883"/>
</p:tagLst>
</file>

<file path=ppt/tags/tag554.xml><?xml version="1.0" encoding="utf-8"?>
<p:tagLst xmlns:p="http://schemas.openxmlformats.org/presentationml/2006/main">
  <p:tag name="AS_UNIQUEID" val="1822"/>
</p:tagLst>
</file>

<file path=ppt/tags/tag555.xml><?xml version="1.0" encoding="utf-8"?>
<p:tagLst xmlns:a="http://schemas.openxmlformats.org/drawingml/2006/main" xmlns:r="http://schemas.openxmlformats.org/officeDocument/2006/relationships" xmlns:p="http://schemas.openxmlformats.org/presentationml/2006/main">
  <p:tag name="AS_UNIQUEID" val="1884"/>
</p:tagLst>
</file>

<file path=ppt/tags/tag556.xml><?xml version="1.0" encoding="utf-8"?>
<p:tagLst xmlns:p="http://schemas.openxmlformats.org/presentationml/2006/main">
  <p:tag name="AS_UNIQUEID" val="1824"/>
</p:tagLst>
</file>

<file path=ppt/tags/tag557.xml><?xml version="1.0" encoding="utf-8"?>
<p:tagLst xmlns:a="http://schemas.openxmlformats.org/drawingml/2006/main" xmlns:r="http://schemas.openxmlformats.org/officeDocument/2006/relationships" xmlns:p="http://schemas.openxmlformats.org/presentationml/2006/main">
  <p:tag name="AS_UNIQUEID" val="1243"/>
</p:tagLst>
</file>

<file path=ppt/tags/tag558.xml><?xml version="1.0" encoding="utf-8"?>
<p:tagLst xmlns:a="http://schemas.openxmlformats.org/drawingml/2006/main" xmlns:r="http://schemas.openxmlformats.org/officeDocument/2006/relationships" xmlns:p="http://schemas.openxmlformats.org/presentationml/2006/main">
  <p:tag name="AS_UNIQUEID" val="690"/>
</p:tagLst>
</file>

<file path=ppt/tags/tag559.xml><?xml version="1.0" encoding="utf-8"?>
<p:tagLst xmlns:a="http://schemas.openxmlformats.org/drawingml/2006/main" xmlns:r="http://schemas.openxmlformats.org/officeDocument/2006/relationships" xmlns:p="http://schemas.openxmlformats.org/presentationml/2006/main">
  <p:tag name="AS_UNIQUEID" val="691"/>
</p:tagLst>
</file>

<file path=ppt/tags/tag56.xml><?xml version="1.0" encoding="utf-8"?>
<p:tagLst xmlns:a="http://schemas.openxmlformats.org/drawingml/2006/main" xmlns:r="http://schemas.openxmlformats.org/officeDocument/2006/relationships" xmlns:p="http://schemas.openxmlformats.org/presentationml/2006/main">
  <p:tag name="AS_UNIQUEID" val="1313"/>
</p:tagLst>
</file>

<file path=ppt/tags/tag560.xml><?xml version="1.0" encoding="utf-8"?>
<p:tagLst xmlns:a="http://schemas.openxmlformats.org/drawingml/2006/main" xmlns:r="http://schemas.openxmlformats.org/officeDocument/2006/relationships" xmlns:p="http://schemas.openxmlformats.org/presentationml/2006/main">
  <p:tag name="AS_UNIQUEID" val="692"/>
</p:tagLst>
</file>

<file path=ppt/tags/tag561.xml><?xml version="1.0" encoding="utf-8"?>
<p:tagLst xmlns:a="http://schemas.openxmlformats.org/drawingml/2006/main" xmlns:r="http://schemas.openxmlformats.org/officeDocument/2006/relationships" xmlns:p="http://schemas.openxmlformats.org/presentationml/2006/main">
  <p:tag name="AS_UNIQUEID" val="693"/>
</p:tagLst>
</file>

<file path=ppt/tags/tag562.xml><?xml version="1.0" encoding="utf-8"?>
<p:tagLst xmlns:a="http://schemas.openxmlformats.org/drawingml/2006/main" xmlns:r="http://schemas.openxmlformats.org/officeDocument/2006/relationships" xmlns:p="http://schemas.openxmlformats.org/presentationml/2006/main">
  <p:tag name="AS_UNIQUEID" val="696"/>
</p:tagLst>
</file>

<file path=ppt/tags/tag563.xml><?xml version="1.0" encoding="utf-8"?>
<p:tagLst xmlns:a="http://schemas.openxmlformats.org/drawingml/2006/main" xmlns:r="http://schemas.openxmlformats.org/officeDocument/2006/relationships" xmlns:p="http://schemas.openxmlformats.org/presentationml/2006/main">
  <p:tag name="AS_UNIQUEID" val="697"/>
</p:tagLst>
</file>

<file path=ppt/tags/tag564.xml><?xml version="1.0" encoding="utf-8"?>
<p:tagLst xmlns:a="http://schemas.openxmlformats.org/drawingml/2006/main" xmlns:r="http://schemas.openxmlformats.org/officeDocument/2006/relationships" xmlns:p="http://schemas.openxmlformats.org/presentationml/2006/main">
  <p:tag name="AS_UNIQUEID" val="698"/>
</p:tagLst>
</file>

<file path=ppt/tags/tag565.xml><?xml version="1.0" encoding="utf-8"?>
<p:tagLst xmlns:a="http://schemas.openxmlformats.org/drawingml/2006/main" xmlns:r="http://schemas.openxmlformats.org/officeDocument/2006/relationships" xmlns:p="http://schemas.openxmlformats.org/presentationml/2006/main">
  <p:tag name="AS_UNIQUEID" val="699"/>
</p:tagLst>
</file>

<file path=ppt/tags/tag566.xml><?xml version="1.0" encoding="utf-8"?>
<p:tagLst xmlns:a="http://schemas.openxmlformats.org/drawingml/2006/main" xmlns:r="http://schemas.openxmlformats.org/officeDocument/2006/relationships" xmlns:p="http://schemas.openxmlformats.org/presentationml/2006/main">
  <p:tag name="AS_UNIQUEID" val="700"/>
</p:tagLst>
</file>

<file path=ppt/tags/tag567.xml><?xml version="1.0" encoding="utf-8"?>
<p:tagLst xmlns:a="http://schemas.openxmlformats.org/drawingml/2006/main" xmlns:r="http://schemas.openxmlformats.org/officeDocument/2006/relationships" xmlns:p="http://schemas.openxmlformats.org/presentationml/2006/main">
  <p:tag name="AS_UNIQUEID" val="701"/>
</p:tagLst>
</file>

<file path=ppt/tags/tag568.xml><?xml version="1.0" encoding="utf-8"?>
<p:tagLst xmlns:a="http://schemas.openxmlformats.org/drawingml/2006/main" xmlns:r="http://schemas.openxmlformats.org/officeDocument/2006/relationships" xmlns:p="http://schemas.openxmlformats.org/presentationml/2006/main">
  <p:tag name="AS_UNIQUEID" val="702"/>
</p:tagLst>
</file>

<file path=ppt/tags/tag569.xml><?xml version="1.0" encoding="utf-8"?>
<p:tagLst xmlns:a="http://schemas.openxmlformats.org/drawingml/2006/main" xmlns:r="http://schemas.openxmlformats.org/officeDocument/2006/relationships" xmlns:p="http://schemas.openxmlformats.org/presentationml/2006/main">
  <p:tag name="AS_UNIQUEID" val="703"/>
</p:tagLst>
</file>

<file path=ppt/tags/tag57.xml><?xml version="1.0" encoding="utf-8"?>
<p:tagLst xmlns:a="http://schemas.openxmlformats.org/drawingml/2006/main" xmlns:r="http://schemas.openxmlformats.org/officeDocument/2006/relationships" xmlns:p="http://schemas.openxmlformats.org/presentationml/2006/main">
  <p:tag name="AS_UNIQUEID" val="1314"/>
</p:tagLst>
</file>

<file path=ppt/tags/tag570.xml><?xml version="1.0" encoding="utf-8"?>
<p:tagLst xmlns:a="http://schemas.openxmlformats.org/drawingml/2006/main" xmlns:r="http://schemas.openxmlformats.org/officeDocument/2006/relationships" xmlns:p="http://schemas.openxmlformats.org/presentationml/2006/main">
  <p:tag name="AS_UNIQUEID" val="704"/>
</p:tagLst>
</file>

<file path=ppt/tags/tag571.xml><?xml version="1.0" encoding="utf-8"?>
<p:tagLst xmlns:a="http://schemas.openxmlformats.org/drawingml/2006/main" xmlns:r="http://schemas.openxmlformats.org/officeDocument/2006/relationships" xmlns:p="http://schemas.openxmlformats.org/presentationml/2006/main">
  <p:tag name="AS_UNIQUEID" val="705"/>
</p:tagLst>
</file>

<file path=ppt/tags/tag572.xml><?xml version="1.0" encoding="utf-8"?>
<p:tagLst xmlns:a="http://schemas.openxmlformats.org/drawingml/2006/main" xmlns:r="http://schemas.openxmlformats.org/officeDocument/2006/relationships" xmlns:p="http://schemas.openxmlformats.org/presentationml/2006/main">
  <p:tag name="AS_UNIQUEID" val="706"/>
</p:tagLst>
</file>

<file path=ppt/tags/tag573.xml><?xml version="1.0" encoding="utf-8"?>
<p:tagLst xmlns:a="http://schemas.openxmlformats.org/drawingml/2006/main" xmlns:r="http://schemas.openxmlformats.org/officeDocument/2006/relationships" xmlns:p="http://schemas.openxmlformats.org/presentationml/2006/main">
  <p:tag name="AS_UNIQUEID" val="707"/>
</p:tagLst>
</file>

<file path=ppt/tags/tag574.xml><?xml version="1.0" encoding="utf-8"?>
<p:tagLst xmlns:a="http://schemas.openxmlformats.org/drawingml/2006/main" xmlns:r="http://schemas.openxmlformats.org/officeDocument/2006/relationships" xmlns:p="http://schemas.openxmlformats.org/presentationml/2006/main">
  <p:tag name="AS_UNIQUEID" val="708"/>
</p:tagLst>
</file>

<file path=ppt/tags/tag575.xml><?xml version="1.0" encoding="utf-8"?>
<p:tagLst xmlns:a="http://schemas.openxmlformats.org/drawingml/2006/main" xmlns:r="http://schemas.openxmlformats.org/officeDocument/2006/relationships" xmlns:p="http://schemas.openxmlformats.org/presentationml/2006/main">
  <p:tag name="AS_UNIQUEID" val="709"/>
</p:tagLst>
</file>

<file path=ppt/tags/tag576.xml><?xml version="1.0" encoding="utf-8"?>
<p:tagLst xmlns:a="http://schemas.openxmlformats.org/drawingml/2006/main" xmlns:r="http://schemas.openxmlformats.org/officeDocument/2006/relationships" xmlns:p="http://schemas.openxmlformats.org/presentationml/2006/main">
  <p:tag name="AS_UNIQUEID" val="1244"/>
</p:tagLst>
</file>

<file path=ppt/tags/tag577.xml><?xml version="1.0" encoding="utf-8"?>
<p:tagLst xmlns:p="http://schemas.openxmlformats.org/presentationml/2006/main">
  <p:tag name="AS_UNIQUEID" val="1845"/>
</p:tagLst>
</file>

<file path=ppt/tags/tag578.xml><?xml version="1.0" encoding="utf-8"?>
<p:tagLst xmlns:a="http://schemas.openxmlformats.org/drawingml/2006/main" xmlns:r="http://schemas.openxmlformats.org/officeDocument/2006/relationships" xmlns:p="http://schemas.openxmlformats.org/presentationml/2006/main">
  <p:tag name="AS_UNIQUEID" val="1245"/>
</p:tagLst>
</file>

<file path=ppt/tags/tag579.xml><?xml version="1.0" encoding="utf-8"?>
<p:tagLst xmlns:a="http://schemas.openxmlformats.org/drawingml/2006/main" xmlns:r="http://schemas.openxmlformats.org/officeDocument/2006/relationships" xmlns:p="http://schemas.openxmlformats.org/presentationml/2006/main">
  <p:tag name="AS_UNIQUEID" val="694"/>
</p:tagLst>
</file>

<file path=ppt/tags/tag58.xml><?xml version="1.0" encoding="utf-8"?>
<p:tagLst xmlns:a="http://schemas.openxmlformats.org/drawingml/2006/main" xmlns:r="http://schemas.openxmlformats.org/officeDocument/2006/relationships" xmlns:p="http://schemas.openxmlformats.org/presentationml/2006/main">
  <p:tag name="AS_UNIQUEID" val="1315"/>
</p:tagLst>
</file>

<file path=ppt/tags/tag580.xml><?xml version="1.0" encoding="utf-8"?>
<p:tagLst xmlns:a="http://schemas.openxmlformats.org/drawingml/2006/main" xmlns:r="http://schemas.openxmlformats.org/officeDocument/2006/relationships" xmlns:p="http://schemas.openxmlformats.org/presentationml/2006/main">
  <p:tag name="AS_UNIQUEID" val="695"/>
</p:tagLst>
</file>

<file path=ppt/tags/tag59.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91.xml><?xml version="1.0" encoding="utf-8"?>
<p:tagLst xmlns:p="http://schemas.openxmlformats.org/presentationml/2006/main">
  <p:tag name="AS_UNIQUEID" val="1859"/>
</p:tagLst>
</file>

<file path=ppt/tags/tag594.xml><?xml version="1.0" encoding="utf-8"?>
<p:tagLst xmlns:p="http://schemas.openxmlformats.org/presentationml/2006/main">
  <p:tag name="AS_UNIQUEID" val="1862"/>
</p:tagLst>
</file>

<file path=ppt/tags/tag596.xml><?xml version="1.0" encoding="utf-8"?>
<p:tagLst xmlns:p="http://schemas.openxmlformats.org/presentationml/2006/main">
  <p:tag name="AS_UNIQUEID" val="1864"/>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67.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8.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9.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7.xml><?xml version="1.0" encoding="utf-8"?>
<p:tagLst xmlns:a="http://schemas.openxmlformats.org/drawingml/2006/main" xmlns:r="http://schemas.openxmlformats.org/officeDocument/2006/relationships" xmlns:p="http://schemas.openxmlformats.org/presentationml/2006/main">
  <p:tag name="AS_UNIQUEID" val="1345"/>
</p:tagLst>
</file>

<file path=ppt/tags/tag70.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71.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72.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73.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74.xml><?xml version="1.0" encoding="utf-8"?>
<p:tagLst xmlns:a="http://schemas.openxmlformats.org/drawingml/2006/main" xmlns:r="http://schemas.openxmlformats.org/officeDocument/2006/relationships" xmlns:p="http://schemas.openxmlformats.org/presentationml/2006/main">
  <p:tag name="AS_UNIQUEID" val="1354"/>
</p:tagLst>
</file>

<file path=ppt/tags/tag75.xml><?xml version="1.0" encoding="utf-8"?>
<p:tagLst xmlns:a="http://schemas.openxmlformats.org/drawingml/2006/main" xmlns:r="http://schemas.openxmlformats.org/officeDocument/2006/relationships" xmlns:p="http://schemas.openxmlformats.org/presentationml/2006/main">
  <p:tag name="AS_UNIQUEID" val="1357"/>
</p:tagLst>
</file>

<file path=ppt/tags/tag76.xml><?xml version="1.0" encoding="utf-8"?>
<p:tagLst xmlns:a="http://schemas.openxmlformats.org/drawingml/2006/main" xmlns:r="http://schemas.openxmlformats.org/officeDocument/2006/relationships" xmlns:p="http://schemas.openxmlformats.org/presentationml/2006/main">
  <p:tag name="AS_UNIQUEID" val="1358"/>
</p:tagLst>
</file>

<file path=ppt/tags/tag77.xml><?xml version="1.0" encoding="utf-8"?>
<p:tagLst xmlns:a="http://schemas.openxmlformats.org/drawingml/2006/main" xmlns:r="http://schemas.openxmlformats.org/officeDocument/2006/relationships" xmlns:p="http://schemas.openxmlformats.org/presentationml/2006/main">
  <p:tag name="AS_UNIQUEID" val="1359"/>
</p:tagLst>
</file>

<file path=ppt/tags/tag78.xml><?xml version="1.0" encoding="utf-8"?>
<p:tagLst xmlns:a="http://schemas.openxmlformats.org/drawingml/2006/main" xmlns:r="http://schemas.openxmlformats.org/officeDocument/2006/relationships" xmlns:p="http://schemas.openxmlformats.org/presentationml/2006/main">
  <p:tag name="AS_UNIQUEID" val="1362"/>
</p:tagLst>
</file>

<file path=ppt/tags/tag79.xml><?xml version="1.0" encoding="utf-8"?>
<p:tagLst xmlns:a="http://schemas.openxmlformats.org/drawingml/2006/main" xmlns:r="http://schemas.openxmlformats.org/officeDocument/2006/relationships" xmlns:p="http://schemas.openxmlformats.org/presentationml/2006/main">
  <p:tag name="AS_UNIQUEID" val="1365"/>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80.xml><?xml version="1.0" encoding="utf-8"?>
<p:tagLst xmlns:a="http://schemas.openxmlformats.org/drawingml/2006/main" xmlns:r="http://schemas.openxmlformats.org/officeDocument/2006/relationships" xmlns:p="http://schemas.openxmlformats.org/presentationml/2006/main">
  <p:tag name="AS_UNIQUEID" val="1368"/>
</p:tagLst>
</file>

<file path=ppt/tags/tag81.xml><?xml version="1.0" encoding="utf-8"?>
<p:tagLst xmlns:a="http://schemas.openxmlformats.org/drawingml/2006/main" xmlns:r="http://schemas.openxmlformats.org/officeDocument/2006/relationships" xmlns:p="http://schemas.openxmlformats.org/presentationml/2006/main">
  <p:tag name="AS_UNIQUEID" val="1366"/>
</p:tagLst>
</file>

<file path=ppt/tags/tag82.xml><?xml version="1.0" encoding="utf-8"?>
<p:tagLst xmlns:a="http://schemas.openxmlformats.org/drawingml/2006/main" xmlns:r="http://schemas.openxmlformats.org/officeDocument/2006/relationships" xmlns:p="http://schemas.openxmlformats.org/presentationml/2006/main">
  <p:tag name="AS_UNIQUEID" val="1367"/>
</p:tagLst>
</file>

<file path=ppt/tags/tag83.xml><?xml version="1.0" encoding="utf-8"?>
<p:tagLst xmlns:a="http://schemas.openxmlformats.org/drawingml/2006/main" xmlns:r="http://schemas.openxmlformats.org/officeDocument/2006/relationships" xmlns:p="http://schemas.openxmlformats.org/presentationml/2006/main">
  <p:tag name="AS_UNIQUEID" val="1363"/>
</p:tagLst>
</file>

<file path=ppt/tags/tag84.xml><?xml version="1.0" encoding="utf-8"?>
<p:tagLst xmlns:a="http://schemas.openxmlformats.org/drawingml/2006/main" xmlns:r="http://schemas.openxmlformats.org/officeDocument/2006/relationships" xmlns:p="http://schemas.openxmlformats.org/presentationml/2006/main">
  <p:tag name="AS_UNIQUEID" val="1364"/>
</p:tagLst>
</file>

<file path=ppt/tags/tag85.xml><?xml version="1.0" encoding="utf-8"?>
<p:tagLst xmlns:a="http://schemas.openxmlformats.org/drawingml/2006/main" xmlns:r="http://schemas.openxmlformats.org/officeDocument/2006/relationships" xmlns:p="http://schemas.openxmlformats.org/presentationml/2006/main">
  <p:tag name="AS_UNIQUEID" val="1360"/>
</p:tagLst>
</file>

<file path=ppt/tags/tag86.xml><?xml version="1.0" encoding="utf-8"?>
<p:tagLst xmlns:a="http://schemas.openxmlformats.org/drawingml/2006/main" xmlns:r="http://schemas.openxmlformats.org/officeDocument/2006/relationships" xmlns:p="http://schemas.openxmlformats.org/presentationml/2006/main">
  <p:tag name="AS_UNIQUEID" val="1361"/>
</p:tagLst>
</file>

<file path=ppt/tags/tag87.xml><?xml version="1.0" encoding="utf-8"?>
<p:tagLst xmlns:a="http://schemas.openxmlformats.org/drawingml/2006/main" xmlns:r="http://schemas.openxmlformats.org/officeDocument/2006/relationships" xmlns:p="http://schemas.openxmlformats.org/presentationml/2006/main">
  <p:tag name="AS_UNIQUEID" val="1355"/>
</p:tagLst>
</file>

<file path=ppt/tags/tag88.xml><?xml version="1.0" encoding="utf-8"?>
<p:tagLst xmlns:a="http://schemas.openxmlformats.org/drawingml/2006/main" xmlns:r="http://schemas.openxmlformats.org/officeDocument/2006/relationships" xmlns:p="http://schemas.openxmlformats.org/presentationml/2006/main">
  <p:tag name="AS_UNIQUEID" val="1356"/>
</p:tagLst>
</file>

<file path=ppt/tags/tag89.xml><?xml version="1.0" encoding="utf-8"?>
<p:tagLst xmlns:a="http://schemas.openxmlformats.org/drawingml/2006/main" xmlns:r="http://schemas.openxmlformats.org/officeDocument/2006/relationships" xmlns:p="http://schemas.openxmlformats.org/presentationml/2006/main">
  <p:tag name="AS_UNIQUEID" val="1370"/>
</p:tagLst>
</file>

<file path=ppt/tags/tag9.xml><?xml version="1.0" encoding="utf-8"?>
<p:tagLst xmlns:a="http://schemas.openxmlformats.org/drawingml/2006/main" xmlns:r="http://schemas.openxmlformats.org/officeDocument/2006/relationships" xmlns:p="http://schemas.openxmlformats.org/presentationml/2006/main">
  <p:tag name="AS_UNIQUEID" val="1335"/>
</p:tagLst>
</file>

<file path=ppt/tags/tag90.xml><?xml version="1.0" encoding="utf-8"?>
<p:tagLst xmlns:a="http://schemas.openxmlformats.org/drawingml/2006/main" xmlns:r="http://schemas.openxmlformats.org/officeDocument/2006/relationships" xmlns:p="http://schemas.openxmlformats.org/presentationml/2006/main">
  <p:tag name="AS_UNIQUEID" val="1374"/>
</p:tagLst>
</file>

<file path=ppt/tags/tag91.xml><?xml version="1.0" encoding="utf-8"?>
<p:tagLst xmlns:a="http://schemas.openxmlformats.org/drawingml/2006/main" xmlns:r="http://schemas.openxmlformats.org/officeDocument/2006/relationships" xmlns:p="http://schemas.openxmlformats.org/presentationml/2006/main">
  <p:tag name="AS_UNIQUEID" val="1375"/>
</p:tagLst>
</file>

<file path=ppt/tags/tag92.xml><?xml version="1.0" encoding="utf-8"?>
<p:tagLst xmlns:a="http://schemas.openxmlformats.org/drawingml/2006/main" xmlns:r="http://schemas.openxmlformats.org/officeDocument/2006/relationships" xmlns:p="http://schemas.openxmlformats.org/presentationml/2006/main">
  <p:tag name="AS_UNIQUEID" val="1379"/>
</p:tagLst>
</file>

<file path=ppt/tags/tag93.xml><?xml version="1.0" encoding="utf-8"?>
<p:tagLst xmlns:a="http://schemas.openxmlformats.org/drawingml/2006/main" xmlns:r="http://schemas.openxmlformats.org/officeDocument/2006/relationships" xmlns:p="http://schemas.openxmlformats.org/presentationml/2006/main">
  <p:tag name="AS_UNIQUEID" val="1383"/>
</p:tagLst>
</file>

<file path=ppt/tags/tag94.xml><?xml version="1.0" encoding="utf-8"?>
<p:tagLst xmlns:a="http://schemas.openxmlformats.org/drawingml/2006/main" xmlns:r="http://schemas.openxmlformats.org/officeDocument/2006/relationships" xmlns:p="http://schemas.openxmlformats.org/presentationml/2006/main">
  <p:tag name="AS_UNIQUEID" val="1384"/>
</p:tagLst>
</file>

<file path=ppt/tags/tag95.xml><?xml version="1.0" encoding="utf-8"?>
<p:tagLst xmlns:a="http://schemas.openxmlformats.org/drawingml/2006/main" xmlns:r="http://schemas.openxmlformats.org/officeDocument/2006/relationships" xmlns:p="http://schemas.openxmlformats.org/presentationml/2006/main">
  <p:tag name="AS_UNIQUEID" val="1385"/>
</p:tagLst>
</file>

<file path=ppt/tags/tag96.xml><?xml version="1.0" encoding="utf-8"?>
<p:tagLst xmlns:a="http://schemas.openxmlformats.org/drawingml/2006/main" xmlns:r="http://schemas.openxmlformats.org/officeDocument/2006/relationships" xmlns:p="http://schemas.openxmlformats.org/presentationml/2006/main">
  <p:tag name="AS_UNIQUEID" val="1386"/>
</p:tagLst>
</file>

<file path=ppt/tags/tag97.xml><?xml version="1.0" encoding="utf-8"?>
<p:tagLst xmlns:a="http://schemas.openxmlformats.org/drawingml/2006/main" xmlns:r="http://schemas.openxmlformats.org/officeDocument/2006/relationships" xmlns:p="http://schemas.openxmlformats.org/presentationml/2006/main">
  <p:tag name="AS_UNIQUEID" val="1387"/>
</p:tagLst>
</file>

<file path=ppt/tags/tag98.xml><?xml version="1.0" encoding="utf-8"?>
<p:tagLst xmlns:a="http://schemas.openxmlformats.org/drawingml/2006/main" xmlns:r="http://schemas.openxmlformats.org/officeDocument/2006/relationships" xmlns:p="http://schemas.openxmlformats.org/presentationml/2006/main">
  <p:tag name="AS_UNIQUEID" val="1380"/>
</p:tagLst>
</file>

<file path=ppt/tags/tag99.xml><?xml version="1.0" encoding="utf-8"?>
<p:tagLst xmlns:a="http://schemas.openxmlformats.org/drawingml/2006/main" xmlns:r="http://schemas.openxmlformats.org/officeDocument/2006/relationships" xmlns:p="http://schemas.openxmlformats.org/presentationml/2006/main">
  <p:tag name="AS_UNIQUEID" val="1381"/>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2849</Words>
  <Application>Microsoft Office PowerPoint</Application>
  <PresentationFormat>宽屏</PresentationFormat>
  <Paragraphs>396</Paragraphs>
  <Slides>34</Slides>
  <Notes>16</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34</vt:i4>
      </vt:variant>
    </vt:vector>
  </HeadingPairs>
  <TitlesOfParts>
    <vt:vector size="50" baseType="lpstr">
      <vt:lpstr>方正粗黑宋简体</vt:lpstr>
      <vt:lpstr>黑体</vt:lpstr>
      <vt:lpstr>楷体</vt:lpstr>
      <vt:lpstr>楷体_GB2312</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Microsoft Graph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2025-04-08T07:15:41Z</cp:lastPrinted>
  <dcterms:created xsi:type="dcterms:W3CDTF">2025-04-08T07:15:41Z</dcterms:created>
  <dcterms:modified xsi:type="dcterms:W3CDTF">2025-04-22T14:16:27Z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