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41"/>
  </p:notesMasterIdLst>
  <p:sldIdLst>
    <p:sldId id="256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57" r:id="rId23"/>
    <p:sldId id="282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20" y="-108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2020/1/13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6074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3083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107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1027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30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图片 2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4090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2051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2054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图片 1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9424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869" y="2659310"/>
            <a:ext cx="5547902" cy="9943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545" y="2506980"/>
            <a:ext cx="9312275" cy="1844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165" y="1180465"/>
            <a:ext cx="9297035" cy="44964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262370" y="2324735"/>
            <a:ext cx="4319905" cy="29057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355" y="1138555"/>
            <a:ext cx="9304655" cy="45802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174740" y="2345690"/>
            <a:ext cx="3218815" cy="28644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025" y="1069975"/>
            <a:ext cx="9251315" cy="47174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450330" y="2850515"/>
            <a:ext cx="4458970" cy="23387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65" y="2217420"/>
            <a:ext cx="9373235" cy="2423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445" y="1378585"/>
            <a:ext cx="9388475" cy="41001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337300" y="2367915"/>
            <a:ext cx="4044950" cy="256603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115" y="1043305"/>
            <a:ext cx="9335135" cy="47707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275070" y="2675255"/>
            <a:ext cx="4145280" cy="25895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305" y="1169035"/>
            <a:ext cx="9342755" cy="45192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137910" y="2525395"/>
            <a:ext cx="4971415" cy="26593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205" y="776605"/>
            <a:ext cx="9418955" cy="53041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262370" y="2324735"/>
            <a:ext cx="3256915" cy="33083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305" y="1073785"/>
            <a:ext cx="9342755" cy="47097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412865" y="3181350"/>
            <a:ext cx="3707765" cy="206311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635" y="1138555"/>
            <a:ext cx="9396095" cy="45802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275070" y="3561715"/>
            <a:ext cx="3957320" cy="17430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86840" y="720725"/>
            <a:ext cx="9418320" cy="5494655"/>
            <a:chOff x="2183" y="1330"/>
            <a:chExt cx="14832" cy="865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83" y="1330"/>
              <a:ext cx="14833" cy="351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rcRect t="3429"/>
            <a:stretch>
              <a:fillRect/>
            </a:stretch>
          </p:blipFill>
          <p:spPr>
            <a:xfrm>
              <a:off x="6630" y="4943"/>
              <a:ext cx="5941" cy="5041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6350000" y="3014980"/>
            <a:ext cx="1816100" cy="27266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735" y="1275715"/>
            <a:ext cx="9319895" cy="43059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249670" y="2475230"/>
            <a:ext cx="4069715" cy="26263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5" y="1550035"/>
            <a:ext cx="9357995" cy="37572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212205" y="2788285"/>
            <a:ext cx="3895090" cy="20078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585" y="1790700"/>
            <a:ext cx="9434195" cy="32766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162040" y="2997835"/>
            <a:ext cx="4650740" cy="1597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635" y="634365"/>
            <a:ext cx="9076055" cy="57931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087110" y="2888615"/>
            <a:ext cx="2868295" cy="31057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875" y="921385"/>
            <a:ext cx="9365615" cy="50145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863590" y="2775585"/>
            <a:ext cx="4445635" cy="27254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569720" y="676910"/>
            <a:ext cx="9053195" cy="5684520"/>
            <a:chOff x="2333" y="854"/>
            <a:chExt cx="14761" cy="935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33" y="854"/>
              <a:ext cx="14761" cy="358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88" y="4344"/>
              <a:ext cx="4644" cy="5869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6370955" y="2652395"/>
            <a:ext cx="1479550" cy="32746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495" y="1851660"/>
            <a:ext cx="9350375" cy="3154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755" y="1435735"/>
            <a:ext cx="8999855" cy="39858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111875" y="1248410"/>
            <a:ext cx="4483100" cy="3759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255" y="929005"/>
            <a:ext cx="9380855" cy="49993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139180" y="2567305"/>
            <a:ext cx="4408170" cy="298513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305" y="902335"/>
            <a:ext cx="9342755" cy="50526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162040" y="2675255"/>
            <a:ext cx="3745230" cy="27889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345" y="2072640"/>
            <a:ext cx="9464675" cy="2712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745" y="1595755"/>
            <a:ext cx="9159875" cy="36658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462395" y="1949450"/>
            <a:ext cx="3970020" cy="244665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255" y="814705"/>
            <a:ext cx="9380855" cy="52279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862955" y="2575560"/>
            <a:ext cx="4733925" cy="30873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675" y="1130935"/>
            <a:ext cx="9518015" cy="45954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149975" y="2875915"/>
            <a:ext cx="4508500" cy="227901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1245"/>
          <a:stretch>
            <a:fillRect/>
          </a:stretch>
        </p:blipFill>
        <p:spPr>
          <a:xfrm>
            <a:off x="1503680" y="644525"/>
            <a:ext cx="9184640" cy="57435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066790" y="3499485"/>
            <a:ext cx="4487545" cy="24218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955" y="2552700"/>
            <a:ext cx="9609455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370" y="690245"/>
            <a:ext cx="9319895" cy="56013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786755" y="1922145"/>
            <a:ext cx="4357370" cy="39763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635" y="1386205"/>
            <a:ext cx="9396095" cy="40849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137275" y="2592705"/>
            <a:ext cx="4845685" cy="23672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435" y="845185"/>
            <a:ext cx="9548495" cy="51669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212840" y="2613025"/>
            <a:ext cx="3881755" cy="29565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015" y="1108075"/>
            <a:ext cx="9411335" cy="46412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437630" y="2487930"/>
            <a:ext cx="3469640" cy="28060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875" y="640080"/>
            <a:ext cx="9365615" cy="57842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949950" y="2975610"/>
            <a:ext cx="3368675" cy="30041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775" y="1176655"/>
            <a:ext cx="9441815" cy="45040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523865" y="2950845"/>
            <a:ext cx="5292090" cy="229489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51915" y="673100"/>
            <a:ext cx="9486900" cy="5795645"/>
            <a:chOff x="1999" y="1060"/>
            <a:chExt cx="14940" cy="9127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99" y="1060"/>
              <a:ext cx="14941" cy="369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09" y="4595"/>
              <a:ext cx="13321" cy="5592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5946140" y="3171825"/>
            <a:ext cx="4667885" cy="28009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875" y="1450975"/>
            <a:ext cx="9365615" cy="39554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087745" y="2242185"/>
            <a:ext cx="4319905" cy="27368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585" y="1710690"/>
            <a:ext cx="9434195" cy="34366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127750" y="2978785"/>
            <a:ext cx="3995420" cy="17341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自定义</PresentationFormat>
  <Paragraphs>0</Paragraphs>
  <Slides>38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38</vt:i4>
      </vt:variant>
    </vt:vector>
  </HeadingPairs>
  <TitlesOfParts>
    <vt:vector size="40" baseType="lpstr"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24</cp:revision>
  <dcterms:created xsi:type="dcterms:W3CDTF">2019-03-05T07:06:00Z</dcterms:created>
  <dcterms:modified xsi:type="dcterms:W3CDTF">2020-01-13T14:03:41Z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