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706" r:id="rId1"/>
    <p:sldMasterId id="2147484708" r:id="rId2"/>
    <p:sldMasterId id="2147484710" r:id="rId3"/>
    <p:sldMasterId id="2147484742" r:id="rId4"/>
  </p:sldMasterIdLst>
  <p:notesMasterIdLst>
    <p:notesMasterId r:id="rId25"/>
  </p:notesMasterIdLst>
  <p:sldIdLst>
    <p:sldId id="256" r:id="rId5"/>
    <p:sldId id="367" r:id="rId6"/>
    <p:sldId id="368" r:id="rId7"/>
    <p:sldId id="369" r:id="rId8"/>
    <p:sldId id="370" r:id="rId9"/>
    <p:sldId id="371" r:id="rId10"/>
    <p:sldId id="361" r:id="rId11"/>
    <p:sldId id="362" r:id="rId12"/>
    <p:sldId id="353" r:id="rId13"/>
    <p:sldId id="354" r:id="rId14"/>
    <p:sldId id="355" r:id="rId15"/>
    <p:sldId id="356" r:id="rId16"/>
    <p:sldId id="357" r:id="rId17"/>
    <p:sldId id="358" r:id="rId18"/>
    <p:sldId id="359" r:id="rId19"/>
    <p:sldId id="360" r:id="rId20"/>
    <p:sldId id="363" r:id="rId21"/>
    <p:sldId id="364" r:id="rId22"/>
    <p:sldId id="365" r:id="rId23"/>
    <p:sldId id="275" r:id="rId24"/>
  </p:sldIdLst>
  <p:sldSz cx="9144000" cy="6858000" type="screen4x3"/>
  <p:notesSz cx="6858000" cy="9144000"/>
  <p:embeddedFontLst>
    <p:embeddedFont>
      <p:font typeface="Comic Sans MS" pitchFamily="66" charset="0"/>
      <p:regular r:id="rId26"/>
      <p:bold r:id="rId27"/>
    </p:embeddedFont>
    <p:embeddedFont>
      <p:font typeface="Calibri" pitchFamily="34" charset="0"/>
      <p:regular r:id="rId28"/>
      <p:bold r:id="rId29"/>
      <p:italic r:id="rId30"/>
      <p:boldItalic r:id="rId31"/>
    </p:embeddedFont>
    <p:embeddedFont>
      <p:font typeface="楷体_GB2312" pitchFamily="49" charset="-122"/>
      <p:regular r:id="rId32"/>
    </p:embeddedFont>
    <p:embeddedFont>
      <p:font typeface="Verdana" pitchFamily="34" charset="0"/>
      <p:regular r:id="rId33"/>
      <p:bold r:id="rId34"/>
      <p:italic r:id="rId35"/>
      <p:boldItalic r:id="rId36"/>
    </p:embeddedFont>
  </p:embeddedFontLst>
  <p:defaultTextStyle>
    <a:defPPr>
      <a:defRPr lang="zh-CN"/>
    </a:defPPr>
    <a:lvl1pPr algn="l" rtl="0" fontAlgn="base">
      <a:spcBef>
        <a:spcPct val="0"/>
      </a:spcBef>
      <a:spcAft>
        <a:spcPct val="0"/>
      </a:spcAft>
      <a:defRPr kern="1200">
        <a:solidFill>
          <a:schemeClr val="tx1"/>
        </a:solidFill>
        <a:latin typeface="Comic Sans MS" pitchFamily="66" charset="0"/>
        <a:ea typeface="宋体" pitchFamily="2" charset="-122"/>
        <a:cs typeface="+mn-cs"/>
      </a:defRPr>
    </a:lvl1pPr>
    <a:lvl2pPr marL="457200" algn="l" rtl="0" fontAlgn="base">
      <a:spcBef>
        <a:spcPct val="0"/>
      </a:spcBef>
      <a:spcAft>
        <a:spcPct val="0"/>
      </a:spcAft>
      <a:defRPr kern="1200">
        <a:solidFill>
          <a:schemeClr val="tx1"/>
        </a:solidFill>
        <a:latin typeface="Comic Sans MS" pitchFamily="66" charset="0"/>
        <a:ea typeface="宋体" pitchFamily="2" charset="-122"/>
        <a:cs typeface="+mn-cs"/>
      </a:defRPr>
    </a:lvl2pPr>
    <a:lvl3pPr marL="914400" algn="l" rtl="0" fontAlgn="base">
      <a:spcBef>
        <a:spcPct val="0"/>
      </a:spcBef>
      <a:spcAft>
        <a:spcPct val="0"/>
      </a:spcAft>
      <a:defRPr kern="1200">
        <a:solidFill>
          <a:schemeClr val="tx1"/>
        </a:solidFill>
        <a:latin typeface="Comic Sans MS" pitchFamily="66" charset="0"/>
        <a:ea typeface="宋体" pitchFamily="2" charset="-122"/>
        <a:cs typeface="+mn-cs"/>
      </a:defRPr>
    </a:lvl3pPr>
    <a:lvl4pPr marL="1371600" algn="l" rtl="0" fontAlgn="base">
      <a:spcBef>
        <a:spcPct val="0"/>
      </a:spcBef>
      <a:spcAft>
        <a:spcPct val="0"/>
      </a:spcAft>
      <a:defRPr kern="1200">
        <a:solidFill>
          <a:schemeClr val="tx1"/>
        </a:solidFill>
        <a:latin typeface="Comic Sans MS" pitchFamily="66" charset="0"/>
        <a:ea typeface="宋体" pitchFamily="2" charset="-122"/>
        <a:cs typeface="+mn-cs"/>
      </a:defRPr>
    </a:lvl4pPr>
    <a:lvl5pPr marL="1828800" algn="l" rtl="0" fontAlgn="base">
      <a:spcBef>
        <a:spcPct val="0"/>
      </a:spcBef>
      <a:spcAft>
        <a:spcPct val="0"/>
      </a:spcAft>
      <a:defRPr kern="1200">
        <a:solidFill>
          <a:schemeClr val="tx1"/>
        </a:solidFill>
        <a:latin typeface="Comic Sans MS" pitchFamily="66" charset="0"/>
        <a:ea typeface="宋体" pitchFamily="2" charset="-122"/>
        <a:cs typeface="+mn-cs"/>
      </a:defRPr>
    </a:lvl5pPr>
    <a:lvl6pPr marL="2286000" algn="l" defTabSz="914400" rtl="0" eaLnBrk="1" latinLnBrk="0" hangingPunct="1">
      <a:defRPr kern="1200">
        <a:solidFill>
          <a:schemeClr val="tx1"/>
        </a:solidFill>
        <a:latin typeface="Comic Sans MS" pitchFamily="66" charset="0"/>
        <a:ea typeface="宋体" pitchFamily="2" charset="-122"/>
        <a:cs typeface="+mn-cs"/>
      </a:defRPr>
    </a:lvl6pPr>
    <a:lvl7pPr marL="2743200" algn="l" defTabSz="914400" rtl="0" eaLnBrk="1" latinLnBrk="0" hangingPunct="1">
      <a:defRPr kern="1200">
        <a:solidFill>
          <a:schemeClr val="tx1"/>
        </a:solidFill>
        <a:latin typeface="Comic Sans MS" pitchFamily="66" charset="0"/>
        <a:ea typeface="宋体" pitchFamily="2" charset="-122"/>
        <a:cs typeface="+mn-cs"/>
      </a:defRPr>
    </a:lvl7pPr>
    <a:lvl8pPr marL="3200400" algn="l" defTabSz="914400" rtl="0" eaLnBrk="1" latinLnBrk="0" hangingPunct="1">
      <a:defRPr kern="1200">
        <a:solidFill>
          <a:schemeClr val="tx1"/>
        </a:solidFill>
        <a:latin typeface="Comic Sans MS" pitchFamily="66" charset="0"/>
        <a:ea typeface="宋体" pitchFamily="2" charset="-122"/>
        <a:cs typeface="+mn-cs"/>
      </a:defRPr>
    </a:lvl8pPr>
    <a:lvl9pPr marL="3657600" algn="l" defTabSz="914400" rtl="0" eaLnBrk="1" latinLnBrk="0" hangingPunct="1">
      <a:defRPr kern="1200">
        <a:solidFill>
          <a:schemeClr val="tx1"/>
        </a:solidFill>
        <a:latin typeface="Comic Sans MS" pitchFamily="66"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903BD"/>
    <a:srgbClr val="FF3300"/>
    <a:srgbClr val="FFFF00"/>
    <a:srgbClr val="CCFFCC"/>
    <a:srgbClr val="CC9900"/>
    <a:srgbClr val="CCCC00"/>
    <a:srgbClr val="FDD37F"/>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0877" autoAdjust="0"/>
    <p:restoredTop sz="91280" autoAdjust="0"/>
  </p:normalViewPr>
  <p:slideViewPr>
    <p:cSldViewPr snapToGrid="0">
      <p:cViewPr varScale="1">
        <p:scale>
          <a:sx n="104" d="100"/>
          <a:sy n="104" d="100"/>
        </p:scale>
        <p:origin x="-1824" y="-78"/>
      </p:cViewPr>
      <p:guideLst>
        <p:guide orient="horz" pos="935"/>
        <p:guide pos="657"/>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574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4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74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574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FA3E6D51-5669-4407-8F68-41AEC7D33842}"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p:spPr>
        <p:txBody>
          <a:bodyPr/>
          <a:lstStyle/>
          <a:p>
            <a:pPr eaLnBrk="1" hangingPunct="1">
              <a:spcBef>
                <a:spcPct val="0"/>
              </a:spcBef>
            </a:pPr>
            <a:endParaRPr lang="zh-CN" altLang="en-US" smtClean="0">
              <a:latin typeface="Arial" pitchFamily="34" charset="0"/>
            </a:endParaRPr>
          </a:p>
        </p:txBody>
      </p:sp>
      <p:sp>
        <p:nvSpPr>
          <p:cNvPr id="26628" name="灯片编号占位符 3"/>
          <p:cNvSpPr>
            <a:spLocks noGrp="1"/>
          </p:cNvSpPr>
          <p:nvPr>
            <p:ph type="sldNum" sz="quarter" idx="5"/>
          </p:nvPr>
        </p:nvSpPr>
        <p:spPr>
          <a:noFill/>
        </p:spPr>
        <p:txBody>
          <a:bodyPr/>
          <a:lstStyle/>
          <a:p>
            <a:fld id="{6EF9EC77-ED0C-46DD-8E77-5BFC27604591}" type="slidenum">
              <a:rPr lang="zh-CN" altLang="en-US" smtClean="0">
                <a:latin typeface="Arial" pitchFamily="34" charset="0"/>
              </a:rPr>
              <a:pPr/>
              <a:t>7</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p:spPr>
        <p:txBody>
          <a:bodyPr/>
          <a:lstStyle/>
          <a:p>
            <a:pPr eaLnBrk="1" hangingPunct="1">
              <a:spcBef>
                <a:spcPct val="0"/>
              </a:spcBef>
            </a:pPr>
            <a:endParaRPr lang="zh-CN" altLang="en-US" smtClean="0">
              <a:latin typeface="Arial" pitchFamily="34" charset="0"/>
            </a:endParaRPr>
          </a:p>
        </p:txBody>
      </p:sp>
      <p:sp>
        <p:nvSpPr>
          <p:cNvPr id="27652" name="灯片编号占位符 3"/>
          <p:cNvSpPr>
            <a:spLocks noGrp="1"/>
          </p:cNvSpPr>
          <p:nvPr>
            <p:ph type="sldNum" sz="quarter" idx="5"/>
          </p:nvPr>
        </p:nvSpPr>
        <p:spPr>
          <a:noFill/>
        </p:spPr>
        <p:txBody>
          <a:bodyPr/>
          <a:lstStyle/>
          <a:p>
            <a:fld id="{7EAB9C1B-C6C9-4B9F-A529-587DB6CA8499}" type="slidenum">
              <a:rPr lang="zh-CN" altLang="en-US" smtClean="0">
                <a:latin typeface="Arial" pitchFamily="34" charset="0"/>
              </a:rPr>
              <a:pPr/>
              <a:t>8</a:t>
            </a:fld>
            <a:endParaRPr lang="en-US"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ln/>
        </p:spPr>
        <p:txBody>
          <a:bodyPr/>
          <a:lstStyle/>
          <a:p>
            <a:pPr eaLnBrk="1" hangingPunct="1">
              <a:spcBef>
                <a:spcPct val="0"/>
              </a:spcBef>
            </a:pPr>
            <a:endParaRPr lang="zh-CN" altLang="en-US" smtClean="0">
              <a:latin typeface="Arial" pitchFamily="34" charset="0"/>
            </a:endParaRPr>
          </a:p>
        </p:txBody>
      </p:sp>
      <p:sp>
        <p:nvSpPr>
          <p:cNvPr id="28676" name="灯片编号占位符 3"/>
          <p:cNvSpPr>
            <a:spLocks noGrp="1"/>
          </p:cNvSpPr>
          <p:nvPr>
            <p:ph type="sldNum" sz="quarter" idx="5"/>
          </p:nvPr>
        </p:nvSpPr>
        <p:spPr>
          <a:noFill/>
        </p:spPr>
        <p:txBody>
          <a:bodyPr/>
          <a:lstStyle/>
          <a:p>
            <a:fld id="{69473DCA-55D6-4188-9C21-79B1767C51E5}" type="slidenum">
              <a:rPr lang="zh-CN" altLang="en-US" smtClean="0">
                <a:latin typeface="Arial" pitchFamily="34" charset="0"/>
              </a:rPr>
              <a:pPr/>
              <a:t>19</a:t>
            </a:fld>
            <a:endParaRPr lang="en-US"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6866" name="Group 2"/>
          <p:cNvGrpSpPr>
            <a:grpSpLocks/>
          </p:cNvGrpSpPr>
          <p:nvPr/>
        </p:nvGrpSpPr>
        <p:grpSpPr bwMode="auto">
          <a:xfrm>
            <a:off x="1658938" y="1600200"/>
            <a:ext cx="6837362" cy="3200400"/>
            <a:chOff x="0" y="0"/>
            <a:chExt cx="4307" cy="2016"/>
          </a:xfrm>
        </p:grpSpPr>
        <p:sp>
          <p:nvSpPr>
            <p:cNvPr id="36867" name="Oval 3"/>
            <p:cNvSpPr>
              <a:spLocks noChangeArrowheads="1"/>
            </p:cNvSpPr>
            <p:nvPr/>
          </p:nvSpPr>
          <p:spPr bwMode="auto">
            <a:xfrm flipH="1">
              <a:off x="3347" y="0"/>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6868" name="Oval 4"/>
            <p:cNvSpPr>
              <a:spLocks noChangeArrowheads="1"/>
            </p:cNvSpPr>
            <p:nvPr/>
          </p:nvSpPr>
          <p:spPr bwMode="auto">
            <a:xfrm flipH="1">
              <a:off x="2219" y="0"/>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6869" name="Oval 5"/>
            <p:cNvSpPr>
              <a:spLocks noChangeArrowheads="1"/>
            </p:cNvSpPr>
            <p:nvPr/>
          </p:nvSpPr>
          <p:spPr bwMode="auto">
            <a:xfrm flipH="1">
              <a:off x="1091" y="0"/>
              <a:ext cx="960" cy="960"/>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6870" name="Oval 6"/>
            <p:cNvSpPr>
              <a:spLocks noChangeArrowheads="1"/>
            </p:cNvSpPr>
            <p:nvPr/>
          </p:nvSpPr>
          <p:spPr bwMode="auto">
            <a:xfrm flipH="1">
              <a:off x="1091" y="1056"/>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6871" name="Oval 7"/>
            <p:cNvSpPr>
              <a:spLocks noChangeArrowheads="1"/>
            </p:cNvSpPr>
            <p:nvPr/>
          </p:nvSpPr>
          <p:spPr bwMode="auto">
            <a:xfrm flipH="1">
              <a:off x="0" y="1056"/>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6872" name="Oval 8"/>
            <p:cNvSpPr>
              <a:spLocks noChangeArrowheads="1"/>
            </p:cNvSpPr>
            <p:nvPr/>
          </p:nvSpPr>
          <p:spPr bwMode="auto">
            <a:xfrm flipH="1">
              <a:off x="3347" y="1056"/>
              <a:ext cx="960" cy="960"/>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grpSp>
      <p:sp>
        <p:nvSpPr>
          <p:cNvPr id="36873" name="Rectangle 9"/>
          <p:cNvSpPr>
            <a:spLocks noGrp="1" noChangeArrowheads="1"/>
          </p:cNvSpPr>
          <p:nvPr>
            <p:ph type="dt" sz="half" idx="2"/>
          </p:nvPr>
        </p:nvSpPr>
        <p:spPr/>
        <p:txBody>
          <a:bodyPr/>
          <a:lstStyle>
            <a:lvl1pPr>
              <a:defRPr/>
            </a:lvl1pPr>
          </a:lstStyle>
          <a:p>
            <a:fld id="{EE366721-C760-4553-9312-D9983AFAE834}" type="datetimeFigureOut">
              <a:rPr lang="zh-CN" altLang="en-US"/>
              <a:pPr/>
              <a:t>2019/8/12</a:t>
            </a:fld>
            <a:endParaRPr lang="en-US" altLang="zh-CN"/>
          </a:p>
        </p:txBody>
      </p:sp>
      <p:sp>
        <p:nvSpPr>
          <p:cNvPr id="36874" name="Rectangle 10"/>
          <p:cNvSpPr>
            <a:spLocks noGrp="1" noChangeArrowheads="1"/>
          </p:cNvSpPr>
          <p:nvPr>
            <p:ph type="ftr" sz="quarter" idx="3"/>
          </p:nvPr>
        </p:nvSpPr>
        <p:spPr/>
        <p:txBody>
          <a:bodyPr/>
          <a:lstStyle>
            <a:lvl1pPr>
              <a:defRPr/>
            </a:lvl1pPr>
          </a:lstStyle>
          <a:p>
            <a:endParaRPr lang="en-US" altLang="zh-CN"/>
          </a:p>
        </p:txBody>
      </p:sp>
      <p:sp>
        <p:nvSpPr>
          <p:cNvPr id="36875" name="Rectangle 11"/>
          <p:cNvSpPr>
            <a:spLocks noGrp="1" noChangeArrowheads="1"/>
          </p:cNvSpPr>
          <p:nvPr>
            <p:ph type="sldNum" sz="quarter" idx="4"/>
          </p:nvPr>
        </p:nvSpPr>
        <p:spPr/>
        <p:txBody>
          <a:bodyPr/>
          <a:lstStyle>
            <a:lvl1pPr>
              <a:defRPr/>
            </a:lvl1pPr>
          </a:lstStyle>
          <a:p>
            <a:fld id="{2443B117-DD40-4741-8C1A-4995BFEC5E1F}" type="slidenum">
              <a:rPr lang="zh-CN" altLang="en-US"/>
              <a:pPr/>
              <a:t>‹#›</a:t>
            </a:fld>
            <a:endParaRPr lang="en-US" altLang="zh-CN"/>
          </a:p>
        </p:txBody>
      </p:sp>
      <p:sp>
        <p:nvSpPr>
          <p:cNvPr id="36876" name="Rectangle 12"/>
          <p:cNvSpPr>
            <a:spLocks noGrp="1" noChangeArrowheads="1"/>
          </p:cNvSpPr>
          <p:nvPr>
            <p:ph type="ctrTitle"/>
          </p:nvPr>
        </p:nvSpPr>
        <p:spPr>
          <a:xfrm>
            <a:off x="685800" y="1219200"/>
            <a:ext cx="7772400" cy="1933575"/>
          </a:xfrm>
        </p:spPr>
        <p:txBody>
          <a:bodyPr anchor="b"/>
          <a:lstStyle>
            <a:lvl1pPr algn="r">
              <a:defRPr sz="4400"/>
            </a:lvl1pPr>
          </a:lstStyle>
          <a:p>
            <a:r>
              <a:rPr lang="zh-CN" altLang="en-US"/>
              <a:t>单击此处编辑母版标题样式</a:t>
            </a:r>
          </a:p>
        </p:txBody>
      </p:sp>
      <p:sp>
        <p:nvSpPr>
          <p:cNvPr id="3687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zh-CN" altLang="en-US"/>
              <a:t>单击此处编辑母版副标题样式</a:t>
            </a:r>
          </a:p>
        </p:txBody>
      </p:sp>
      <p:sp>
        <p:nvSpPr>
          <p:cNvPr id="7" name="矩形 6"/>
          <p:cNvSpPr/>
          <p:nvPr userDrawn="1"/>
        </p:nvSpPr>
        <p:spPr>
          <a:xfrm>
            <a:off x="203200" y="203200"/>
            <a:ext cx="8737600" cy="62563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0D68E34-4E69-4E03-96E9-375975CA6E76}"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B8DCAA9-DB89-45C9-8C52-E551D388C151}" type="slidenum">
              <a:rPr lang="zh-CN" altLang="en-US"/>
              <a:pPr/>
              <a:t>‹#›</a:t>
            </a:fld>
            <a:endParaRPr lang="en-US" altLang="zh-CN"/>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333375"/>
            <a:ext cx="2078037" cy="5797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81713" cy="579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95FDCAF-1E7A-448D-B007-86F7FD7471E3}"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1AAD499-5BE7-421E-A061-76BA7A185F44}" type="slidenum">
              <a:rPr lang="zh-CN" altLang="en-US"/>
              <a:pPr/>
              <a:t>‹#›</a:t>
            </a:fld>
            <a:endParaRPr lang="en-US" altLang="zh-CN"/>
          </a:p>
        </p:txBody>
      </p:sp>
    </p:spTree>
  </p:cSld>
  <p:clrMapOvr>
    <a:masterClrMapping/>
  </p:clrMapOvr>
  <p:transition advTm="8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0962" name="Group 2"/>
          <p:cNvGrpSpPr>
            <a:grpSpLocks/>
          </p:cNvGrpSpPr>
          <p:nvPr/>
        </p:nvGrpSpPr>
        <p:grpSpPr bwMode="auto">
          <a:xfrm>
            <a:off x="1658938" y="1600200"/>
            <a:ext cx="6837362" cy="3200400"/>
            <a:chOff x="0" y="0"/>
            <a:chExt cx="4307" cy="2016"/>
          </a:xfrm>
        </p:grpSpPr>
        <p:sp>
          <p:nvSpPr>
            <p:cNvPr id="40963" name="Oval 3"/>
            <p:cNvSpPr>
              <a:spLocks noChangeArrowheads="1"/>
            </p:cNvSpPr>
            <p:nvPr/>
          </p:nvSpPr>
          <p:spPr bwMode="auto">
            <a:xfrm flipH="1">
              <a:off x="3347" y="0"/>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0964" name="Oval 4"/>
            <p:cNvSpPr>
              <a:spLocks noChangeArrowheads="1"/>
            </p:cNvSpPr>
            <p:nvPr/>
          </p:nvSpPr>
          <p:spPr bwMode="auto">
            <a:xfrm flipH="1">
              <a:off x="2219" y="0"/>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0965" name="Oval 5"/>
            <p:cNvSpPr>
              <a:spLocks noChangeArrowheads="1"/>
            </p:cNvSpPr>
            <p:nvPr/>
          </p:nvSpPr>
          <p:spPr bwMode="auto">
            <a:xfrm flipH="1">
              <a:off x="1091" y="0"/>
              <a:ext cx="960" cy="960"/>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0966" name="Oval 6"/>
            <p:cNvSpPr>
              <a:spLocks noChangeArrowheads="1"/>
            </p:cNvSpPr>
            <p:nvPr/>
          </p:nvSpPr>
          <p:spPr bwMode="auto">
            <a:xfrm flipH="1">
              <a:off x="1091" y="1056"/>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0967" name="Oval 7"/>
            <p:cNvSpPr>
              <a:spLocks noChangeArrowheads="1"/>
            </p:cNvSpPr>
            <p:nvPr/>
          </p:nvSpPr>
          <p:spPr bwMode="auto">
            <a:xfrm flipH="1">
              <a:off x="0" y="1056"/>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0968" name="Oval 8"/>
            <p:cNvSpPr>
              <a:spLocks noChangeArrowheads="1"/>
            </p:cNvSpPr>
            <p:nvPr/>
          </p:nvSpPr>
          <p:spPr bwMode="auto">
            <a:xfrm flipH="1">
              <a:off x="3347" y="1056"/>
              <a:ext cx="960" cy="960"/>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grpSp>
      <p:sp>
        <p:nvSpPr>
          <p:cNvPr id="40969" name="Rectangle 9"/>
          <p:cNvSpPr>
            <a:spLocks noGrp="1" noChangeArrowheads="1"/>
          </p:cNvSpPr>
          <p:nvPr>
            <p:ph type="dt" sz="half" idx="2"/>
          </p:nvPr>
        </p:nvSpPr>
        <p:spPr/>
        <p:txBody>
          <a:bodyPr/>
          <a:lstStyle>
            <a:lvl1pPr>
              <a:defRPr/>
            </a:lvl1pPr>
          </a:lstStyle>
          <a:p>
            <a:fld id="{62BDCD57-2E14-4822-BF2E-B0F86B323241}" type="datetimeFigureOut">
              <a:rPr lang="zh-CN" altLang="en-US"/>
              <a:pPr/>
              <a:t>2019/8/12</a:t>
            </a:fld>
            <a:endParaRPr lang="en-US" altLang="zh-CN"/>
          </a:p>
        </p:txBody>
      </p:sp>
      <p:sp>
        <p:nvSpPr>
          <p:cNvPr id="40970" name="Rectangle 10"/>
          <p:cNvSpPr>
            <a:spLocks noGrp="1" noChangeArrowheads="1"/>
          </p:cNvSpPr>
          <p:nvPr>
            <p:ph type="ftr" sz="quarter" idx="3"/>
          </p:nvPr>
        </p:nvSpPr>
        <p:spPr/>
        <p:txBody>
          <a:bodyPr/>
          <a:lstStyle>
            <a:lvl1pPr>
              <a:defRPr/>
            </a:lvl1pPr>
          </a:lstStyle>
          <a:p>
            <a:endParaRPr lang="en-US" altLang="zh-CN"/>
          </a:p>
        </p:txBody>
      </p:sp>
      <p:sp>
        <p:nvSpPr>
          <p:cNvPr id="40971" name="Rectangle 11"/>
          <p:cNvSpPr>
            <a:spLocks noGrp="1" noChangeArrowheads="1"/>
          </p:cNvSpPr>
          <p:nvPr>
            <p:ph type="sldNum" sz="quarter" idx="4"/>
          </p:nvPr>
        </p:nvSpPr>
        <p:spPr/>
        <p:txBody>
          <a:bodyPr/>
          <a:lstStyle>
            <a:lvl1pPr>
              <a:defRPr/>
            </a:lvl1pPr>
          </a:lstStyle>
          <a:p>
            <a:fld id="{F76BC246-65E1-4A30-9B22-E3E1F43A4D04}" type="slidenum">
              <a:rPr lang="zh-CN" altLang="en-US"/>
              <a:pPr/>
              <a:t>‹#›</a:t>
            </a:fld>
            <a:endParaRPr lang="en-US" altLang="zh-CN"/>
          </a:p>
        </p:txBody>
      </p:sp>
      <p:sp>
        <p:nvSpPr>
          <p:cNvPr id="409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zh-CN" altLang="en-US"/>
              <a:t>单击此处编辑母版标题样式</a:t>
            </a:r>
          </a:p>
        </p:txBody>
      </p:sp>
      <p:sp>
        <p:nvSpPr>
          <p:cNvPr id="409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zh-CN" altLang="en-US"/>
              <a:t>单击此处编辑母版副标题样式</a:t>
            </a:r>
          </a:p>
        </p:txBody>
      </p:sp>
      <p:sp>
        <p:nvSpPr>
          <p:cNvPr id="7" name="矩形 6"/>
          <p:cNvSpPr/>
          <p:nvPr userDrawn="1"/>
        </p:nvSpPr>
        <p:spPr>
          <a:xfrm>
            <a:off x="203200" y="203200"/>
            <a:ext cx="8737600" cy="62563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advTm="8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EE45C2A-DE43-4517-8861-27F2F5F58DC3}"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43C8677-43EE-42A8-8A38-0B61B12BAB9D}" type="slidenum">
              <a:rPr lang="zh-CN" altLang="en-US"/>
              <a:pPr/>
              <a:t>‹#›</a:t>
            </a:fld>
            <a:endParaRPr lang="en-US" altLang="zh-CN"/>
          </a:p>
        </p:txBody>
      </p:sp>
    </p:spTree>
  </p:cSld>
  <p:clrMapOvr>
    <a:masterClrMapping/>
  </p:clrMapOvr>
  <p:transition advTm="8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99E10FA6-6799-43D4-A201-602ABC3CF806}"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C138812-6006-4951-B021-C6A8CD595195}" type="slidenum">
              <a:rPr lang="zh-CN" altLang="en-US"/>
              <a:pPr/>
              <a:t>‹#›</a:t>
            </a:fld>
            <a:endParaRPr lang="en-US" altLang="zh-CN"/>
          </a:p>
        </p:txBody>
      </p:sp>
    </p:spTree>
  </p:cSld>
  <p:clrMapOvr>
    <a:masterClrMapping/>
  </p:clrMapOvr>
  <p:transition advTm="8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ECA32234-73DA-4F75-9982-7FB81939A586}"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15A09CA-B938-4575-B9A4-602A0A6115AC}" type="slidenum">
              <a:rPr lang="zh-CN" altLang="en-US"/>
              <a:pPr/>
              <a:t>‹#›</a:t>
            </a:fld>
            <a:endParaRPr lang="en-US" altLang="zh-CN"/>
          </a:p>
        </p:txBody>
      </p:sp>
    </p:spTree>
  </p:cSld>
  <p:clrMapOvr>
    <a:masterClrMapping/>
  </p:clrMapOvr>
  <p:transition advTm="8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FD1D1A2A-7927-4C10-B104-5279878D2CBB}" type="datetimeFigureOut">
              <a:rPr lang="zh-CN" altLang="en-US"/>
              <a:pPr/>
              <a:t>2019/8/12</a:t>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DAB503-6EA8-4EAF-AE63-52A61713FD6D}" type="slidenum">
              <a:rPr lang="zh-CN" altLang="en-US"/>
              <a:pPr/>
              <a:t>‹#›</a:t>
            </a:fld>
            <a:endParaRPr lang="en-US" altLang="zh-CN"/>
          </a:p>
        </p:txBody>
      </p:sp>
    </p:spTree>
  </p:cSld>
  <p:clrMapOvr>
    <a:masterClrMapping/>
  </p:clrMapOvr>
  <p:transition advTm="8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5E8F4145-338B-4845-B7FD-0FF8831C7ACC}" type="datetimeFigureOut">
              <a:rPr lang="zh-CN" altLang="en-US"/>
              <a:pPr/>
              <a:t>2019/8/12</a:t>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67B02E2F-9093-457F-9E2E-107A189B6361}" type="slidenum">
              <a:rPr lang="zh-CN" altLang="en-US"/>
              <a:pPr/>
              <a:t>‹#›</a:t>
            </a:fld>
            <a:endParaRPr lang="en-US" altLang="zh-CN"/>
          </a:p>
        </p:txBody>
      </p:sp>
    </p:spTree>
  </p:cSld>
  <p:clrMapOvr>
    <a:masterClrMapping/>
  </p:clrMapOvr>
  <p:transition advTm="8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772477F7-20E4-4004-BBD4-4705DE8C283F}" type="datetimeFigureOut">
              <a:rPr lang="zh-CN" altLang="en-US"/>
              <a:pPr/>
              <a:t>2019/8/12</a:t>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F6C7CFF-3157-4A44-85DA-E5814FD6A0B7}" type="slidenum">
              <a:rPr lang="zh-CN" altLang="en-US"/>
              <a:pPr/>
              <a:t>‹#›</a:t>
            </a:fld>
            <a:endParaRPr lang="en-US" altLang="zh-CN"/>
          </a:p>
        </p:txBody>
      </p:sp>
    </p:spTree>
  </p:cSld>
  <p:clrMapOvr>
    <a:masterClrMapping/>
  </p:clrMapOvr>
  <p:transition advTm="8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E68DEB8-47BF-4DA6-BFE6-81765D9C92EC}"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8D2ED30-6BE0-4369-B52B-49D42891A84C}" type="slidenum">
              <a:rPr lang="zh-CN" altLang="en-US"/>
              <a:pPr/>
              <a:t>‹#›</a:t>
            </a:fld>
            <a:endParaRPr lang="en-US" altLang="zh-CN"/>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415ECC6-B7C4-421D-9357-6ADE4D93D8B5}"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6C4A534-CBA1-409C-8FA5-90C2BA30AE55}" type="slidenum">
              <a:rPr lang="zh-CN" altLang="en-US"/>
              <a:pPr/>
              <a:t>‹#›</a:t>
            </a:fld>
            <a:endParaRPr lang="en-US" altLang="zh-CN"/>
          </a:p>
        </p:txBody>
      </p:sp>
    </p:spTree>
  </p:cSld>
  <p:clrMapOvr>
    <a:masterClrMapping/>
  </p:clrMapOvr>
  <p:transition advTm="8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ADAE7E3-92B8-4427-A4C9-D75A6F6211D9}"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F86013E-FB0A-4CD3-850E-B22AB6177F39}" type="slidenum">
              <a:rPr lang="zh-CN" altLang="en-US"/>
              <a:pPr/>
              <a:t>‹#›</a:t>
            </a:fld>
            <a:endParaRPr lang="en-US" altLang="zh-CN"/>
          </a:p>
        </p:txBody>
      </p:sp>
    </p:spTree>
  </p:cSld>
  <p:clrMapOvr>
    <a:masterClrMapping/>
  </p:clrMapOvr>
  <p:transition advTm="8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75EEDE6-EA14-4CE0-84CA-272D6C066AA5}"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AE7BD98-8A84-4BCB-8001-195ECE63C7AB}" type="slidenum">
              <a:rPr lang="zh-CN" altLang="en-US"/>
              <a:pPr/>
              <a:t>‹#›</a:t>
            </a:fld>
            <a:endParaRPr lang="en-US" altLang="zh-CN"/>
          </a:p>
        </p:txBody>
      </p:sp>
    </p:spTree>
  </p:cSld>
  <p:clrMapOvr>
    <a:masterClrMapping/>
  </p:clrMapOvr>
  <p:transition advTm="8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333375"/>
            <a:ext cx="2078037" cy="5797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81713" cy="579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5B60BF6C-B265-4257-9558-9845F0979D91}"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BA917C3-C35A-428A-B6DD-97ECCCBF9268}" type="slidenum">
              <a:rPr lang="zh-CN" altLang="en-US"/>
              <a:pPr/>
              <a:t>‹#›</a:t>
            </a:fld>
            <a:endParaRPr lang="en-US" altLang="zh-CN"/>
          </a:p>
        </p:txBody>
      </p:sp>
    </p:spTree>
  </p:cSld>
  <p:clrMapOvr>
    <a:masterClrMapping/>
  </p:clrMapOvr>
  <p:transition advTm="800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5058" name="Group 2"/>
          <p:cNvGrpSpPr>
            <a:grpSpLocks/>
          </p:cNvGrpSpPr>
          <p:nvPr/>
        </p:nvGrpSpPr>
        <p:grpSpPr bwMode="auto">
          <a:xfrm>
            <a:off x="1658938" y="1600200"/>
            <a:ext cx="6837362" cy="3200400"/>
            <a:chOff x="0" y="0"/>
            <a:chExt cx="4307" cy="2016"/>
          </a:xfrm>
        </p:grpSpPr>
        <p:sp>
          <p:nvSpPr>
            <p:cNvPr id="45059" name="Oval 3"/>
            <p:cNvSpPr>
              <a:spLocks noChangeArrowheads="1"/>
            </p:cNvSpPr>
            <p:nvPr/>
          </p:nvSpPr>
          <p:spPr bwMode="auto">
            <a:xfrm flipH="1">
              <a:off x="3347" y="0"/>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5060" name="Oval 4"/>
            <p:cNvSpPr>
              <a:spLocks noChangeArrowheads="1"/>
            </p:cNvSpPr>
            <p:nvPr/>
          </p:nvSpPr>
          <p:spPr bwMode="auto">
            <a:xfrm flipH="1">
              <a:off x="2219" y="0"/>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5061" name="Oval 5"/>
            <p:cNvSpPr>
              <a:spLocks noChangeArrowheads="1"/>
            </p:cNvSpPr>
            <p:nvPr/>
          </p:nvSpPr>
          <p:spPr bwMode="auto">
            <a:xfrm flipH="1">
              <a:off x="1091" y="0"/>
              <a:ext cx="960" cy="960"/>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5062" name="Oval 6"/>
            <p:cNvSpPr>
              <a:spLocks noChangeArrowheads="1"/>
            </p:cNvSpPr>
            <p:nvPr/>
          </p:nvSpPr>
          <p:spPr bwMode="auto">
            <a:xfrm flipH="1">
              <a:off x="1091" y="1056"/>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5063" name="Oval 7"/>
            <p:cNvSpPr>
              <a:spLocks noChangeArrowheads="1"/>
            </p:cNvSpPr>
            <p:nvPr/>
          </p:nvSpPr>
          <p:spPr bwMode="auto">
            <a:xfrm flipH="1">
              <a:off x="0" y="1056"/>
              <a:ext cx="960" cy="960"/>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5064" name="Oval 8"/>
            <p:cNvSpPr>
              <a:spLocks noChangeArrowheads="1"/>
            </p:cNvSpPr>
            <p:nvPr/>
          </p:nvSpPr>
          <p:spPr bwMode="auto">
            <a:xfrm flipH="1">
              <a:off x="3347" y="1056"/>
              <a:ext cx="960" cy="960"/>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grpSp>
      <p:sp>
        <p:nvSpPr>
          <p:cNvPr id="45065" name="Rectangle 9"/>
          <p:cNvSpPr>
            <a:spLocks noGrp="1" noChangeArrowheads="1"/>
          </p:cNvSpPr>
          <p:nvPr>
            <p:ph type="dt" sz="half" idx="2"/>
          </p:nvPr>
        </p:nvSpPr>
        <p:spPr/>
        <p:txBody>
          <a:bodyPr/>
          <a:lstStyle>
            <a:lvl1pPr>
              <a:defRPr/>
            </a:lvl1pPr>
          </a:lstStyle>
          <a:p>
            <a:fld id="{6B184E6F-DA38-413C-9F94-16941E3E2D4B}" type="datetimeFigureOut">
              <a:rPr lang="zh-CN" altLang="en-US"/>
              <a:pPr/>
              <a:t>2019/8/12</a:t>
            </a:fld>
            <a:endParaRPr lang="en-US" altLang="zh-CN"/>
          </a:p>
        </p:txBody>
      </p:sp>
      <p:sp>
        <p:nvSpPr>
          <p:cNvPr id="45066" name="Rectangle 10"/>
          <p:cNvSpPr>
            <a:spLocks noGrp="1" noChangeArrowheads="1"/>
          </p:cNvSpPr>
          <p:nvPr>
            <p:ph type="ftr" sz="quarter" idx="3"/>
          </p:nvPr>
        </p:nvSpPr>
        <p:spPr/>
        <p:txBody>
          <a:bodyPr/>
          <a:lstStyle>
            <a:lvl1pPr>
              <a:defRPr/>
            </a:lvl1pPr>
          </a:lstStyle>
          <a:p>
            <a:endParaRPr lang="en-US" altLang="zh-CN"/>
          </a:p>
        </p:txBody>
      </p:sp>
      <p:sp>
        <p:nvSpPr>
          <p:cNvPr id="45067" name="Rectangle 11"/>
          <p:cNvSpPr>
            <a:spLocks noGrp="1" noChangeArrowheads="1"/>
          </p:cNvSpPr>
          <p:nvPr>
            <p:ph type="sldNum" sz="quarter" idx="4"/>
          </p:nvPr>
        </p:nvSpPr>
        <p:spPr/>
        <p:txBody>
          <a:bodyPr/>
          <a:lstStyle>
            <a:lvl1pPr>
              <a:defRPr/>
            </a:lvl1pPr>
          </a:lstStyle>
          <a:p>
            <a:fld id="{8FCC42E4-BE30-4F7C-B233-CF65309E0C88}" type="slidenum">
              <a:rPr lang="zh-CN" altLang="en-US"/>
              <a:pPr/>
              <a:t>‹#›</a:t>
            </a:fld>
            <a:endParaRPr lang="en-US" altLang="zh-CN"/>
          </a:p>
        </p:txBody>
      </p:sp>
      <p:sp>
        <p:nvSpPr>
          <p:cNvPr id="45068" name="Rectangle 12"/>
          <p:cNvSpPr>
            <a:spLocks noGrp="1" noChangeArrowheads="1"/>
          </p:cNvSpPr>
          <p:nvPr>
            <p:ph type="ctrTitle"/>
          </p:nvPr>
        </p:nvSpPr>
        <p:spPr>
          <a:xfrm>
            <a:off x="685800" y="1219200"/>
            <a:ext cx="7772400" cy="1933575"/>
          </a:xfrm>
        </p:spPr>
        <p:txBody>
          <a:bodyPr anchor="b"/>
          <a:lstStyle>
            <a:lvl1pPr algn="r">
              <a:defRPr sz="4400"/>
            </a:lvl1pPr>
          </a:lstStyle>
          <a:p>
            <a:r>
              <a:rPr lang="zh-CN" altLang="en-US"/>
              <a:t>单击此处编辑母版标题样式</a:t>
            </a:r>
          </a:p>
        </p:txBody>
      </p:sp>
      <p:sp>
        <p:nvSpPr>
          <p:cNvPr id="4506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zh-CN" altLang="en-US"/>
              <a:t>单击此处编辑母版副标题样式</a:t>
            </a:r>
          </a:p>
        </p:txBody>
      </p:sp>
      <p:sp>
        <p:nvSpPr>
          <p:cNvPr id="7" name="矩形 6"/>
          <p:cNvSpPr/>
          <p:nvPr userDrawn="1"/>
        </p:nvSpPr>
        <p:spPr>
          <a:xfrm>
            <a:off x="203200" y="203200"/>
            <a:ext cx="8737600" cy="62563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advTm="8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3BB0C78-6D27-4C74-890B-12FBA4C7AAF6}"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70936ED-60B4-46C0-A5D6-97F935A23516}" type="slidenum">
              <a:rPr lang="zh-CN" altLang="en-US"/>
              <a:pPr/>
              <a:t>‹#›</a:t>
            </a:fld>
            <a:endParaRPr lang="en-US" altLang="zh-CN"/>
          </a:p>
        </p:txBody>
      </p:sp>
    </p:spTree>
  </p:cSld>
  <p:clrMapOvr>
    <a:masterClrMapping/>
  </p:clrMapOvr>
  <p:transition advTm="8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4D79827-FEDA-4532-8ECD-08FF174ECA9B}"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BBD50DF-BCA9-411E-80B9-04B0133E93DD}" type="slidenum">
              <a:rPr lang="zh-CN" altLang="en-US"/>
              <a:pPr/>
              <a:t>‹#›</a:t>
            </a:fld>
            <a:endParaRPr lang="en-US" altLang="zh-CN"/>
          </a:p>
        </p:txBody>
      </p:sp>
    </p:spTree>
  </p:cSld>
  <p:clrMapOvr>
    <a:masterClrMapping/>
  </p:clrMapOvr>
  <p:transition advTm="8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48893828-677D-4169-9B75-C85A766BDC1E}"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75BD79E-3374-4187-A3E7-903D0D6EE09A}" type="slidenum">
              <a:rPr lang="zh-CN" altLang="en-US"/>
              <a:pPr/>
              <a:t>‹#›</a:t>
            </a:fld>
            <a:endParaRPr lang="en-US" altLang="zh-CN"/>
          </a:p>
        </p:txBody>
      </p:sp>
    </p:spTree>
  </p:cSld>
  <p:clrMapOvr>
    <a:masterClrMapping/>
  </p:clrMapOvr>
  <p:transition advTm="8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3B4D3E82-A948-42E7-9280-FA20B41A76C9}" type="datetimeFigureOut">
              <a:rPr lang="zh-CN" altLang="en-US"/>
              <a:pPr/>
              <a:t>2019/8/12</a:t>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0C04A41-95BC-4123-A3E0-CEF7A0C66A3E}" type="slidenum">
              <a:rPr lang="zh-CN" altLang="en-US"/>
              <a:pPr/>
              <a:t>‹#›</a:t>
            </a:fld>
            <a:endParaRPr lang="en-US" altLang="zh-CN"/>
          </a:p>
        </p:txBody>
      </p:sp>
    </p:spTree>
  </p:cSld>
  <p:clrMapOvr>
    <a:masterClrMapping/>
  </p:clrMapOvr>
  <p:transition advTm="8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7F900345-0CA6-4799-B1A7-1CC8A3C7AE77}" type="datetimeFigureOut">
              <a:rPr lang="zh-CN" altLang="en-US"/>
              <a:pPr/>
              <a:t>2019/8/12</a:t>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291EB147-5A7A-4965-A5F8-9BC0E0D0F708}" type="slidenum">
              <a:rPr lang="zh-CN" altLang="en-US"/>
              <a:pPr/>
              <a:t>‹#›</a:t>
            </a:fld>
            <a:endParaRPr lang="en-US" altLang="zh-CN"/>
          </a:p>
        </p:txBody>
      </p:sp>
    </p:spTree>
  </p:cSld>
  <p:clrMapOvr>
    <a:masterClrMapping/>
  </p:clrMapOvr>
  <p:transition advTm="8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9452678-E376-4FD5-9827-08020CC9ABF2}" type="datetimeFigureOut">
              <a:rPr lang="zh-CN" altLang="en-US"/>
              <a:pPr/>
              <a:t>2019/8/12</a:t>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F3B0D2C3-95AE-4320-8175-1B1B894F35D6}" type="slidenum">
              <a:rPr lang="zh-CN" altLang="en-US"/>
              <a:pPr/>
              <a:t>‹#›</a:t>
            </a:fld>
            <a:endParaRPr lang="en-US" altLang="zh-CN"/>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45663D36-6AF9-4F27-93C4-3FF35922CFE5}"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BFF4BCF-9271-45B0-8298-E2BA08B05550}" type="slidenum">
              <a:rPr lang="zh-CN" altLang="en-US"/>
              <a:pPr/>
              <a:t>‹#›</a:t>
            </a:fld>
            <a:endParaRPr lang="en-US" altLang="zh-CN"/>
          </a:p>
        </p:txBody>
      </p:sp>
    </p:spTree>
  </p:cSld>
  <p:clrMapOvr>
    <a:masterClrMapping/>
  </p:clrMapOvr>
  <p:transition advTm="8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594B171E-173C-4B38-AA1F-4E7A0B78A773}"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FFA5A7A-7070-4F0B-97F4-69A4A63DC782}" type="slidenum">
              <a:rPr lang="zh-CN" altLang="en-US"/>
              <a:pPr/>
              <a:t>‹#›</a:t>
            </a:fld>
            <a:endParaRPr lang="en-US" altLang="zh-CN"/>
          </a:p>
        </p:txBody>
      </p:sp>
    </p:spTree>
  </p:cSld>
  <p:clrMapOvr>
    <a:masterClrMapping/>
  </p:clrMapOvr>
  <p:transition advTm="8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8B666BCD-6320-40FA-80ED-3A80A818B36D}"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B8B2FC8-4D5B-4C5C-834E-09AA9F3853C9}" type="slidenum">
              <a:rPr lang="zh-CN" altLang="en-US"/>
              <a:pPr/>
              <a:t>‹#›</a:t>
            </a:fld>
            <a:endParaRPr lang="en-US" altLang="zh-CN"/>
          </a:p>
        </p:txBody>
      </p:sp>
    </p:spTree>
  </p:cSld>
  <p:clrMapOvr>
    <a:masterClrMapping/>
  </p:clrMapOvr>
  <p:transition advTm="8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CD62A50-B622-4466-8198-C50B06888811}"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BF67C99-D18F-4C83-9B87-1E2D22EEF852}" type="slidenum">
              <a:rPr lang="zh-CN" altLang="en-US"/>
              <a:pPr/>
              <a:t>‹#›</a:t>
            </a:fld>
            <a:endParaRPr lang="en-US" altLang="zh-CN"/>
          </a:p>
        </p:txBody>
      </p:sp>
    </p:spTree>
  </p:cSld>
  <p:clrMapOvr>
    <a:masterClrMapping/>
  </p:clrMapOvr>
  <p:transition advTm="8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333375"/>
            <a:ext cx="2078037" cy="5797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81713" cy="579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7964D15-BDF6-44DC-A67C-2526B6511ECC}" type="datetimeFigureOut">
              <a:rPr lang="zh-CN" altLang="en-US"/>
              <a:pPr/>
              <a:t>2019/8/12</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6374391-8DD6-412C-B9A8-25FE545C5E29}" type="slidenum">
              <a:rPr lang="zh-CN" altLang="en-US"/>
              <a:pPr/>
              <a:t>‹#›</a:t>
            </a:fld>
            <a:endParaRPr lang="en-US" altLang="zh-CN"/>
          </a:p>
        </p:txBody>
      </p:sp>
    </p:spTree>
  </p:cSld>
  <p:clrMapOvr>
    <a:masterClrMapping/>
  </p:clrMapOvr>
  <p:transition advTm="800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grpSp>
        <p:nvGrpSpPr>
          <p:cNvPr id="2" name="组合 6"/>
          <p:cNvGrpSpPr>
            <a:grpSpLocks/>
          </p:cNvGrpSpPr>
          <p:nvPr/>
        </p:nvGrpSpPr>
        <p:grpSpPr bwMode="auto">
          <a:xfrm>
            <a:off x="0" y="5470525"/>
            <a:ext cx="9144000" cy="1387475"/>
            <a:chOff x="0" y="5470524"/>
            <a:chExt cx="9144000" cy="1387476"/>
          </a:xfrm>
        </p:grpSpPr>
        <p:sp>
          <p:nvSpPr>
            <p:cNvPr id="3" name="圆角矩形 2"/>
            <p:cNvSpPr/>
            <p:nvPr/>
          </p:nvSpPr>
          <p:spPr>
            <a:xfrm>
              <a:off x="0" y="6515100"/>
              <a:ext cx="9144000" cy="342900"/>
            </a:xfrm>
            <a:prstGeom prst="roundRect">
              <a:avLst/>
            </a:prstGeom>
            <a:solidFill>
              <a:srgbClr val="008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Picture 2" descr="technical-drawing"/>
            <p:cNvPicPr>
              <a:picLocks noChangeAspect="1" noChangeArrowheads="1"/>
            </p:cNvPicPr>
            <p:nvPr/>
          </p:nvPicPr>
          <p:blipFill>
            <a:blip r:embed="rId2"/>
            <a:srcRect/>
            <a:stretch>
              <a:fillRect/>
            </a:stretch>
          </p:blipFill>
          <p:spPr bwMode="auto">
            <a:xfrm>
              <a:off x="7607300" y="5470524"/>
              <a:ext cx="1308100" cy="981075"/>
            </a:xfrm>
            <a:prstGeom prst="rect">
              <a:avLst/>
            </a:prstGeom>
            <a:noFill/>
            <a:ln w="9525">
              <a:noFill/>
              <a:miter lim="800000"/>
              <a:headEnd/>
              <a:tailEnd/>
            </a:ln>
          </p:spPr>
        </p:pic>
      </p:grpSp>
      <p:sp>
        <p:nvSpPr>
          <p:cNvPr id="5" name="矩形 4"/>
          <p:cNvSpPr/>
          <p:nvPr userDrawn="1"/>
        </p:nvSpPr>
        <p:spPr>
          <a:xfrm>
            <a:off x="203200" y="203200"/>
            <a:ext cx="8737600" cy="62563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Picture 2" descr="technical-drawing"/>
          <p:cNvPicPr>
            <a:picLocks noChangeAspect="1" noChangeArrowheads="1"/>
          </p:cNvPicPr>
          <p:nvPr/>
        </p:nvPicPr>
        <p:blipFill>
          <a:blip r:embed="rId2"/>
          <a:srcRect/>
          <a:stretch>
            <a:fillRect/>
          </a:stretch>
        </p:blipFill>
        <p:spPr bwMode="auto">
          <a:xfrm>
            <a:off x="7607300" y="5470525"/>
            <a:ext cx="1308100" cy="981075"/>
          </a:xfrm>
          <a:prstGeom prst="rect">
            <a:avLst/>
          </a:prstGeom>
          <a:noFill/>
          <a:ln w="9525">
            <a:noFill/>
            <a:miter lim="800000"/>
            <a:headEnd/>
            <a:tailEnd/>
          </a:ln>
        </p:spPr>
      </p:pic>
      <p:pic>
        <p:nvPicPr>
          <p:cNvPr id="7" name="图片 0" descr="LOGO转.tif"/>
          <p:cNvPicPr>
            <a:picLocks noChangeAspect="1" noChangeArrowheads="1"/>
          </p:cNvPicPr>
          <p:nvPr/>
        </p:nvPicPr>
        <p:blipFill>
          <a:blip r:embed="rId3"/>
          <a:srcRect t="76842" r="-1700"/>
          <a:stretch>
            <a:fillRect/>
          </a:stretch>
        </p:blipFill>
        <p:spPr bwMode="auto">
          <a:xfrm>
            <a:off x="6459538" y="0"/>
            <a:ext cx="2684462" cy="369888"/>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73FE585F-0AB0-4422-9C13-A084827A6BD0}"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8FCCE4E-BCAD-44A0-9F53-B61937216EE0}" type="slidenum">
              <a:rPr lang="zh-CN" altLang="en-US"/>
              <a:pPr/>
              <a:t>‹#›</a:t>
            </a:fld>
            <a:endParaRPr lang="en-US" altLang="zh-CN"/>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24C1CD2-D527-4A1B-B45B-ED667DA4D426}" type="datetimeFigureOut">
              <a:rPr lang="zh-CN" altLang="en-US"/>
              <a:pPr/>
              <a:t>2019/8/12</a:t>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B46D075-638D-4732-96EC-1D9AB8D97B39}" type="slidenum">
              <a:rPr lang="zh-CN" altLang="en-US"/>
              <a:pPr/>
              <a:t>‹#›</a:t>
            </a:fld>
            <a:endParaRPr lang="en-US" altLang="zh-CN"/>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B6FC609-425E-486F-A6F9-EEA8FEBDE3C3}" type="datetimeFigureOut">
              <a:rPr lang="zh-CN" altLang="en-US"/>
              <a:pPr/>
              <a:t>2019/8/12</a:t>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D56D7E94-4FE2-48CE-8399-BD2E42882D31}" type="slidenum">
              <a:rPr lang="zh-CN" altLang="en-US"/>
              <a:pPr/>
              <a:t>‹#›</a:t>
            </a:fld>
            <a:endParaRPr lang="en-US" altLang="zh-CN"/>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5BAD99E2-53D6-42C2-9FE3-6C41330058D7}" type="datetimeFigureOut">
              <a:rPr lang="zh-CN" altLang="en-US"/>
              <a:pPr/>
              <a:t>2019/8/12</a:t>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BC3AA174-A8B2-4F3A-B8D6-554B9A427CC2}" type="slidenum">
              <a:rPr lang="zh-CN" altLang="en-US"/>
              <a:pPr/>
              <a:t>‹#›</a:t>
            </a:fld>
            <a:endParaRPr lang="en-US" altLang="zh-CN"/>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0AE5CE4-D79A-480E-A03E-E2B545BE6904}"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F917037-36B7-4EFD-BF5E-A3128AED704B}" type="slidenum">
              <a:rPr lang="zh-CN" altLang="en-US"/>
              <a:pPr/>
              <a:t>‹#›</a:t>
            </a:fld>
            <a:endParaRPr lang="en-US" altLang="zh-CN"/>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43C4094-3AD7-481C-8BFA-26CA72293CFF}" type="datetimeFigureOut">
              <a:rPr lang="zh-CN" altLang="en-US"/>
              <a:pPr/>
              <a:t>2019/8/12</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8A1C442-85B5-45DC-BD2A-9C5ACAFDD598}" type="slidenum">
              <a:rPr lang="zh-CN" altLang="en-US"/>
              <a:pPr/>
              <a:t>‹#›</a:t>
            </a:fld>
            <a:endParaRPr lang="en-US" altLang="zh-CN"/>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13"/>
          <a:srcRect/>
          <a:stretch>
            <a:fillRect/>
          </a:stretch>
        </p:blipFill>
        <p:spPr bwMode="auto">
          <a:xfrm>
            <a:off x="0" y="0"/>
            <a:ext cx="2162175" cy="971550"/>
          </a:xfrm>
          <a:prstGeom prst="rect">
            <a:avLst/>
          </a:prstGeom>
          <a:noFill/>
          <a:ln w="9525">
            <a:noFill/>
            <a:miter lim="800000"/>
            <a:headEnd/>
            <a:tailEnd/>
          </a:ln>
          <a:effectLst/>
        </p:spPr>
      </p:pic>
      <p:grpSp>
        <p:nvGrpSpPr>
          <p:cNvPr id="35843" name="Group 3"/>
          <p:cNvGrpSpPr>
            <a:grpSpLocks/>
          </p:cNvGrpSpPr>
          <p:nvPr/>
        </p:nvGrpSpPr>
        <p:grpSpPr bwMode="auto">
          <a:xfrm>
            <a:off x="611188" y="5300663"/>
            <a:ext cx="7615237" cy="1106487"/>
            <a:chOff x="0" y="0"/>
            <a:chExt cx="4797" cy="697"/>
          </a:xfrm>
        </p:grpSpPr>
        <p:sp>
          <p:nvSpPr>
            <p:cNvPr id="35844" name="Oval 4"/>
            <p:cNvSpPr>
              <a:spLocks noChangeArrowheads="1"/>
            </p:cNvSpPr>
            <p:nvPr/>
          </p:nvSpPr>
          <p:spPr bwMode="auto">
            <a:xfrm flipH="1">
              <a:off x="2392" y="0"/>
              <a:ext cx="696"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5845" name="Oval 5"/>
            <p:cNvSpPr>
              <a:spLocks noChangeArrowheads="1"/>
            </p:cNvSpPr>
            <p:nvPr/>
          </p:nvSpPr>
          <p:spPr bwMode="auto">
            <a:xfrm flipH="1">
              <a:off x="4102" y="0"/>
              <a:ext cx="695"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5846" name="Oval 6"/>
            <p:cNvSpPr>
              <a:spLocks noChangeArrowheads="1"/>
            </p:cNvSpPr>
            <p:nvPr/>
          </p:nvSpPr>
          <p:spPr bwMode="auto">
            <a:xfrm flipH="1">
              <a:off x="0" y="1"/>
              <a:ext cx="695"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5847" name="Oval 7"/>
            <p:cNvSpPr>
              <a:spLocks noChangeArrowheads="1"/>
            </p:cNvSpPr>
            <p:nvPr/>
          </p:nvSpPr>
          <p:spPr bwMode="auto">
            <a:xfrm flipH="1">
              <a:off x="3309" y="0"/>
              <a:ext cx="695" cy="696"/>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5848" name="Oval 8"/>
            <p:cNvSpPr>
              <a:spLocks noChangeArrowheads="1"/>
            </p:cNvSpPr>
            <p:nvPr/>
          </p:nvSpPr>
          <p:spPr bwMode="auto">
            <a:xfrm flipH="1">
              <a:off x="811" y="0"/>
              <a:ext cx="695" cy="696"/>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grpSp>
      <p:sp>
        <p:nvSpPr>
          <p:cNvPr id="35849" name="Rectangle 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5850"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Arial" pitchFamily="34" charset="0"/>
              <a:buNone/>
              <a:defRPr sz="1000">
                <a:latin typeface="+mn-lt"/>
              </a:defRPr>
            </a:lvl1pPr>
          </a:lstStyle>
          <a:p>
            <a:fld id="{E51F6ECD-E1D9-4CDE-A5AC-05A2B62A7266}" type="datetimeFigureOut">
              <a:rPr lang="zh-CN" altLang="en-US"/>
              <a:pPr/>
              <a:t>2019/8/12</a:t>
            </a:fld>
            <a:endParaRPr lang="en-US" altLang="zh-CN"/>
          </a:p>
        </p:txBody>
      </p:sp>
      <p:sp>
        <p:nvSpPr>
          <p:cNvPr id="35851"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000">
                <a:latin typeface="+mn-lt"/>
              </a:defRPr>
            </a:lvl1pPr>
          </a:lstStyle>
          <a:p>
            <a:endParaRPr lang="en-US" altLang="zh-CN"/>
          </a:p>
        </p:txBody>
      </p:sp>
      <p:sp>
        <p:nvSpPr>
          <p:cNvPr id="35852"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Arial" pitchFamily="34" charset="0"/>
              <a:buNone/>
              <a:defRPr sz="1000">
                <a:latin typeface="+mn-lt"/>
              </a:defRPr>
            </a:lvl1pPr>
          </a:lstStyle>
          <a:p>
            <a:fld id="{81CFD084-9A57-41A8-A3C1-11FCB92DA749}" type="slidenum">
              <a:rPr lang="zh-CN" altLang="en-US"/>
              <a:pPr/>
              <a:t>‹#›</a:t>
            </a:fld>
            <a:endParaRPr lang="en-US" altLang="zh-CN"/>
          </a:p>
        </p:txBody>
      </p:sp>
      <p:sp>
        <p:nvSpPr>
          <p:cNvPr id="35853" name="Rectangle 13"/>
          <p:cNvSpPr>
            <a:spLocks noGrp="1" noChangeArrowheads="1"/>
          </p:cNvSpPr>
          <p:nvPr>
            <p:ph type="title"/>
          </p:nvPr>
        </p:nvSpPr>
        <p:spPr bwMode="auto">
          <a:xfrm>
            <a:off x="539750" y="3333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4707"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Lst>
  <p:transition advTm="800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itchFamily="34" charset="0"/>
          <a:ea typeface="宋体" pitchFamily="2" charset="-122"/>
        </a:defRPr>
      </a:lvl2pPr>
      <a:lvl3pPr algn="l" rtl="0" fontAlgn="base">
        <a:spcBef>
          <a:spcPct val="0"/>
        </a:spcBef>
        <a:spcAft>
          <a:spcPct val="0"/>
        </a:spcAft>
        <a:defRPr sz="3800">
          <a:solidFill>
            <a:schemeClr val="tx2"/>
          </a:solidFill>
          <a:latin typeface="Arial" pitchFamily="34" charset="0"/>
          <a:ea typeface="宋体" pitchFamily="2" charset="-122"/>
        </a:defRPr>
      </a:lvl3pPr>
      <a:lvl4pPr algn="l" rtl="0" fontAlgn="base">
        <a:spcBef>
          <a:spcPct val="0"/>
        </a:spcBef>
        <a:spcAft>
          <a:spcPct val="0"/>
        </a:spcAft>
        <a:defRPr sz="3800">
          <a:solidFill>
            <a:schemeClr val="tx2"/>
          </a:solidFill>
          <a:latin typeface="Arial" pitchFamily="34" charset="0"/>
          <a:ea typeface="宋体" pitchFamily="2" charset="-122"/>
        </a:defRPr>
      </a:lvl4pPr>
      <a:lvl5pPr algn="l" rtl="0" fontAlgn="base">
        <a:spcBef>
          <a:spcPct val="0"/>
        </a:spcBef>
        <a:spcAft>
          <a:spcPct val="0"/>
        </a:spcAft>
        <a:defRPr sz="3800">
          <a:solidFill>
            <a:schemeClr val="tx2"/>
          </a:solidFill>
          <a:latin typeface="Arial" pitchFamily="34" charset="0"/>
          <a:ea typeface="宋体" pitchFamily="2" charset="-122"/>
        </a:defRPr>
      </a:lvl5pPr>
      <a:lvl6pPr marL="457200" algn="l" rtl="0" fontAlgn="base">
        <a:spcBef>
          <a:spcPct val="0"/>
        </a:spcBef>
        <a:spcAft>
          <a:spcPct val="0"/>
        </a:spcAft>
        <a:defRPr sz="3800">
          <a:solidFill>
            <a:schemeClr val="tx2"/>
          </a:solidFill>
          <a:latin typeface="Arial" pitchFamily="34" charset="0"/>
          <a:ea typeface="宋体" pitchFamily="2" charset="-122"/>
        </a:defRPr>
      </a:lvl6pPr>
      <a:lvl7pPr marL="914400" algn="l" rtl="0" fontAlgn="base">
        <a:spcBef>
          <a:spcPct val="0"/>
        </a:spcBef>
        <a:spcAft>
          <a:spcPct val="0"/>
        </a:spcAft>
        <a:defRPr sz="3800">
          <a:solidFill>
            <a:schemeClr val="tx2"/>
          </a:solidFill>
          <a:latin typeface="Arial" pitchFamily="34" charset="0"/>
          <a:ea typeface="宋体" pitchFamily="2" charset="-122"/>
        </a:defRPr>
      </a:lvl7pPr>
      <a:lvl8pPr marL="1371600" algn="l" rtl="0" fontAlgn="base">
        <a:spcBef>
          <a:spcPct val="0"/>
        </a:spcBef>
        <a:spcAft>
          <a:spcPct val="0"/>
        </a:spcAft>
        <a:defRPr sz="3800">
          <a:solidFill>
            <a:schemeClr val="tx2"/>
          </a:solidFill>
          <a:latin typeface="Arial" pitchFamily="34" charset="0"/>
          <a:ea typeface="宋体" pitchFamily="2" charset="-122"/>
        </a:defRPr>
      </a:lvl8pPr>
      <a:lvl9pPr marL="1828800" algn="l" rtl="0" fontAlgn="base">
        <a:spcBef>
          <a:spcPct val="0"/>
        </a:spcBef>
        <a:spcAft>
          <a:spcPct val="0"/>
        </a:spcAft>
        <a:defRPr sz="38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ea typeface="+mn-ea"/>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ea typeface="+mn-ea"/>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13"/>
          <a:srcRect/>
          <a:stretch>
            <a:fillRect/>
          </a:stretch>
        </p:blipFill>
        <p:spPr bwMode="auto">
          <a:xfrm>
            <a:off x="0" y="0"/>
            <a:ext cx="2162175" cy="971550"/>
          </a:xfrm>
          <a:prstGeom prst="rect">
            <a:avLst/>
          </a:prstGeom>
          <a:noFill/>
          <a:ln w="9525">
            <a:noFill/>
            <a:miter lim="800000"/>
            <a:headEnd/>
            <a:tailEnd/>
          </a:ln>
          <a:effectLst/>
        </p:spPr>
      </p:pic>
      <p:grpSp>
        <p:nvGrpSpPr>
          <p:cNvPr id="39939" name="Group 3"/>
          <p:cNvGrpSpPr>
            <a:grpSpLocks/>
          </p:cNvGrpSpPr>
          <p:nvPr/>
        </p:nvGrpSpPr>
        <p:grpSpPr bwMode="auto">
          <a:xfrm>
            <a:off x="611188" y="5300663"/>
            <a:ext cx="7615237" cy="1106487"/>
            <a:chOff x="0" y="0"/>
            <a:chExt cx="4797" cy="697"/>
          </a:xfrm>
        </p:grpSpPr>
        <p:sp>
          <p:nvSpPr>
            <p:cNvPr id="39940" name="Oval 4"/>
            <p:cNvSpPr>
              <a:spLocks noChangeArrowheads="1"/>
            </p:cNvSpPr>
            <p:nvPr/>
          </p:nvSpPr>
          <p:spPr bwMode="auto">
            <a:xfrm flipH="1">
              <a:off x="2392" y="0"/>
              <a:ext cx="696"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9941" name="Oval 5"/>
            <p:cNvSpPr>
              <a:spLocks noChangeArrowheads="1"/>
            </p:cNvSpPr>
            <p:nvPr/>
          </p:nvSpPr>
          <p:spPr bwMode="auto">
            <a:xfrm flipH="1">
              <a:off x="4102" y="0"/>
              <a:ext cx="695"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9942" name="Oval 6"/>
            <p:cNvSpPr>
              <a:spLocks noChangeArrowheads="1"/>
            </p:cNvSpPr>
            <p:nvPr/>
          </p:nvSpPr>
          <p:spPr bwMode="auto">
            <a:xfrm flipH="1">
              <a:off x="0" y="1"/>
              <a:ext cx="695"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9943" name="Oval 7"/>
            <p:cNvSpPr>
              <a:spLocks noChangeArrowheads="1"/>
            </p:cNvSpPr>
            <p:nvPr/>
          </p:nvSpPr>
          <p:spPr bwMode="auto">
            <a:xfrm flipH="1">
              <a:off x="3309" y="0"/>
              <a:ext cx="695" cy="696"/>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39944" name="Oval 8"/>
            <p:cNvSpPr>
              <a:spLocks noChangeArrowheads="1"/>
            </p:cNvSpPr>
            <p:nvPr/>
          </p:nvSpPr>
          <p:spPr bwMode="auto">
            <a:xfrm flipH="1">
              <a:off x="811" y="0"/>
              <a:ext cx="695" cy="696"/>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grpSp>
      <p:sp>
        <p:nvSpPr>
          <p:cNvPr id="39945" name="Rectangle 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994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Arial" pitchFamily="34" charset="0"/>
              <a:buNone/>
              <a:defRPr sz="1000">
                <a:latin typeface="+mn-lt"/>
              </a:defRPr>
            </a:lvl1pPr>
          </a:lstStyle>
          <a:p>
            <a:fld id="{1E1D881F-8662-4A84-B64C-966790B6A18C}" type="datetimeFigureOut">
              <a:rPr lang="zh-CN" altLang="en-US"/>
              <a:pPr/>
              <a:t>2019/8/12</a:t>
            </a:fld>
            <a:endParaRPr lang="en-US" altLang="zh-CN"/>
          </a:p>
        </p:txBody>
      </p:sp>
      <p:sp>
        <p:nvSpPr>
          <p:cNvPr id="3994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000">
                <a:latin typeface="+mn-lt"/>
              </a:defRPr>
            </a:lvl1pPr>
          </a:lstStyle>
          <a:p>
            <a:endParaRPr lang="en-US" altLang="zh-CN"/>
          </a:p>
        </p:txBody>
      </p:sp>
      <p:sp>
        <p:nvSpPr>
          <p:cNvPr id="3994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Arial" pitchFamily="34" charset="0"/>
              <a:buNone/>
              <a:defRPr sz="1000">
                <a:latin typeface="+mn-lt"/>
              </a:defRPr>
            </a:lvl1pPr>
          </a:lstStyle>
          <a:p>
            <a:fld id="{D7C16990-734B-49B6-9A0C-FDFBAD4BD810}" type="slidenum">
              <a:rPr lang="zh-CN" altLang="en-US"/>
              <a:pPr/>
              <a:t>‹#›</a:t>
            </a:fld>
            <a:endParaRPr lang="en-US" altLang="zh-CN"/>
          </a:p>
        </p:txBody>
      </p:sp>
      <p:sp>
        <p:nvSpPr>
          <p:cNvPr id="39949" name="Rectangle 13"/>
          <p:cNvSpPr>
            <a:spLocks noGrp="1" noChangeArrowheads="1"/>
          </p:cNvSpPr>
          <p:nvPr>
            <p:ph type="title"/>
          </p:nvPr>
        </p:nvSpPr>
        <p:spPr bwMode="auto">
          <a:xfrm>
            <a:off x="539750" y="3333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4709"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ransition advTm="800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itchFamily="34" charset="0"/>
          <a:ea typeface="宋体" pitchFamily="2" charset="-122"/>
        </a:defRPr>
      </a:lvl2pPr>
      <a:lvl3pPr algn="l" rtl="0" fontAlgn="base">
        <a:spcBef>
          <a:spcPct val="0"/>
        </a:spcBef>
        <a:spcAft>
          <a:spcPct val="0"/>
        </a:spcAft>
        <a:defRPr sz="3800">
          <a:solidFill>
            <a:schemeClr val="tx2"/>
          </a:solidFill>
          <a:latin typeface="Arial" pitchFamily="34" charset="0"/>
          <a:ea typeface="宋体" pitchFamily="2" charset="-122"/>
        </a:defRPr>
      </a:lvl3pPr>
      <a:lvl4pPr algn="l" rtl="0" fontAlgn="base">
        <a:spcBef>
          <a:spcPct val="0"/>
        </a:spcBef>
        <a:spcAft>
          <a:spcPct val="0"/>
        </a:spcAft>
        <a:defRPr sz="3800">
          <a:solidFill>
            <a:schemeClr val="tx2"/>
          </a:solidFill>
          <a:latin typeface="Arial" pitchFamily="34" charset="0"/>
          <a:ea typeface="宋体" pitchFamily="2" charset="-122"/>
        </a:defRPr>
      </a:lvl4pPr>
      <a:lvl5pPr algn="l" rtl="0" fontAlgn="base">
        <a:spcBef>
          <a:spcPct val="0"/>
        </a:spcBef>
        <a:spcAft>
          <a:spcPct val="0"/>
        </a:spcAft>
        <a:defRPr sz="3800">
          <a:solidFill>
            <a:schemeClr val="tx2"/>
          </a:solidFill>
          <a:latin typeface="Arial" pitchFamily="34" charset="0"/>
          <a:ea typeface="宋体" pitchFamily="2" charset="-122"/>
        </a:defRPr>
      </a:lvl5pPr>
      <a:lvl6pPr marL="457200" algn="l" rtl="0" fontAlgn="base">
        <a:spcBef>
          <a:spcPct val="0"/>
        </a:spcBef>
        <a:spcAft>
          <a:spcPct val="0"/>
        </a:spcAft>
        <a:defRPr sz="3800">
          <a:solidFill>
            <a:schemeClr val="tx2"/>
          </a:solidFill>
          <a:latin typeface="Arial" pitchFamily="34" charset="0"/>
          <a:ea typeface="宋体" pitchFamily="2" charset="-122"/>
        </a:defRPr>
      </a:lvl6pPr>
      <a:lvl7pPr marL="914400" algn="l" rtl="0" fontAlgn="base">
        <a:spcBef>
          <a:spcPct val="0"/>
        </a:spcBef>
        <a:spcAft>
          <a:spcPct val="0"/>
        </a:spcAft>
        <a:defRPr sz="3800">
          <a:solidFill>
            <a:schemeClr val="tx2"/>
          </a:solidFill>
          <a:latin typeface="Arial" pitchFamily="34" charset="0"/>
          <a:ea typeface="宋体" pitchFamily="2" charset="-122"/>
        </a:defRPr>
      </a:lvl7pPr>
      <a:lvl8pPr marL="1371600" algn="l" rtl="0" fontAlgn="base">
        <a:spcBef>
          <a:spcPct val="0"/>
        </a:spcBef>
        <a:spcAft>
          <a:spcPct val="0"/>
        </a:spcAft>
        <a:defRPr sz="3800">
          <a:solidFill>
            <a:schemeClr val="tx2"/>
          </a:solidFill>
          <a:latin typeface="Arial" pitchFamily="34" charset="0"/>
          <a:ea typeface="宋体" pitchFamily="2" charset="-122"/>
        </a:defRPr>
      </a:lvl8pPr>
      <a:lvl9pPr marL="1828800" algn="l" rtl="0" fontAlgn="base">
        <a:spcBef>
          <a:spcPct val="0"/>
        </a:spcBef>
        <a:spcAft>
          <a:spcPct val="0"/>
        </a:spcAft>
        <a:defRPr sz="38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ea typeface="+mn-ea"/>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ea typeface="+mn-ea"/>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13"/>
          <a:srcRect/>
          <a:stretch>
            <a:fillRect/>
          </a:stretch>
        </p:blipFill>
        <p:spPr bwMode="auto">
          <a:xfrm>
            <a:off x="0" y="0"/>
            <a:ext cx="2162175" cy="971550"/>
          </a:xfrm>
          <a:prstGeom prst="rect">
            <a:avLst/>
          </a:prstGeom>
          <a:noFill/>
          <a:ln w="9525">
            <a:noFill/>
            <a:miter lim="800000"/>
            <a:headEnd/>
            <a:tailEnd/>
          </a:ln>
          <a:effectLst/>
        </p:spPr>
      </p:pic>
      <p:grpSp>
        <p:nvGrpSpPr>
          <p:cNvPr id="44035" name="Group 3"/>
          <p:cNvGrpSpPr>
            <a:grpSpLocks/>
          </p:cNvGrpSpPr>
          <p:nvPr/>
        </p:nvGrpSpPr>
        <p:grpSpPr bwMode="auto">
          <a:xfrm>
            <a:off x="611188" y="5300663"/>
            <a:ext cx="7615237" cy="1106487"/>
            <a:chOff x="0" y="0"/>
            <a:chExt cx="4797" cy="697"/>
          </a:xfrm>
        </p:grpSpPr>
        <p:sp>
          <p:nvSpPr>
            <p:cNvPr id="44036" name="Oval 4"/>
            <p:cNvSpPr>
              <a:spLocks noChangeArrowheads="1"/>
            </p:cNvSpPr>
            <p:nvPr/>
          </p:nvSpPr>
          <p:spPr bwMode="auto">
            <a:xfrm flipH="1">
              <a:off x="2392" y="0"/>
              <a:ext cx="696"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4037" name="Oval 5"/>
            <p:cNvSpPr>
              <a:spLocks noChangeArrowheads="1"/>
            </p:cNvSpPr>
            <p:nvPr/>
          </p:nvSpPr>
          <p:spPr bwMode="auto">
            <a:xfrm flipH="1">
              <a:off x="4102" y="0"/>
              <a:ext cx="695"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4038" name="Oval 6"/>
            <p:cNvSpPr>
              <a:spLocks noChangeArrowheads="1"/>
            </p:cNvSpPr>
            <p:nvPr/>
          </p:nvSpPr>
          <p:spPr bwMode="auto">
            <a:xfrm flipH="1">
              <a:off x="0" y="1"/>
              <a:ext cx="695" cy="696"/>
            </a:xfrm>
            <a:prstGeom prst="ellipse">
              <a:avLst/>
            </a:prstGeom>
            <a:solidFill>
              <a:schemeClr val="accent2"/>
            </a:solidFill>
            <a:ln w="9525">
              <a:no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4039" name="Oval 7"/>
            <p:cNvSpPr>
              <a:spLocks noChangeArrowheads="1"/>
            </p:cNvSpPr>
            <p:nvPr/>
          </p:nvSpPr>
          <p:spPr bwMode="auto">
            <a:xfrm flipH="1">
              <a:off x="3309" y="0"/>
              <a:ext cx="695" cy="696"/>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sp>
          <p:nvSpPr>
            <p:cNvPr id="44040" name="Oval 8"/>
            <p:cNvSpPr>
              <a:spLocks noChangeArrowheads="1"/>
            </p:cNvSpPr>
            <p:nvPr/>
          </p:nvSpPr>
          <p:spPr bwMode="auto">
            <a:xfrm flipH="1">
              <a:off x="811" y="0"/>
              <a:ext cx="695" cy="696"/>
            </a:xfrm>
            <a:prstGeom prst="ellipse">
              <a:avLst/>
            </a:prstGeom>
            <a:noFill/>
            <a:ln w="28575">
              <a:solidFill>
                <a:schemeClr val="accent2"/>
              </a:solidFill>
              <a:round/>
              <a:headEnd/>
              <a:tailEnd/>
            </a:ln>
            <a:effectLst/>
          </p:spPr>
          <p:txBody>
            <a:bodyPr wrap="none" anchor="ctr"/>
            <a:lstStyle/>
            <a:p>
              <a:pPr algn="ctr">
                <a:buFont typeface="Arial" pitchFamily="34" charset="0"/>
                <a:buNone/>
              </a:pPr>
              <a:endParaRPr lang="zh-CN" altLang="en-US" sz="2400">
                <a:latin typeface="Times New Roman" pitchFamily="18" charset="0"/>
              </a:endParaRPr>
            </a:p>
          </p:txBody>
        </p:sp>
      </p:grpSp>
      <p:sp>
        <p:nvSpPr>
          <p:cNvPr id="44041" name="Rectangle 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4042"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Arial" pitchFamily="34" charset="0"/>
              <a:buNone/>
              <a:defRPr sz="1000">
                <a:latin typeface="+mn-lt"/>
              </a:defRPr>
            </a:lvl1pPr>
          </a:lstStyle>
          <a:p>
            <a:fld id="{8CF11C9D-1529-4D52-B3C8-6BEB289EFC35}" type="datetimeFigureOut">
              <a:rPr lang="zh-CN" altLang="en-US"/>
              <a:pPr/>
              <a:t>2019/8/12</a:t>
            </a:fld>
            <a:endParaRPr lang="en-US" altLang="zh-CN"/>
          </a:p>
        </p:txBody>
      </p:sp>
      <p:sp>
        <p:nvSpPr>
          <p:cNvPr id="44043"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000">
                <a:latin typeface="+mn-lt"/>
              </a:defRPr>
            </a:lvl1pPr>
          </a:lstStyle>
          <a:p>
            <a:endParaRPr lang="en-US" altLang="zh-CN"/>
          </a:p>
        </p:txBody>
      </p:sp>
      <p:sp>
        <p:nvSpPr>
          <p:cNvPr id="44044"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Arial" pitchFamily="34" charset="0"/>
              <a:buNone/>
              <a:defRPr sz="1000">
                <a:latin typeface="+mn-lt"/>
              </a:defRPr>
            </a:lvl1pPr>
          </a:lstStyle>
          <a:p>
            <a:fld id="{1E2168FE-CA75-473D-9FC9-41FA0976E9C2}" type="slidenum">
              <a:rPr lang="zh-CN" altLang="en-US"/>
              <a:pPr/>
              <a:t>‹#›</a:t>
            </a:fld>
            <a:endParaRPr lang="en-US" altLang="zh-CN"/>
          </a:p>
        </p:txBody>
      </p:sp>
      <p:sp>
        <p:nvSpPr>
          <p:cNvPr id="44045" name="Rectangle 13"/>
          <p:cNvSpPr>
            <a:spLocks noGrp="1" noChangeArrowheads="1"/>
          </p:cNvSpPr>
          <p:nvPr>
            <p:ph type="title"/>
          </p:nvPr>
        </p:nvSpPr>
        <p:spPr bwMode="auto">
          <a:xfrm>
            <a:off x="539750" y="3333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471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ransition advTm="800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itchFamily="34" charset="0"/>
          <a:ea typeface="宋体" pitchFamily="2" charset="-122"/>
        </a:defRPr>
      </a:lvl2pPr>
      <a:lvl3pPr algn="l" rtl="0" fontAlgn="base">
        <a:spcBef>
          <a:spcPct val="0"/>
        </a:spcBef>
        <a:spcAft>
          <a:spcPct val="0"/>
        </a:spcAft>
        <a:defRPr sz="3800">
          <a:solidFill>
            <a:schemeClr val="tx2"/>
          </a:solidFill>
          <a:latin typeface="Arial" pitchFamily="34" charset="0"/>
          <a:ea typeface="宋体" pitchFamily="2" charset="-122"/>
        </a:defRPr>
      </a:lvl3pPr>
      <a:lvl4pPr algn="l" rtl="0" fontAlgn="base">
        <a:spcBef>
          <a:spcPct val="0"/>
        </a:spcBef>
        <a:spcAft>
          <a:spcPct val="0"/>
        </a:spcAft>
        <a:defRPr sz="3800">
          <a:solidFill>
            <a:schemeClr val="tx2"/>
          </a:solidFill>
          <a:latin typeface="Arial" pitchFamily="34" charset="0"/>
          <a:ea typeface="宋体" pitchFamily="2" charset="-122"/>
        </a:defRPr>
      </a:lvl4pPr>
      <a:lvl5pPr algn="l" rtl="0" fontAlgn="base">
        <a:spcBef>
          <a:spcPct val="0"/>
        </a:spcBef>
        <a:spcAft>
          <a:spcPct val="0"/>
        </a:spcAft>
        <a:defRPr sz="3800">
          <a:solidFill>
            <a:schemeClr val="tx2"/>
          </a:solidFill>
          <a:latin typeface="Arial" pitchFamily="34" charset="0"/>
          <a:ea typeface="宋体" pitchFamily="2" charset="-122"/>
        </a:defRPr>
      </a:lvl5pPr>
      <a:lvl6pPr marL="457200" algn="l" rtl="0" fontAlgn="base">
        <a:spcBef>
          <a:spcPct val="0"/>
        </a:spcBef>
        <a:spcAft>
          <a:spcPct val="0"/>
        </a:spcAft>
        <a:defRPr sz="3800">
          <a:solidFill>
            <a:schemeClr val="tx2"/>
          </a:solidFill>
          <a:latin typeface="Arial" pitchFamily="34" charset="0"/>
          <a:ea typeface="宋体" pitchFamily="2" charset="-122"/>
        </a:defRPr>
      </a:lvl6pPr>
      <a:lvl7pPr marL="914400" algn="l" rtl="0" fontAlgn="base">
        <a:spcBef>
          <a:spcPct val="0"/>
        </a:spcBef>
        <a:spcAft>
          <a:spcPct val="0"/>
        </a:spcAft>
        <a:defRPr sz="3800">
          <a:solidFill>
            <a:schemeClr val="tx2"/>
          </a:solidFill>
          <a:latin typeface="Arial" pitchFamily="34" charset="0"/>
          <a:ea typeface="宋体" pitchFamily="2" charset="-122"/>
        </a:defRPr>
      </a:lvl7pPr>
      <a:lvl8pPr marL="1371600" algn="l" rtl="0" fontAlgn="base">
        <a:spcBef>
          <a:spcPct val="0"/>
        </a:spcBef>
        <a:spcAft>
          <a:spcPct val="0"/>
        </a:spcAft>
        <a:defRPr sz="3800">
          <a:solidFill>
            <a:schemeClr val="tx2"/>
          </a:solidFill>
          <a:latin typeface="Arial" pitchFamily="34" charset="0"/>
          <a:ea typeface="宋体" pitchFamily="2" charset="-122"/>
        </a:defRPr>
      </a:lvl8pPr>
      <a:lvl9pPr marL="1828800" algn="l" rtl="0" fontAlgn="base">
        <a:spcBef>
          <a:spcPct val="0"/>
        </a:spcBef>
        <a:spcAft>
          <a:spcPct val="0"/>
        </a:spcAft>
        <a:defRPr sz="38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ea typeface="+mn-ea"/>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ea typeface="+mn-ea"/>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743" r:id="rId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3"/>
          <p:cNvSpPr>
            <a:spLocks noChangeArrowheads="1" noChangeShapeType="1" noTextEdit="1"/>
          </p:cNvSpPr>
          <p:nvPr/>
        </p:nvSpPr>
        <p:spPr bwMode="auto">
          <a:xfrm rot="-306508">
            <a:off x="1368425" y="2090738"/>
            <a:ext cx="5976938" cy="1987550"/>
          </a:xfrm>
          <a:prstGeom prst="rect">
            <a:avLst/>
          </a:prstGeom>
        </p:spPr>
        <p:txBody>
          <a:bodyPr wrap="none" fromWordArt="1">
            <a:prstTxWarp prst="textSlantUp">
              <a:avLst>
                <a:gd name="adj" fmla="val 28528"/>
              </a:avLst>
            </a:prstTxWarp>
          </a:bodyPr>
          <a:lstStyle/>
          <a:p>
            <a:pPr algn="ctr">
              <a:defRPr/>
            </a:pPr>
            <a:r>
              <a:rPr lang="zh-CN" altLang="en-US" sz="3600" kern="10" dirty="0">
                <a:ln w="9525">
                  <a:solidFill>
                    <a:schemeClr val="hlink"/>
                  </a:solidFill>
                  <a:round/>
                  <a:headEnd/>
                  <a:tailEnd/>
                </a:ln>
                <a:solidFill>
                  <a:srgbClr val="CC6600"/>
                </a:solidFill>
                <a:latin typeface="宋体"/>
                <a:ea typeface="宋体"/>
              </a:rPr>
              <a:t>第</a:t>
            </a:r>
            <a:r>
              <a:rPr lang="en-US" altLang="zh-CN" sz="3600" kern="10" dirty="0">
                <a:ln w="9525">
                  <a:solidFill>
                    <a:schemeClr val="hlink"/>
                  </a:solidFill>
                  <a:round/>
                  <a:headEnd/>
                  <a:tailEnd/>
                </a:ln>
                <a:solidFill>
                  <a:srgbClr val="CC6600"/>
                </a:solidFill>
                <a:latin typeface="宋体"/>
                <a:ea typeface="宋体"/>
              </a:rPr>
              <a:t>2</a:t>
            </a:r>
            <a:r>
              <a:rPr lang="zh-CN" altLang="en-US" sz="3600" kern="10" dirty="0">
                <a:ln w="9525">
                  <a:solidFill>
                    <a:schemeClr val="hlink"/>
                  </a:solidFill>
                  <a:round/>
                  <a:headEnd/>
                  <a:tailEnd/>
                </a:ln>
                <a:solidFill>
                  <a:srgbClr val="CC6600"/>
                </a:solidFill>
                <a:latin typeface="宋体"/>
                <a:ea typeface="宋体"/>
              </a:rPr>
              <a:t>节  热量与热值</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431800" y="1989138"/>
            <a:ext cx="8145463" cy="1117600"/>
          </a:xfrm>
          <a:prstGeom prst="rect">
            <a:avLst/>
          </a:prstGeom>
          <a:noFill/>
          <a:ln w="9525">
            <a:noFill/>
            <a:miter lim="800000"/>
            <a:headEnd/>
            <a:tailEnd/>
          </a:ln>
        </p:spPr>
        <p:txBody>
          <a:bodyPr>
            <a:spAutoFit/>
          </a:bodyPr>
          <a:lstStyle/>
          <a:p>
            <a:pPr>
              <a:lnSpc>
                <a:spcPct val="120000"/>
              </a:lnSpc>
            </a:pPr>
            <a:r>
              <a:rPr lang="zh-CN" altLang="en-US" sz="2800" b="1">
                <a:solidFill>
                  <a:srgbClr val="0066CC"/>
                </a:solidFill>
                <a:latin typeface="宋体" pitchFamily="2" charset="-122"/>
              </a:rPr>
              <a:t>　　不同燃料的放热本领相同吗？怎么比较它们谁的放热本领强呢？</a:t>
            </a:r>
          </a:p>
        </p:txBody>
      </p:sp>
      <p:sp>
        <p:nvSpPr>
          <p:cNvPr id="5126" name="Rectangle 6"/>
          <p:cNvSpPr>
            <a:spLocks noChangeArrowheads="1"/>
          </p:cNvSpPr>
          <p:nvPr/>
        </p:nvSpPr>
        <p:spPr bwMode="auto">
          <a:xfrm>
            <a:off x="431800" y="3608388"/>
            <a:ext cx="8189913" cy="1630362"/>
          </a:xfrm>
          <a:prstGeom prst="rect">
            <a:avLst/>
          </a:prstGeom>
          <a:noFill/>
          <a:ln w="9525">
            <a:noFill/>
            <a:miter lim="800000"/>
            <a:headEnd/>
            <a:tailEnd/>
          </a:ln>
        </p:spPr>
        <p:txBody>
          <a:bodyPr>
            <a:spAutoFit/>
          </a:bodyPr>
          <a:lstStyle/>
          <a:p>
            <a:pPr>
              <a:lnSpc>
                <a:spcPct val="120000"/>
              </a:lnSpc>
            </a:pPr>
            <a:r>
              <a:rPr lang="zh-CN" altLang="en-US" sz="2800" b="1">
                <a:latin typeface="宋体" pitchFamily="2" charset="-122"/>
              </a:rPr>
              <a:t>　　经验告诉我们，等质量的煤和干木柴，充分燃烧，煤放出的热量要比柴多得多。我们用热值这个概念来表示燃料放出热量的本领。</a:t>
            </a:r>
            <a:endParaRPr lang="en-US" sz="2800" b="1">
              <a:latin typeface="宋体" pitchFamily="2" charset="-122"/>
            </a:endParaRPr>
          </a:p>
        </p:txBody>
      </p:sp>
      <p:sp>
        <p:nvSpPr>
          <p:cNvPr id="5128" name="矩形 4"/>
          <p:cNvSpPr>
            <a:spLocks noChangeArrowheads="1"/>
          </p:cNvSpPr>
          <p:nvPr/>
        </p:nvSpPr>
        <p:spPr bwMode="auto">
          <a:xfrm>
            <a:off x="3392488" y="315913"/>
            <a:ext cx="3457575" cy="588962"/>
          </a:xfrm>
          <a:prstGeom prst="rect">
            <a:avLst/>
          </a:prstGeom>
          <a:solidFill>
            <a:schemeClr val="accent5"/>
          </a:solidFill>
          <a:ln w="9525">
            <a:solidFill>
              <a:srgbClr val="4A7EBB"/>
            </a:solidFill>
            <a:miter lim="800000"/>
            <a:headEnd/>
            <a:tailEnd/>
          </a:ln>
          <a:effectLst>
            <a:outerShdw dist="23000" dir="5400000" algn="ctr" rotWithShape="0">
              <a:srgbClr val="000000">
                <a:alpha val="25000"/>
              </a:srgbClr>
            </a:outerShdw>
          </a:effectLst>
        </p:spPr>
        <p:txBody>
          <a:bodyPr wrap="none">
            <a:spAutoFit/>
          </a:bodyPr>
          <a:lstStyle/>
          <a:p>
            <a:pPr>
              <a:defRPr/>
            </a:pPr>
            <a:r>
              <a:rPr lang="zh-CN" altLang="en-US" sz="3200" b="1" dirty="0"/>
              <a:t>三、燃料的热值</a:t>
            </a:r>
            <a:r>
              <a:rPr lang="zh-CN" altLang="en-US" sz="3200" b="1" dirty="0">
                <a:solidFill>
                  <a:srgbClr val="FFFFFF"/>
                </a:solidFill>
              </a:rPr>
              <a:t>　</a:t>
            </a:r>
          </a:p>
        </p:txBody>
      </p:sp>
      <p:sp>
        <p:nvSpPr>
          <p:cNvPr id="14341" name="Rectangle 9"/>
          <p:cNvSpPr>
            <a:spLocks noChangeArrowheads="1"/>
          </p:cNvSpPr>
          <p:nvPr/>
        </p:nvSpPr>
        <p:spPr bwMode="auto">
          <a:xfrm>
            <a:off x="431800" y="1268413"/>
            <a:ext cx="3276600" cy="519112"/>
          </a:xfrm>
          <a:prstGeom prst="rect">
            <a:avLst/>
          </a:prstGeom>
          <a:gradFill rotWithShape="1">
            <a:gsLst>
              <a:gs pos="0">
                <a:srgbClr val="99CCFF"/>
              </a:gs>
              <a:gs pos="100000">
                <a:schemeClr val="bg1"/>
              </a:gs>
            </a:gsLst>
            <a:lin ang="0" scaled="1"/>
          </a:gradFill>
          <a:ln w="9525">
            <a:noFill/>
            <a:miter lim="800000"/>
            <a:headEnd/>
            <a:tailEnd/>
          </a:ln>
        </p:spPr>
        <p:txBody>
          <a:bodyPr>
            <a:spAutoFit/>
          </a:bodyPr>
          <a:lstStyle/>
          <a:p>
            <a:r>
              <a:rPr lang="zh-CN" altLang="en-US" sz="2800" b="1">
                <a:solidFill>
                  <a:srgbClr val="0066CC"/>
                </a:solidFill>
                <a:latin typeface="宋体" pitchFamily="2" charset="-122"/>
              </a:rPr>
              <a:t>想想议议</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31800" y="2035175"/>
            <a:ext cx="8054975" cy="946150"/>
          </a:xfrm>
          <a:prstGeom prst="rect">
            <a:avLst/>
          </a:prstGeom>
          <a:noFill/>
          <a:ln w="9525">
            <a:noFill/>
            <a:miter lim="800000"/>
            <a:headEnd/>
            <a:tailEnd/>
          </a:ln>
        </p:spPr>
        <p:txBody>
          <a:bodyPr>
            <a:spAutoFit/>
          </a:bodyPr>
          <a:lstStyle/>
          <a:p>
            <a:r>
              <a:rPr lang="zh-CN" altLang="en-US" sz="2800" b="1">
                <a:solidFill>
                  <a:srgbClr val="CC0000"/>
                </a:solidFill>
                <a:latin typeface="Times New Roman" pitchFamily="18" charset="0"/>
              </a:rPr>
              <a:t>　　某种燃料完全燃烧放出的热量与其质量之比，</a:t>
            </a:r>
            <a:r>
              <a:rPr lang="zh-CN" altLang="en-US" sz="2800" b="1">
                <a:latin typeface="Times New Roman" pitchFamily="18" charset="0"/>
              </a:rPr>
              <a:t>叫做这种燃料的</a:t>
            </a:r>
            <a:r>
              <a:rPr lang="zh-CN" altLang="en-US" sz="2800" b="1">
                <a:solidFill>
                  <a:srgbClr val="CC0000"/>
                </a:solidFill>
                <a:latin typeface="Times New Roman" pitchFamily="18" charset="0"/>
              </a:rPr>
              <a:t>热值</a:t>
            </a:r>
            <a:r>
              <a:rPr lang="zh-CN" altLang="en-US" sz="2800" b="1">
                <a:latin typeface="Times New Roman" pitchFamily="18" charset="0"/>
              </a:rPr>
              <a:t>。</a:t>
            </a:r>
            <a:endParaRPr lang="en-US" sz="2800" b="1">
              <a:latin typeface="Times New Roman" pitchFamily="18" charset="0"/>
            </a:endParaRPr>
          </a:p>
        </p:txBody>
      </p:sp>
      <p:sp>
        <p:nvSpPr>
          <p:cNvPr id="6147" name="Rectangle 3"/>
          <p:cNvSpPr>
            <a:spLocks noChangeArrowheads="1"/>
          </p:cNvSpPr>
          <p:nvPr/>
        </p:nvSpPr>
        <p:spPr bwMode="auto">
          <a:xfrm>
            <a:off x="431800" y="5478463"/>
            <a:ext cx="8505825" cy="946150"/>
          </a:xfrm>
          <a:prstGeom prst="rect">
            <a:avLst/>
          </a:prstGeom>
          <a:noFill/>
          <a:ln w="9525">
            <a:noFill/>
            <a:miter lim="800000"/>
            <a:headEnd/>
            <a:tailEnd/>
          </a:ln>
        </p:spPr>
        <p:txBody>
          <a:bodyPr>
            <a:spAutoFit/>
          </a:bodyPr>
          <a:lstStyle/>
          <a:p>
            <a:r>
              <a:rPr lang="zh-CN" altLang="en-US" sz="2800" b="1">
                <a:latin typeface="Times New Roman" pitchFamily="18" charset="0"/>
              </a:rPr>
              <a:t>　　国际单位：</a:t>
            </a:r>
            <a:r>
              <a:rPr lang="zh-CN" altLang="en-US" sz="2800" b="1">
                <a:solidFill>
                  <a:srgbClr val="CC0000"/>
                </a:solidFill>
                <a:latin typeface="Times New Roman" pitchFamily="18" charset="0"/>
              </a:rPr>
              <a:t>焦每千克</a:t>
            </a:r>
            <a:r>
              <a:rPr lang="zh-CN" altLang="en-US" sz="2800" b="1">
                <a:latin typeface="Times New Roman" pitchFamily="18" charset="0"/>
              </a:rPr>
              <a:t>；符号：</a:t>
            </a:r>
            <a:r>
              <a:rPr lang="en-US" altLang="zh-CN" sz="2800" b="1">
                <a:solidFill>
                  <a:srgbClr val="CC0000"/>
                </a:solidFill>
                <a:latin typeface="Times New Roman" pitchFamily="18" charset="0"/>
              </a:rPr>
              <a:t>J/kg</a:t>
            </a:r>
            <a:r>
              <a:rPr lang="zh-CN" altLang="en-US" sz="2800" b="1">
                <a:latin typeface="Times New Roman" pitchFamily="18" charset="0"/>
              </a:rPr>
              <a:t>。</a:t>
            </a:r>
          </a:p>
          <a:p>
            <a:r>
              <a:rPr lang="zh-CN" altLang="en-US" sz="2800" b="1">
                <a:latin typeface="Times New Roman" pitchFamily="18" charset="0"/>
              </a:rPr>
              <a:t>　　气体燃料的单位：</a:t>
            </a:r>
            <a:r>
              <a:rPr lang="zh-CN" altLang="en-US" sz="2800" b="1">
                <a:solidFill>
                  <a:srgbClr val="CC0000"/>
                </a:solidFill>
                <a:latin typeface="Times New Roman" pitchFamily="18" charset="0"/>
              </a:rPr>
              <a:t>焦每立方米；</a:t>
            </a:r>
            <a:r>
              <a:rPr lang="zh-CN" altLang="en-US" sz="2800" b="1">
                <a:latin typeface="Times New Roman" pitchFamily="18" charset="0"/>
              </a:rPr>
              <a:t>符号：</a:t>
            </a:r>
            <a:r>
              <a:rPr lang="en-US" altLang="zh-CN" sz="2800" b="1">
                <a:solidFill>
                  <a:srgbClr val="CC0000"/>
                </a:solidFill>
                <a:latin typeface="Times New Roman" pitchFamily="18" charset="0"/>
              </a:rPr>
              <a:t>J/m</a:t>
            </a:r>
            <a:r>
              <a:rPr lang="en-US" altLang="zh-CN" sz="2800" b="1" baseline="30000">
                <a:solidFill>
                  <a:srgbClr val="CC0000"/>
                </a:solidFill>
                <a:latin typeface="Times New Roman" pitchFamily="18" charset="0"/>
              </a:rPr>
              <a:t>3</a:t>
            </a:r>
            <a:r>
              <a:rPr lang="zh-CN" altLang="en-US" sz="2800" b="1">
                <a:latin typeface="Times New Roman" pitchFamily="18" charset="0"/>
              </a:rPr>
              <a:t>。</a:t>
            </a:r>
            <a:endParaRPr lang="en-US" sz="2800" b="1">
              <a:latin typeface="Times New Roman" pitchFamily="18" charset="0"/>
            </a:endParaRPr>
          </a:p>
        </p:txBody>
      </p:sp>
      <p:sp>
        <p:nvSpPr>
          <p:cNvPr id="15364" name="Rectangle 4"/>
          <p:cNvSpPr>
            <a:spLocks noChangeArrowheads="1"/>
          </p:cNvSpPr>
          <p:nvPr/>
        </p:nvSpPr>
        <p:spPr bwMode="auto">
          <a:xfrm>
            <a:off x="431800" y="749300"/>
            <a:ext cx="1889125" cy="519113"/>
          </a:xfrm>
          <a:prstGeom prst="rect">
            <a:avLst/>
          </a:prstGeom>
          <a:noFill/>
          <a:ln w="9525">
            <a:noFill/>
            <a:miter lim="800000"/>
            <a:headEnd/>
            <a:tailEnd/>
          </a:ln>
        </p:spPr>
        <p:txBody>
          <a:bodyPr>
            <a:spAutoFit/>
          </a:bodyPr>
          <a:lstStyle/>
          <a:p>
            <a:r>
              <a:rPr lang="en-US" altLang="zh-CN" sz="2800" b="1">
                <a:latin typeface="Times New Roman" pitchFamily="18" charset="0"/>
              </a:rPr>
              <a:t>1</a:t>
            </a:r>
            <a:r>
              <a:rPr lang="zh-CN" altLang="en-US" sz="2800" b="1">
                <a:latin typeface="Times New Roman" pitchFamily="18" charset="0"/>
              </a:rPr>
              <a:t>．热值</a:t>
            </a:r>
          </a:p>
        </p:txBody>
      </p:sp>
      <p:sp>
        <p:nvSpPr>
          <p:cNvPr id="6149" name="Rectangle 5"/>
          <p:cNvSpPr>
            <a:spLocks noChangeArrowheads="1"/>
          </p:cNvSpPr>
          <p:nvPr/>
        </p:nvSpPr>
        <p:spPr bwMode="auto">
          <a:xfrm>
            <a:off x="431800" y="3813175"/>
            <a:ext cx="8010525" cy="946150"/>
          </a:xfrm>
          <a:prstGeom prst="rect">
            <a:avLst/>
          </a:prstGeom>
          <a:noFill/>
          <a:ln w="9525">
            <a:noFill/>
            <a:miter lim="800000"/>
            <a:headEnd/>
            <a:tailEnd/>
          </a:ln>
        </p:spPr>
        <p:txBody>
          <a:bodyPr>
            <a:spAutoFit/>
          </a:bodyPr>
          <a:lstStyle/>
          <a:p>
            <a:r>
              <a:rPr lang="zh-CN" altLang="en-US" sz="2800" b="1">
                <a:latin typeface="Times New Roman" pitchFamily="18" charset="0"/>
              </a:rPr>
              <a:t>　　热值在数值上等于</a:t>
            </a:r>
            <a:r>
              <a:rPr lang="en-US" altLang="zh-CN" sz="2800" b="1">
                <a:latin typeface="Times New Roman" pitchFamily="18" charset="0"/>
              </a:rPr>
              <a:t>1 kg</a:t>
            </a:r>
            <a:r>
              <a:rPr lang="zh-CN" altLang="en-US" sz="2800" b="1">
                <a:latin typeface="Times New Roman" pitchFamily="18" charset="0"/>
              </a:rPr>
              <a:t>某种燃料完全燃烧放出的热量。</a:t>
            </a:r>
          </a:p>
        </p:txBody>
      </p:sp>
      <p:sp>
        <p:nvSpPr>
          <p:cNvPr id="15366" name="Rectangle 6"/>
          <p:cNvSpPr>
            <a:spLocks noChangeArrowheads="1"/>
          </p:cNvSpPr>
          <p:nvPr/>
        </p:nvSpPr>
        <p:spPr bwMode="auto">
          <a:xfrm>
            <a:off x="431800" y="1449388"/>
            <a:ext cx="2386013" cy="519112"/>
          </a:xfrm>
          <a:prstGeom prst="rect">
            <a:avLst/>
          </a:prstGeom>
          <a:noFill/>
          <a:ln w="9525">
            <a:noFill/>
            <a:miter lim="800000"/>
            <a:headEnd/>
            <a:tailEnd/>
          </a:ln>
        </p:spPr>
        <p:txBody>
          <a:bodyPr>
            <a:spAutoFit/>
          </a:bodyPr>
          <a:lstStyle/>
          <a:p>
            <a:r>
              <a:rPr lang="zh-CN" altLang="en-US" sz="2800" b="1">
                <a:latin typeface="Symbol" pitchFamily="18" charset="2"/>
              </a:rPr>
              <a:t>（</a:t>
            </a:r>
            <a:r>
              <a:rPr lang="en-US" altLang="zh-CN" sz="2800" b="1">
                <a:latin typeface="Times New Roman" pitchFamily="18" charset="0"/>
              </a:rPr>
              <a:t>1</a:t>
            </a:r>
            <a:r>
              <a:rPr lang="zh-CN" altLang="en-US" sz="2800" b="1">
                <a:latin typeface="Symbol" pitchFamily="18" charset="2"/>
              </a:rPr>
              <a:t>）定义</a:t>
            </a:r>
          </a:p>
        </p:txBody>
      </p:sp>
      <p:sp>
        <p:nvSpPr>
          <p:cNvPr id="6151" name="Rectangle 7"/>
          <p:cNvSpPr>
            <a:spLocks noChangeArrowheads="1"/>
          </p:cNvSpPr>
          <p:nvPr/>
        </p:nvSpPr>
        <p:spPr bwMode="auto">
          <a:xfrm>
            <a:off x="431800" y="3159125"/>
            <a:ext cx="3644900" cy="519113"/>
          </a:xfrm>
          <a:prstGeom prst="rect">
            <a:avLst/>
          </a:prstGeom>
          <a:noFill/>
          <a:ln w="9525">
            <a:noFill/>
            <a:miter lim="800000"/>
            <a:headEnd/>
            <a:tailEnd/>
          </a:ln>
        </p:spPr>
        <p:txBody>
          <a:bodyPr>
            <a:spAutoFit/>
          </a:bodyPr>
          <a:lstStyle/>
          <a:p>
            <a:r>
              <a:rPr lang="zh-CN" altLang="en-US" sz="2800" b="1">
                <a:latin typeface="Times New Roman" pitchFamily="18" charset="0"/>
              </a:rPr>
              <a:t>（</a:t>
            </a:r>
            <a:r>
              <a:rPr lang="en-US" altLang="zh-CN" sz="2800" b="1">
                <a:latin typeface="Times New Roman" pitchFamily="18" charset="0"/>
              </a:rPr>
              <a:t>2</a:t>
            </a:r>
            <a:r>
              <a:rPr lang="zh-CN" altLang="en-US" sz="2800" b="1">
                <a:latin typeface="Times New Roman" pitchFamily="18" charset="0"/>
              </a:rPr>
              <a:t>）物理意义  </a:t>
            </a:r>
          </a:p>
        </p:txBody>
      </p:sp>
      <p:sp>
        <p:nvSpPr>
          <p:cNvPr id="6152" name="Rectangle 8"/>
          <p:cNvSpPr>
            <a:spLocks noChangeArrowheads="1"/>
          </p:cNvSpPr>
          <p:nvPr/>
        </p:nvSpPr>
        <p:spPr bwMode="auto">
          <a:xfrm>
            <a:off x="431800" y="4894263"/>
            <a:ext cx="2293938" cy="519112"/>
          </a:xfrm>
          <a:prstGeom prst="rect">
            <a:avLst/>
          </a:prstGeom>
          <a:noFill/>
          <a:ln w="9525">
            <a:noFill/>
            <a:miter lim="800000"/>
            <a:headEnd/>
            <a:tailEnd/>
          </a:ln>
        </p:spPr>
        <p:txBody>
          <a:bodyPr>
            <a:spAutoFit/>
          </a:bodyPr>
          <a:lstStyle/>
          <a:p>
            <a:r>
              <a:rPr lang="zh-CN" altLang="en-US" sz="2800" b="1">
                <a:latin typeface="Times New Roman" pitchFamily="18" charset="0"/>
              </a:rPr>
              <a:t>（</a:t>
            </a:r>
            <a:r>
              <a:rPr lang="en-US" altLang="zh-CN" sz="2800" b="1">
                <a:latin typeface="Times New Roman" pitchFamily="18" charset="0"/>
              </a:rPr>
              <a:t>3</a:t>
            </a:r>
            <a:r>
              <a:rPr lang="zh-CN" altLang="en-US" sz="2800" b="1">
                <a:latin typeface="Times New Roman" pitchFamily="18" charset="0"/>
              </a:rPr>
              <a:t>）单位</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utoUpdateAnimBg="0"/>
      <p:bldP spid="6147" grpId="1" autoUpdateAnimBg="0"/>
      <p:bldP spid="6149" grpId="0" autoUpdateAnimBg="0"/>
      <p:bldP spid="6151" grpId="0" autoUpdateAnimBg="0"/>
      <p:bldP spid="615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Text Box 13"/>
          <p:cNvSpPr txBox="1">
            <a:spLocks noChangeArrowheads="1"/>
          </p:cNvSpPr>
          <p:nvPr/>
        </p:nvSpPr>
        <p:spPr bwMode="auto">
          <a:xfrm>
            <a:off x="650875" y="869950"/>
            <a:ext cx="4765675" cy="503238"/>
          </a:xfrm>
          <a:prstGeom prst="rect">
            <a:avLst/>
          </a:prstGeom>
          <a:gradFill rotWithShape="1">
            <a:gsLst>
              <a:gs pos="0">
                <a:srgbClr val="72F69E"/>
              </a:gs>
              <a:gs pos="50000">
                <a:schemeClr val="bg1"/>
              </a:gs>
              <a:gs pos="100000">
                <a:srgbClr val="72F69E"/>
              </a:gs>
            </a:gsLst>
            <a:lin ang="5400000" scaled="1"/>
          </a:gradFill>
          <a:ln w="9525">
            <a:noFill/>
            <a:miter lim="800000"/>
            <a:headEnd/>
            <a:tailEnd/>
          </a:ln>
          <a:effectLst/>
        </p:spPr>
        <p:txBody>
          <a:bodyPr>
            <a:spAutoFit/>
          </a:bodyPr>
          <a:lstStyle/>
          <a:p>
            <a:pPr>
              <a:defRPr/>
            </a:pPr>
            <a:r>
              <a:rPr kumimoji="1" lang="zh-CN" altLang="en-US" sz="2700" b="1" dirty="0">
                <a:solidFill>
                  <a:srgbClr val="FF0000"/>
                </a:solidFill>
                <a:latin typeface="楷体_GB2312" pitchFamily="49" charset="-122"/>
                <a:ea typeface="楷体_GB2312" pitchFamily="49" charset="-122"/>
              </a:rPr>
              <a:t>观察热值表，你有什么收获？</a:t>
            </a:r>
          </a:p>
        </p:txBody>
      </p:sp>
      <p:grpSp>
        <p:nvGrpSpPr>
          <p:cNvPr id="16387" name="Group 52"/>
          <p:cNvGrpSpPr>
            <a:grpSpLocks/>
          </p:cNvGrpSpPr>
          <p:nvPr/>
        </p:nvGrpSpPr>
        <p:grpSpPr bwMode="auto">
          <a:xfrm>
            <a:off x="715963" y="1874838"/>
            <a:ext cx="7059612" cy="2962275"/>
            <a:chOff x="634" y="1547"/>
            <a:chExt cx="4447" cy="1866"/>
          </a:xfrm>
        </p:grpSpPr>
        <p:sp>
          <p:nvSpPr>
            <p:cNvPr id="16391" name="Rectangle 19"/>
            <p:cNvSpPr>
              <a:spLocks noChangeArrowheads="1"/>
            </p:cNvSpPr>
            <p:nvPr/>
          </p:nvSpPr>
          <p:spPr bwMode="auto">
            <a:xfrm>
              <a:off x="3599" y="3105"/>
              <a:ext cx="1482"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endParaRPr lang="zh-CN" altLang="zh-CN" sz="2000" b="1"/>
            </a:p>
          </p:txBody>
        </p:sp>
        <p:sp>
          <p:nvSpPr>
            <p:cNvPr id="16392" name="Rectangle 20"/>
            <p:cNvSpPr>
              <a:spLocks noChangeArrowheads="1"/>
            </p:cNvSpPr>
            <p:nvPr/>
          </p:nvSpPr>
          <p:spPr bwMode="auto">
            <a:xfrm>
              <a:off x="2116" y="3105"/>
              <a:ext cx="1843"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煤油     </a:t>
              </a:r>
              <a:r>
                <a:rPr lang="en-US" altLang="zh-CN" sz="2000" b="1">
                  <a:latin typeface="Times New Roman" pitchFamily="18" charset="0"/>
                </a:rPr>
                <a:t>4.6X10</a:t>
              </a:r>
              <a:r>
                <a:rPr lang="en-US" altLang="zh-CN" sz="2000" b="1" baseline="30000">
                  <a:latin typeface="Times New Roman" pitchFamily="18" charset="0"/>
                </a:rPr>
                <a:t>7</a:t>
              </a:r>
              <a:endParaRPr lang="en-US" altLang="zh-CN" sz="2000" b="1">
                <a:latin typeface="Times New Roman" pitchFamily="18" charset="0"/>
              </a:endParaRPr>
            </a:p>
          </p:txBody>
        </p:sp>
        <p:sp>
          <p:nvSpPr>
            <p:cNvPr id="16393" name="Rectangle 21"/>
            <p:cNvSpPr>
              <a:spLocks noChangeArrowheads="1"/>
            </p:cNvSpPr>
            <p:nvPr/>
          </p:nvSpPr>
          <p:spPr bwMode="auto">
            <a:xfrm>
              <a:off x="634" y="3105"/>
              <a:ext cx="1926"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木炭       </a:t>
              </a:r>
              <a:r>
                <a:rPr lang="en-US" altLang="zh-CN" sz="2000" b="1">
                  <a:latin typeface="Times New Roman" pitchFamily="18" charset="0"/>
                </a:rPr>
                <a:t>3.4X10</a:t>
              </a:r>
              <a:r>
                <a:rPr lang="en-US" altLang="zh-CN" sz="2000" b="1" baseline="30000">
                  <a:latin typeface="Times New Roman" pitchFamily="18" charset="0"/>
                </a:rPr>
                <a:t>7</a:t>
              </a:r>
              <a:endParaRPr lang="en-US" altLang="zh-CN" sz="2000" b="1">
                <a:latin typeface="Times New Roman" pitchFamily="18" charset="0"/>
              </a:endParaRPr>
            </a:p>
          </p:txBody>
        </p:sp>
        <p:sp>
          <p:nvSpPr>
            <p:cNvPr id="16394" name="Rectangle 22"/>
            <p:cNvSpPr>
              <a:spLocks noChangeArrowheads="1"/>
            </p:cNvSpPr>
            <p:nvPr/>
          </p:nvSpPr>
          <p:spPr bwMode="auto">
            <a:xfrm>
              <a:off x="3599" y="2797"/>
              <a:ext cx="1482"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endParaRPr lang="zh-CN" altLang="zh-CN" sz="2000" b="1"/>
            </a:p>
          </p:txBody>
        </p:sp>
        <p:sp>
          <p:nvSpPr>
            <p:cNvPr id="16395" name="Rectangle 23"/>
            <p:cNvSpPr>
              <a:spLocks noChangeArrowheads="1"/>
            </p:cNvSpPr>
            <p:nvPr/>
          </p:nvSpPr>
          <p:spPr bwMode="auto">
            <a:xfrm>
              <a:off x="2116" y="2797"/>
              <a:ext cx="1669"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汽油     </a:t>
              </a:r>
              <a:r>
                <a:rPr lang="en-US" altLang="zh-CN" sz="2000" b="1">
                  <a:latin typeface="Times New Roman" pitchFamily="18" charset="0"/>
                </a:rPr>
                <a:t>4.6X10</a:t>
              </a:r>
              <a:r>
                <a:rPr lang="en-US" altLang="zh-CN" sz="2000" b="1" baseline="30000">
                  <a:latin typeface="Times New Roman" pitchFamily="18" charset="0"/>
                </a:rPr>
                <a:t>7</a:t>
              </a:r>
              <a:endParaRPr lang="en-US" altLang="zh-CN" sz="2000" b="1">
                <a:latin typeface="Times New Roman" pitchFamily="18" charset="0"/>
              </a:endParaRPr>
            </a:p>
          </p:txBody>
        </p:sp>
        <p:sp>
          <p:nvSpPr>
            <p:cNvPr id="16396" name="Rectangle 24"/>
            <p:cNvSpPr>
              <a:spLocks noChangeArrowheads="1"/>
            </p:cNvSpPr>
            <p:nvPr/>
          </p:nvSpPr>
          <p:spPr bwMode="auto">
            <a:xfrm>
              <a:off x="634" y="2815"/>
              <a:ext cx="1482"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无烟煤    </a:t>
              </a:r>
              <a:r>
                <a:rPr lang="en-US" altLang="zh-CN" sz="2000" b="1">
                  <a:latin typeface="Times New Roman" pitchFamily="18" charset="0"/>
                </a:rPr>
                <a:t>3.4X10</a:t>
              </a:r>
              <a:r>
                <a:rPr lang="en-US" altLang="zh-CN" sz="2000" b="1" baseline="30000">
                  <a:latin typeface="Times New Roman" pitchFamily="18" charset="0"/>
                </a:rPr>
                <a:t>7</a:t>
              </a:r>
              <a:endParaRPr lang="en-US" altLang="zh-CN" sz="2000" b="1">
                <a:latin typeface="Times New Roman" pitchFamily="18" charset="0"/>
              </a:endParaRPr>
            </a:p>
          </p:txBody>
        </p:sp>
        <p:sp>
          <p:nvSpPr>
            <p:cNvPr id="16397" name="Rectangle 25"/>
            <p:cNvSpPr>
              <a:spLocks noChangeArrowheads="1"/>
            </p:cNvSpPr>
            <p:nvPr/>
          </p:nvSpPr>
          <p:spPr bwMode="auto">
            <a:xfrm>
              <a:off x="3683" y="2489"/>
              <a:ext cx="1375"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氢气    </a:t>
              </a:r>
              <a:r>
                <a:rPr lang="en-US" altLang="zh-CN" sz="2000" b="1">
                  <a:latin typeface="Times New Roman" pitchFamily="18" charset="0"/>
                </a:rPr>
                <a:t>14.3X10</a:t>
              </a:r>
              <a:r>
                <a:rPr lang="en-US" altLang="zh-CN" sz="2000" b="1" baseline="30000">
                  <a:latin typeface="Times New Roman" pitchFamily="18" charset="0"/>
                </a:rPr>
                <a:t>7</a:t>
              </a:r>
              <a:endParaRPr lang="en-US" altLang="zh-CN" sz="2000" b="1">
                <a:latin typeface="Times New Roman" pitchFamily="18" charset="0"/>
              </a:endParaRPr>
            </a:p>
          </p:txBody>
        </p:sp>
        <p:sp>
          <p:nvSpPr>
            <p:cNvPr id="16398" name="Rectangle 26"/>
            <p:cNvSpPr>
              <a:spLocks noChangeArrowheads="1"/>
            </p:cNvSpPr>
            <p:nvPr/>
          </p:nvSpPr>
          <p:spPr bwMode="auto">
            <a:xfrm>
              <a:off x="2116" y="2489"/>
              <a:ext cx="2218"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石油     </a:t>
              </a:r>
              <a:r>
                <a:rPr lang="en-US" altLang="zh-CN" sz="2000" b="1">
                  <a:latin typeface="Times New Roman" pitchFamily="18" charset="0"/>
                </a:rPr>
                <a:t>4.4X10</a:t>
              </a:r>
              <a:r>
                <a:rPr lang="en-US" altLang="zh-CN" sz="2000" b="1" baseline="30000">
                  <a:latin typeface="Times New Roman" pitchFamily="18" charset="0"/>
                </a:rPr>
                <a:t>7</a:t>
              </a:r>
              <a:endParaRPr lang="en-US" altLang="zh-CN" sz="2000" b="1">
                <a:latin typeface="Times New Roman" pitchFamily="18" charset="0"/>
              </a:endParaRPr>
            </a:p>
          </p:txBody>
        </p:sp>
        <p:sp>
          <p:nvSpPr>
            <p:cNvPr id="16399" name="Rectangle 27"/>
            <p:cNvSpPr>
              <a:spLocks noChangeArrowheads="1"/>
            </p:cNvSpPr>
            <p:nvPr/>
          </p:nvSpPr>
          <p:spPr bwMode="auto">
            <a:xfrm>
              <a:off x="634" y="2489"/>
              <a:ext cx="1963"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焦碳      </a:t>
              </a:r>
              <a:r>
                <a:rPr lang="en-US" altLang="zh-CN" sz="2000" b="1">
                  <a:latin typeface="Times New Roman" pitchFamily="18" charset="0"/>
                </a:rPr>
                <a:t>3.0X10</a:t>
              </a:r>
              <a:r>
                <a:rPr lang="en-US" altLang="zh-CN" sz="2000" b="1" baseline="30000">
                  <a:latin typeface="Times New Roman" pitchFamily="18" charset="0"/>
                </a:rPr>
                <a:t>7</a:t>
              </a:r>
              <a:endParaRPr lang="en-US" altLang="zh-CN" sz="2000" b="1">
                <a:latin typeface="Times New Roman" pitchFamily="18" charset="0"/>
              </a:endParaRPr>
            </a:p>
          </p:txBody>
        </p:sp>
        <p:sp>
          <p:nvSpPr>
            <p:cNvPr id="16400" name="Rectangle 28"/>
            <p:cNvSpPr>
              <a:spLocks noChangeArrowheads="1"/>
            </p:cNvSpPr>
            <p:nvPr/>
          </p:nvSpPr>
          <p:spPr bwMode="auto">
            <a:xfrm>
              <a:off x="3599" y="2181"/>
              <a:ext cx="1482"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1600" b="1"/>
                <a:t>天然气</a:t>
              </a:r>
              <a:r>
                <a:rPr lang="zh-CN" altLang="en-US" sz="2000" b="1"/>
                <a:t>    </a:t>
              </a:r>
              <a:r>
                <a:rPr lang="en-US" altLang="zh-CN" sz="2000" b="1">
                  <a:latin typeface="Times New Roman" pitchFamily="18" charset="0"/>
                </a:rPr>
                <a:t>4.4X10</a:t>
              </a:r>
              <a:r>
                <a:rPr lang="en-US" altLang="zh-CN" sz="2000" b="1" baseline="30000">
                  <a:latin typeface="Times New Roman" pitchFamily="18" charset="0"/>
                </a:rPr>
                <a:t>7</a:t>
              </a:r>
              <a:endParaRPr lang="en-US" altLang="zh-CN" sz="2000" b="1">
                <a:latin typeface="Times New Roman" pitchFamily="18" charset="0"/>
              </a:endParaRPr>
            </a:p>
          </p:txBody>
        </p:sp>
        <p:sp>
          <p:nvSpPr>
            <p:cNvPr id="16401" name="Rectangle 29"/>
            <p:cNvSpPr>
              <a:spLocks noChangeArrowheads="1"/>
            </p:cNvSpPr>
            <p:nvPr/>
          </p:nvSpPr>
          <p:spPr bwMode="auto">
            <a:xfrm>
              <a:off x="2116" y="2181"/>
              <a:ext cx="1953"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柴油     </a:t>
              </a:r>
              <a:r>
                <a:rPr lang="en-US" altLang="zh-CN" sz="2000" b="1">
                  <a:latin typeface="Times New Roman" pitchFamily="18" charset="0"/>
                </a:rPr>
                <a:t>3.3X10</a:t>
              </a:r>
              <a:r>
                <a:rPr lang="en-US" altLang="zh-CN" sz="2000" b="1" baseline="30000">
                  <a:latin typeface="Times New Roman" pitchFamily="18" charset="0"/>
                </a:rPr>
                <a:t>7</a:t>
              </a:r>
              <a:endParaRPr lang="en-US" altLang="zh-CN" sz="2000" b="1">
                <a:latin typeface="Times New Roman" pitchFamily="18" charset="0"/>
              </a:endParaRPr>
            </a:p>
          </p:txBody>
        </p:sp>
        <p:sp>
          <p:nvSpPr>
            <p:cNvPr id="16402" name="Rectangle 30"/>
            <p:cNvSpPr>
              <a:spLocks noChangeArrowheads="1"/>
            </p:cNvSpPr>
            <p:nvPr/>
          </p:nvSpPr>
          <p:spPr bwMode="auto">
            <a:xfrm>
              <a:off x="634" y="2181"/>
              <a:ext cx="1835"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烟煤      </a:t>
              </a:r>
              <a:r>
                <a:rPr lang="en-US" altLang="zh-CN" sz="2000" b="1">
                  <a:latin typeface="Times New Roman" pitchFamily="18" charset="0"/>
                </a:rPr>
                <a:t>2.9X10</a:t>
              </a:r>
              <a:r>
                <a:rPr lang="en-US" altLang="zh-CN" sz="2000" b="1" baseline="30000">
                  <a:latin typeface="Times New Roman" pitchFamily="18" charset="0"/>
                </a:rPr>
                <a:t>7</a:t>
              </a:r>
              <a:endParaRPr lang="en-US" altLang="zh-CN" sz="2000" b="1">
                <a:latin typeface="Times New Roman" pitchFamily="18" charset="0"/>
              </a:endParaRPr>
            </a:p>
          </p:txBody>
        </p:sp>
        <p:sp>
          <p:nvSpPr>
            <p:cNvPr id="16403" name="Rectangle 31"/>
            <p:cNvSpPr>
              <a:spLocks noChangeArrowheads="1"/>
            </p:cNvSpPr>
            <p:nvPr/>
          </p:nvSpPr>
          <p:spPr bwMode="auto">
            <a:xfrm>
              <a:off x="3550" y="1873"/>
              <a:ext cx="1482"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煤气      </a:t>
              </a:r>
              <a:r>
                <a:rPr lang="en-US" altLang="zh-CN" sz="2000" b="1">
                  <a:latin typeface="Times New Roman" pitchFamily="18" charset="0"/>
                </a:rPr>
                <a:t>4.2X10</a:t>
              </a:r>
              <a:r>
                <a:rPr lang="en-US" altLang="zh-CN" sz="2000" b="1" baseline="30000">
                  <a:latin typeface="Times New Roman" pitchFamily="18" charset="0"/>
                </a:rPr>
                <a:t>7</a:t>
              </a:r>
              <a:endParaRPr lang="en-US" altLang="zh-CN" sz="2000" b="1">
                <a:latin typeface="Times New Roman" pitchFamily="18" charset="0"/>
              </a:endParaRPr>
            </a:p>
          </p:txBody>
        </p:sp>
        <p:sp>
          <p:nvSpPr>
            <p:cNvPr id="16404" name="Rectangle 32"/>
            <p:cNvSpPr>
              <a:spLocks noChangeArrowheads="1"/>
            </p:cNvSpPr>
            <p:nvPr/>
          </p:nvSpPr>
          <p:spPr bwMode="auto">
            <a:xfrm>
              <a:off x="2116" y="1873"/>
              <a:ext cx="1843"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酒精     </a:t>
              </a:r>
              <a:r>
                <a:rPr lang="en-US" altLang="zh-CN" sz="2000" b="1">
                  <a:latin typeface="Times New Roman" pitchFamily="18" charset="0"/>
                </a:rPr>
                <a:t>3.0X10</a:t>
              </a:r>
              <a:r>
                <a:rPr lang="en-US" altLang="zh-CN" sz="2000" b="1" baseline="30000">
                  <a:latin typeface="Times New Roman" pitchFamily="18" charset="0"/>
                </a:rPr>
                <a:t>7</a:t>
              </a:r>
              <a:endParaRPr lang="en-US" altLang="zh-CN" sz="2000" b="1">
                <a:latin typeface="Times New Roman" pitchFamily="18" charset="0"/>
              </a:endParaRPr>
            </a:p>
          </p:txBody>
        </p:sp>
        <p:sp>
          <p:nvSpPr>
            <p:cNvPr id="16405" name="Rectangle 33"/>
            <p:cNvSpPr>
              <a:spLocks noChangeArrowheads="1"/>
            </p:cNvSpPr>
            <p:nvPr/>
          </p:nvSpPr>
          <p:spPr bwMode="auto">
            <a:xfrm>
              <a:off x="634" y="1873"/>
              <a:ext cx="1716" cy="308"/>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干木柴    </a:t>
              </a:r>
              <a:r>
                <a:rPr lang="en-US" altLang="zh-CN" sz="2000" b="1">
                  <a:latin typeface="Times New Roman" pitchFamily="18" charset="0"/>
                </a:rPr>
                <a:t>1.2X10</a:t>
              </a:r>
              <a:r>
                <a:rPr lang="en-US" altLang="zh-CN" sz="2000" b="1" baseline="30000">
                  <a:latin typeface="Times New Roman" pitchFamily="18" charset="0"/>
                </a:rPr>
                <a:t>7</a:t>
              </a:r>
              <a:endParaRPr lang="en-US" altLang="zh-CN" sz="2000" b="1">
                <a:latin typeface="Times New Roman" pitchFamily="18" charset="0"/>
              </a:endParaRPr>
            </a:p>
          </p:txBody>
        </p:sp>
        <p:sp>
          <p:nvSpPr>
            <p:cNvPr id="16406" name="Rectangle 34"/>
            <p:cNvSpPr>
              <a:spLocks noChangeArrowheads="1"/>
            </p:cNvSpPr>
            <p:nvPr/>
          </p:nvSpPr>
          <p:spPr bwMode="auto">
            <a:xfrm>
              <a:off x="3599" y="1547"/>
              <a:ext cx="1482" cy="326"/>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气体</a:t>
              </a:r>
            </a:p>
          </p:txBody>
        </p:sp>
        <p:sp>
          <p:nvSpPr>
            <p:cNvPr id="16407" name="Rectangle 35"/>
            <p:cNvSpPr>
              <a:spLocks noChangeArrowheads="1"/>
            </p:cNvSpPr>
            <p:nvPr/>
          </p:nvSpPr>
          <p:spPr bwMode="auto">
            <a:xfrm>
              <a:off x="2116" y="1547"/>
              <a:ext cx="1483" cy="326"/>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液体</a:t>
              </a:r>
            </a:p>
          </p:txBody>
        </p:sp>
        <p:sp>
          <p:nvSpPr>
            <p:cNvPr id="16408" name="Rectangle 36"/>
            <p:cNvSpPr>
              <a:spLocks noChangeArrowheads="1"/>
            </p:cNvSpPr>
            <p:nvPr/>
          </p:nvSpPr>
          <p:spPr bwMode="auto">
            <a:xfrm>
              <a:off x="634" y="1547"/>
              <a:ext cx="1482" cy="326"/>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zh-CN" altLang="en-US" sz="2000" b="1"/>
                <a:t>固体</a:t>
              </a:r>
            </a:p>
          </p:txBody>
        </p:sp>
        <p:sp>
          <p:nvSpPr>
            <p:cNvPr id="16409" name="Line 37"/>
            <p:cNvSpPr>
              <a:spLocks noChangeShapeType="1"/>
            </p:cNvSpPr>
            <p:nvPr/>
          </p:nvSpPr>
          <p:spPr bwMode="auto">
            <a:xfrm>
              <a:off x="634" y="1547"/>
              <a:ext cx="4447" cy="0"/>
            </a:xfrm>
            <a:prstGeom prst="line">
              <a:avLst/>
            </a:prstGeom>
            <a:noFill/>
            <a:ln w="28575" cap="sq">
              <a:solidFill>
                <a:schemeClr val="tx1"/>
              </a:solidFill>
              <a:round/>
              <a:headEnd/>
              <a:tailEnd/>
            </a:ln>
          </p:spPr>
          <p:txBody>
            <a:bodyPr/>
            <a:lstStyle/>
            <a:p>
              <a:endParaRPr lang="zh-CN" altLang="en-US"/>
            </a:p>
          </p:txBody>
        </p:sp>
        <p:sp>
          <p:nvSpPr>
            <p:cNvPr id="16410" name="Line 38"/>
            <p:cNvSpPr>
              <a:spLocks noChangeShapeType="1"/>
            </p:cNvSpPr>
            <p:nvPr/>
          </p:nvSpPr>
          <p:spPr bwMode="auto">
            <a:xfrm>
              <a:off x="634" y="1874"/>
              <a:ext cx="4447" cy="0"/>
            </a:xfrm>
            <a:prstGeom prst="line">
              <a:avLst/>
            </a:prstGeom>
            <a:noFill/>
            <a:ln w="12700">
              <a:solidFill>
                <a:schemeClr val="tx1"/>
              </a:solidFill>
              <a:round/>
              <a:headEnd/>
              <a:tailEnd/>
            </a:ln>
          </p:spPr>
          <p:txBody>
            <a:bodyPr/>
            <a:lstStyle/>
            <a:p>
              <a:endParaRPr lang="zh-CN" altLang="en-US"/>
            </a:p>
          </p:txBody>
        </p:sp>
        <p:sp>
          <p:nvSpPr>
            <p:cNvPr id="16411" name="Line 39"/>
            <p:cNvSpPr>
              <a:spLocks noChangeShapeType="1"/>
            </p:cNvSpPr>
            <p:nvPr/>
          </p:nvSpPr>
          <p:spPr bwMode="auto">
            <a:xfrm>
              <a:off x="634" y="2181"/>
              <a:ext cx="4447" cy="0"/>
            </a:xfrm>
            <a:prstGeom prst="line">
              <a:avLst/>
            </a:prstGeom>
            <a:noFill/>
            <a:ln w="12700">
              <a:solidFill>
                <a:schemeClr val="tx1"/>
              </a:solidFill>
              <a:round/>
              <a:headEnd/>
              <a:tailEnd/>
            </a:ln>
          </p:spPr>
          <p:txBody>
            <a:bodyPr/>
            <a:lstStyle/>
            <a:p>
              <a:endParaRPr lang="zh-CN" altLang="en-US"/>
            </a:p>
          </p:txBody>
        </p:sp>
        <p:sp>
          <p:nvSpPr>
            <p:cNvPr id="16412" name="Line 40"/>
            <p:cNvSpPr>
              <a:spLocks noChangeShapeType="1"/>
            </p:cNvSpPr>
            <p:nvPr/>
          </p:nvSpPr>
          <p:spPr bwMode="auto">
            <a:xfrm>
              <a:off x="634" y="2489"/>
              <a:ext cx="4447" cy="0"/>
            </a:xfrm>
            <a:prstGeom prst="line">
              <a:avLst/>
            </a:prstGeom>
            <a:noFill/>
            <a:ln w="12700">
              <a:solidFill>
                <a:schemeClr val="tx1"/>
              </a:solidFill>
              <a:round/>
              <a:headEnd/>
              <a:tailEnd/>
            </a:ln>
          </p:spPr>
          <p:txBody>
            <a:bodyPr/>
            <a:lstStyle/>
            <a:p>
              <a:endParaRPr lang="zh-CN" altLang="en-US"/>
            </a:p>
          </p:txBody>
        </p:sp>
        <p:sp>
          <p:nvSpPr>
            <p:cNvPr id="16413" name="Line 41"/>
            <p:cNvSpPr>
              <a:spLocks noChangeShapeType="1"/>
            </p:cNvSpPr>
            <p:nvPr/>
          </p:nvSpPr>
          <p:spPr bwMode="auto">
            <a:xfrm>
              <a:off x="634" y="2797"/>
              <a:ext cx="4447" cy="0"/>
            </a:xfrm>
            <a:prstGeom prst="line">
              <a:avLst/>
            </a:prstGeom>
            <a:noFill/>
            <a:ln w="12700">
              <a:solidFill>
                <a:schemeClr val="tx1"/>
              </a:solidFill>
              <a:round/>
              <a:headEnd/>
              <a:tailEnd/>
            </a:ln>
          </p:spPr>
          <p:txBody>
            <a:bodyPr/>
            <a:lstStyle/>
            <a:p>
              <a:endParaRPr lang="zh-CN" altLang="en-US"/>
            </a:p>
          </p:txBody>
        </p:sp>
        <p:sp>
          <p:nvSpPr>
            <p:cNvPr id="16414" name="Line 42"/>
            <p:cNvSpPr>
              <a:spLocks noChangeShapeType="1"/>
            </p:cNvSpPr>
            <p:nvPr/>
          </p:nvSpPr>
          <p:spPr bwMode="auto">
            <a:xfrm>
              <a:off x="634" y="3105"/>
              <a:ext cx="4447" cy="0"/>
            </a:xfrm>
            <a:prstGeom prst="line">
              <a:avLst/>
            </a:prstGeom>
            <a:noFill/>
            <a:ln w="12700">
              <a:solidFill>
                <a:schemeClr val="tx1"/>
              </a:solidFill>
              <a:round/>
              <a:headEnd/>
              <a:tailEnd/>
            </a:ln>
          </p:spPr>
          <p:txBody>
            <a:bodyPr/>
            <a:lstStyle/>
            <a:p>
              <a:endParaRPr lang="zh-CN" altLang="en-US"/>
            </a:p>
          </p:txBody>
        </p:sp>
        <p:sp>
          <p:nvSpPr>
            <p:cNvPr id="16415" name="Line 43"/>
            <p:cNvSpPr>
              <a:spLocks noChangeShapeType="1"/>
            </p:cNvSpPr>
            <p:nvPr/>
          </p:nvSpPr>
          <p:spPr bwMode="auto">
            <a:xfrm>
              <a:off x="634" y="3413"/>
              <a:ext cx="4447" cy="0"/>
            </a:xfrm>
            <a:prstGeom prst="line">
              <a:avLst/>
            </a:prstGeom>
            <a:noFill/>
            <a:ln w="28575" cap="sq">
              <a:solidFill>
                <a:schemeClr val="tx1"/>
              </a:solidFill>
              <a:round/>
              <a:headEnd/>
              <a:tailEnd/>
            </a:ln>
          </p:spPr>
          <p:txBody>
            <a:bodyPr/>
            <a:lstStyle/>
            <a:p>
              <a:endParaRPr lang="zh-CN" altLang="en-US"/>
            </a:p>
          </p:txBody>
        </p:sp>
        <p:sp>
          <p:nvSpPr>
            <p:cNvPr id="16416" name="Line 44"/>
            <p:cNvSpPr>
              <a:spLocks noChangeShapeType="1"/>
            </p:cNvSpPr>
            <p:nvPr/>
          </p:nvSpPr>
          <p:spPr bwMode="auto">
            <a:xfrm>
              <a:off x="634" y="1547"/>
              <a:ext cx="0" cy="1866"/>
            </a:xfrm>
            <a:prstGeom prst="line">
              <a:avLst/>
            </a:prstGeom>
            <a:noFill/>
            <a:ln w="28575" cap="sq">
              <a:solidFill>
                <a:schemeClr val="tx1"/>
              </a:solidFill>
              <a:round/>
              <a:headEnd/>
              <a:tailEnd/>
            </a:ln>
          </p:spPr>
          <p:txBody>
            <a:bodyPr/>
            <a:lstStyle/>
            <a:p>
              <a:endParaRPr lang="zh-CN" altLang="en-US"/>
            </a:p>
          </p:txBody>
        </p:sp>
        <p:sp>
          <p:nvSpPr>
            <p:cNvPr id="16417" name="Line 45"/>
            <p:cNvSpPr>
              <a:spLocks noChangeShapeType="1"/>
            </p:cNvSpPr>
            <p:nvPr/>
          </p:nvSpPr>
          <p:spPr bwMode="auto">
            <a:xfrm>
              <a:off x="2116" y="1547"/>
              <a:ext cx="0" cy="1866"/>
            </a:xfrm>
            <a:prstGeom prst="line">
              <a:avLst/>
            </a:prstGeom>
            <a:noFill/>
            <a:ln w="12700">
              <a:solidFill>
                <a:schemeClr val="tx1"/>
              </a:solidFill>
              <a:round/>
              <a:headEnd/>
              <a:tailEnd/>
            </a:ln>
          </p:spPr>
          <p:txBody>
            <a:bodyPr/>
            <a:lstStyle/>
            <a:p>
              <a:endParaRPr lang="zh-CN" altLang="en-US"/>
            </a:p>
          </p:txBody>
        </p:sp>
        <p:sp>
          <p:nvSpPr>
            <p:cNvPr id="16418" name="Line 46"/>
            <p:cNvSpPr>
              <a:spLocks noChangeShapeType="1"/>
            </p:cNvSpPr>
            <p:nvPr/>
          </p:nvSpPr>
          <p:spPr bwMode="auto">
            <a:xfrm>
              <a:off x="3599" y="1547"/>
              <a:ext cx="0" cy="1866"/>
            </a:xfrm>
            <a:prstGeom prst="line">
              <a:avLst/>
            </a:prstGeom>
            <a:noFill/>
            <a:ln w="12700">
              <a:solidFill>
                <a:schemeClr val="tx1"/>
              </a:solidFill>
              <a:round/>
              <a:headEnd/>
              <a:tailEnd/>
            </a:ln>
          </p:spPr>
          <p:txBody>
            <a:bodyPr/>
            <a:lstStyle/>
            <a:p>
              <a:endParaRPr lang="zh-CN" altLang="en-US"/>
            </a:p>
          </p:txBody>
        </p:sp>
        <p:sp>
          <p:nvSpPr>
            <p:cNvPr id="16419" name="Line 47"/>
            <p:cNvSpPr>
              <a:spLocks noChangeShapeType="1"/>
            </p:cNvSpPr>
            <p:nvPr/>
          </p:nvSpPr>
          <p:spPr bwMode="auto">
            <a:xfrm>
              <a:off x="5081" y="1547"/>
              <a:ext cx="0" cy="1866"/>
            </a:xfrm>
            <a:prstGeom prst="line">
              <a:avLst/>
            </a:prstGeom>
            <a:noFill/>
            <a:ln w="28575" cap="sq">
              <a:solidFill>
                <a:schemeClr val="tx1"/>
              </a:solidFill>
              <a:round/>
              <a:headEnd/>
              <a:tailEnd/>
            </a:ln>
          </p:spPr>
          <p:txBody>
            <a:bodyPr/>
            <a:lstStyle/>
            <a:p>
              <a:endParaRPr lang="zh-CN" altLang="en-US"/>
            </a:p>
          </p:txBody>
        </p:sp>
        <p:sp>
          <p:nvSpPr>
            <p:cNvPr id="16420" name="Line 48"/>
            <p:cNvSpPr>
              <a:spLocks noChangeShapeType="1"/>
            </p:cNvSpPr>
            <p:nvPr/>
          </p:nvSpPr>
          <p:spPr bwMode="auto">
            <a:xfrm>
              <a:off x="1246" y="1874"/>
              <a:ext cx="0" cy="1527"/>
            </a:xfrm>
            <a:prstGeom prst="line">
              <a:avLst/>
            </a:prstGeom>
            <a:noFill/>
            <a:ln w="9525">
              <a:solidFill>
                <a:schemeClr val="tx1"/>
              </a:solidFill>
              <a:round/>
              <a:headEnd/>
              <a:tailEnd/>
            </a:ln>
          </p:spPr>
          <p:txBody>
            <a:bodyPr/>
            <a:lstStyle/>
            <a:p>
              <a:endParaRPr lang="zh-CN" altLang="en-US"/>
            </a:p>
          </p:txBody>
        </p:sp>
        <p:sp>
          <p:nvSpPr>
            <p:cNvPr id="16421" name="Line 49"/>
            <p:cNvSpPr>
              <a:spLocks noChangeShapeType="1"/>
            </p:cNvSpPr>
            <p:nvPr/>
          </p:nvSpPr>
          <p:spPr bwMode="auto">
            <a:xfrm>
              <a:off x="2612" y="1874"/>
              <a:ext cx="0" cy="1527"/>
            </a:xfrm>
            <a:prstGeom prst="line">
              <a:avLst/>
            </a:prstGeom>
            <a:noFill/>
            <a:ln w="9525">
              <a:solidFill>
                <a:schemeClr val="tx1"/>
              </a:solidFill>
              <a:round/>
              <a:headEnd/>
              <a:tailEnd/>
            </a:ln>
          </p:spPr>
          <p:txBody>
            <a:bodyPr/>
            <a:lstStyle/>
            <a:p>
              <a:endParaRPr lang="zh-CN" altLang="en-US"/>
            </a:p>
          </p:txBody>
        </p:sp>
        <p:sp>
          <p:nvSpPr>
            <p:cNvPr id="16422" name="Line 50"/>
            <p:cNvSpPr>
              <a:spLocks noChangeShapeType="1"/>
            </p:cNvSpPr>
            <p:nvPr/>
          </p:nvSpPr>
          <p:spPr bwMode="auto">
            <a:xfrm>
              <a:off x="4146" y="1874"/>
              <a:ext cx="0" cy="1527"/>
            </a:xfrm>
            <a:prstGeom prst="line">
              <a:avLst/>
            </a:prstGeom>
            <a:noFill/>
            <a:ln w="9525">
              <a:solidFill>
                <a:schemeClr val="tx1"/>
              </a:solidFill>
              <a:round/>
              <a:headEnd/>
              <a:tailEnd/>
            </a:ln>
          </p:spPr>
          <p:txBody>
            <a:bodyPr/>
            <a:lstStyle/>
            <a:p>
              <a:endParaRPr lang="zh-CN" altLang="en-US"/>
            </a:p>
          </p:txBody>
        </p:sp>
      </p:grpSp>
      <p:sp>
        <p:nvSpPr>
          <p:cNvPr id="16388" name="Text Box 51"/>
          <p:cNvSpPr txBox="1">
            <a:spLocks noChangeArrowheads="1"/>
          </p:cNvSpPr>
          <p:nvPr/>
        </p:nvSpPr>
        <p:spPr bwMode="auto">
          <a:xfrm>
            <a:off x="719138" y="1444625"/>
            <a:ext cx="5184775" cy="369888"/>
          </a:xfrm>
          <a:prstGeom prst="rect">
            <a:avLst/>
          </a:prstGeom>
          <a:noFill/>
          <a:ln w="9525">
            <a:noFill/>
            <a:miter lim="800000"/>
            <a:headEnd/>
            <a:tailEnd/>
          </a:ln>
        </p:spPr>
        <p:txBody>
          <a:bodyPr>
            <a:spAutoFit/>
          </a:bodyPr>
          <a:lstStyle/>
          <a:p>
            <a:r>
              <a:rPr lang="zh-CN" altLang="en-US" b="1"/>
              <a:t>常用燃料的热值（单位：</a:t>
            </a:r>
            <a:r>
              <a:rPr lang="en-US" altLang="zh-CN" b="1">
                <a:latin typeface="Times New Roman" pitchFamily="18" charset="0"/>
              </a:rPr>
              <a:t>J/kg</a:t>
            </a:r>
            <a:r>
              <a:rPr lang="zh-CN" altLang="en-US" b="1"/>
              <a:t>）</a:t>
            </a:r>
          </a:p>
        </p:txBody>
      </p:sp>
      <p:sp>
        <p:nvSpPr>
          <p:cNvPr id="16389" name="Rectangle 4"/>
          <p:cNvSpPr>
            <a:spLocks noChangeArrowheads="1"/>
          </p:cNvSpPr>
          <p:nvPr/>
        </p:nvSpPr>
        <p:spPr bwMode="auto">
          <a:xfrm>
            <a:off x="3427413" y="314325"/>
            <a:ext cx="4005262" cy="519113"/>
          </a:xfrm>
          <a:prstGeom prst="rect">
            <a:avLst/>
          </a:prstGeom>
          <a:noFill/>
          <a:ln w="9525">
            <a:noFill/>
            <a:miter lim="800000"/>
            <a:headEnd/>
            <a:tailEnd/>
          </a:ln>
        </p:spPr>
        <p:txBody>
          <a:bodyPr>
            <a:spAutoFit/>
          </a:bodyPr>
          <a:lstStyle/>
          <a:p>
            <a:r>
              <a:rPr lang="en-US" altLang="zh-CN" sz="2800" b="1">
                <a:latin typeface="Times New Roman" pitchFamily="18" charset="0"/>
              </a:rPr>
              <a:t>2</a:t>
            </a:r>
            <a:r>
              <a:rPr lang="zh-CN" altLang="en-US" sz="2800" b="1">
                <a:latin typeface="Times New Roman" pitchFamily="18" charset="0"/>
              </a:rPr>
              <a:t>．了解燃料的热值表</a:t>
            </a:r>
          </a:p>
        </p:txBody>
      </p:sp>
      <p:sp>
        <p:nvSpPr>
          <p:cNvPr id="16390" name="TextBox 38"/>
          <p:cNvSpPr txBox="1">
            <a:spLocks noChangeArrowheads="1"/>
          </p:cNvSpPr>
          <p:nvPr/>
        </p:nvSpPr>
        <p:spPr bwMode="auto">
          <a:xfrm>
            <a:off x="754063" y="5240338"/>
            <a:ext cx="6242050" cy="522287"/>
          </a:xfrm>
          <a:prstGeom prst="rect">
            <a:avLst/>
          </a:prstGeom>
          <a:noFill/>
          <a:ln w="9525">
            <a:noFill/>
            <a:miter lim="800000"/>
            <a:headEnd/>
            <a:tailEnd/>
          </a:ln>
        </p:spPr>
        <p:txBody>
          <a:bodyPr>
            <a:spAutoFit/>
          </a:bodyPr>
          <a:lstStyle/>
          <a:p>
            <a:r>
              <a:rPr lang="zh-CN" altLang="en-US" sz="2800"/>
              <a:t>烟煤的热值是多少，其物理意义是什么？</a:t>
            </a: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4"/>
          <p:cNvSpPr>
            <a:spLocks noChangeArrowheads="1"/>
          </p:cNvSpPr>
          <p:nvPr/>
        </p:nvSpPr>
        <p:spPr bwMode="gray">
          <a:xfrm>
            <a:off x="747713" y="1314450"/>
            <a:ext cx="7656512" cy="3787775"/>
          </a:xfrm>
          <a:prstGeom prst="roundRect">
            <a:avLst>
              <a:gd name="adj" fmla="val 16667"/>
            </a:avLst>
          </a:prstGeom>
          <a:gradFill rotWithShape="1">
            <a:gsLst>
              <a:gs pos="0">
                <a:srgbClr val="FFCCFF"/>
              </a:gs>
              <a:gs pos="100000">
                <a:schemeClr val="bg1"/>
              </a:gs>
            </a:gsLst>
            <a:lin ang="5400000" scaled="1"/>
          </a:gradFill>
          <a:ln w="12700" algn="ctr">
            <a:solidFill>
              <a:srgbClr val="FF99FF"/>
            </a:solidFill>
            <a:round/>
            <a:headEnd/>
            <a:tailEnd/>
          </a:ln>
          <a:effectLst>
            <a:outerShdw dist="56796" dir="3806097" algn="ctr" rotWithShape="0">
              <a:schemeClr val="bg2"/>
            </a:outerShdw>
          </a:effectLst>
        </p:spPr>
        <p:txBody>
          <a:bodyPr wrap="none" anchor="ctr"/>
          <a:lstStyle/>
          <a:p>
            <a:endParaRPr lang="zh-CN" altLang="en-US"/>
          </a:p>
        </p:txBody>
      </p:sp>
      <p:sp>
        <p:nvSpPr>
          <p:cNvPr id="215068" name="Text Box 28"/>
          <p:cNvSpPr txBox="1">
            <a:spLocks noChangeArrowheads="1"/>
          </p:cNvSpPr>
          <p:nvPr/>
        </p:nvSpPr>
        <p:spPr bwMode="auto">
          <a:xfrm>
            <a:off x="1089025" y="2232025"/>
            <a:ext cx="6985000" cy="1887538"/>
          </a:xfrm>
          <a:prstGeom prst="rect">
            <a:avLst/>
          </a:prstGeom>
          <a:noFill/>
          <a:ln w="28575" algn="ctr">
            <a:noFill/>
            <a:miter lim="800000"/>
            <a:headEnd/>
            <a:tailEnd/>
          </a:ln>
        </p:spPr>
        <p:txBody>
          <a:bodyPr>
            <a:spAutoFit/>
          </a:bodyPr>
          <a:lstStyle/>
          <a:p>
            <a:pPr>
              <a:lnSpc>
                <a:spcPct val="140000"/>
              </a:lnSpc>
              <a:defRPr/>
            </a:pPr>
            <a:r>
              <a:rPr lang="zh-CN" altLang="en-US" sz="2800" b="1" dirty="0">
                <a:solidFill>
                  <a:srgbClr val="003300"/>
                </a:solidFill>
                <a:latin typeface="+mn-ea"/>
                <a:ea typeface="+mn-ea"/>
              </a:rPr>
              <a:t>热值是燃料的一种</a:t>
            </a:r>
            <a:r>
              <a:rPr lang="zh-CN" altLang="en-US" sz="2800" b="1" dirty="0">
                <a:solidFill>
                  <a:srgbClr val="FF0000"/>
                </a:solidFill>
                <a:latin typeface="+mn-ea"/>
                <a:ea typeface="+mn-ea"/>
              </a:rPr>
              <a:t>特性</a:t>
            </a:r>
            <a:r>
              <a:rPr lang="zh-CN" altLang="en-US" sz="2800" b="1" dirty="0">
                <a:solidFill>
                  <a:srgbClr val="003300"/>
                </a:solidFill>
                <a:latin typeface="+mn-ea"/>
                <a:ea typeface="+mn-ea"/>
              </a:rPr>
              <a:t>，其大小只与</a:t>
            </a:r>
            <a:r>
              <a:rPr lang="zh-CN" altLang="en-US" sz="2800" b="1" dirty="0">
                <a:solidFill>
                  <a:srgbClr val="FF0000"/>
                </a:solidFill>
                <a:latin typeface="+mn-ea"/>
                <a:ea typeface="+mn-ea"/>
              </a:rPr>
              <a:t>燃料的种类</a:t>
            </a:r>
            <a:r>
              <a:rPr lang="zh-CN" altLang="en-US" sz="2800" b="1" dirty="0">
                <a:solidFill>
                  <a:srgbClr val="003300"/>
                </a:solidFill>
                <a:latin typeface="+mn-ea"/>
                <a:ea typeface="+mn-ea"/>
              </a:rPr>
              <a:t>有关，与燃料的质量（体积）、是否完全燃烧无关</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68"/>
                                        </p:tgtEl>
                                        <p:attrNameLst>
                                          <p:attrName>style.visibility</p:attrName>
                                        </p:attrNameLst>
                                      </p:cBhvr>
                                      <p:to>
                                        <p:strVal val="visible"/>
                                      </p:to>
                                    </p:set>
                                    <p:anim to="" calcmode="lin" valueType="num">
                                      <p:cBhvr>
                                        <p:cTn id="7" dur="1" fill="hold"/>
                                        <p:tgtEl>
                                          <p:spTgt spid="2150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31800" y="2124075"/>
            <a:ext cx="7632700" cy="604838"/>
          </a:xfrm>
          <a:prstGeom prst="rect">
            <a:avLst/>
          </a:prstGeom>
          <a:noFill/>
          <a:ln w="9525">
            <a:noFill/>
            <a:miter lim="800000"/>
            <a:headEnd/>
            <a:tailEnd/>
          </a:ln>
        </p:spPr>
        <p:txBody>
          <a:bodyPr>
            <a:spAutoFit/>
          </a:bodyPr>
          <a:lstStyle/>
          <a:p>
            <a:pPr>
              <a:lnSpc>
                <a:spcPct val="120000"/>
              </a:lnSpc>
            </a:pPr>
            <a:r>
              <a:rPr lang="zh-CN" altLang="en-US" sz="2800" b="1">
                <a:solidFill>
                  <a:srgbClr val="0066CC"/>
                </a:solidFill>
                <a:latin typeface="Times New Roman" pitchFamily="18" charset="0"/>
              </a:rPr>
              <a:t>　　为什么发射火箭上天要用氢做燃料？</a:t>
            </a:r>
            <a:endParaRPr lang="en-US" sz="2800" b="1">
              <a:solidFill>
                <a:srgbClr val="0066CC"/>
              </a:solidFill>
              <a:latin typeface="Times New Roman" pitchFamily="18" charset="0"/>
            </a:endParaRPr>
          </a:p>
        </p:txBody>
      </p:sp>
      <p:pic>
        <p:nvPicPr>
          <p:cNvPr id="18435" name="Picture 3" descr="火箭"/>
          <p:cNvPicPr>
            <a:picLocks noChangeAspect="1" noChangeArrowheads="1"/>
          </p:cNvPicPr>
          <p:nvPr/>
        </p:nvPicPr>
        <p:blipFill>
          <a:blip r:embed="rId2"/>
          <a:srcRect/>
          <a:stretch>
            <a:fillRect/>
          </a:stretch>
        </p:blipFill>
        <p:spPr bwMode="auto">
          <a:xfrm>
            <a:off x="2051050" y="2889250"/>
            <a:ext cx="4779963" cy="3622675"/>
          </a:xfrm>
          <a:prstGeom prst="rect">
            <a:avLst/>
          </a:prstGeom>
          <a:noFill/>
          <a:ln w="25400">
            <a:solidFill>
              <a:schemeClr val="tx2"/>
            </a:solidFill>
            <a:miter lim="800000"/>
            <a:headEnd/>
            <a:tailEnd/>
          </a:ln>
        </p:spPr>
      </p:pic>
      <p:sp>
        <p:nvSpPr>
          <p:cNvPr id="18436" name="Rectangle 4"/>
          <p:cNvSpPr>
            <a:spLocks noChangeArrowheads="1"/>
          </p:cNvSpPr>
          <p:nvPr/>
        </p:nvSpPr>
        <p:spPr bwMode="auto">
          <a:xfrm>
            <a:off x="431800" y="749300"/>
            <a:ext cx="4648200" cy="519113"/>
          </a:xfrm>
          <a:prstGeom prst="rect">
            <a:avLst/>
          </a:prstGeom>
          <a:noFill/>
          <a:ln w="9525">
            <a:noFill/>
            <a:miter lim="800000"/>
            <a:headEnd/>
            <a:tailEnd/>
          </a:ln>
        </p:spPr>
        <p:txBody>
          <a:bodyPr wrap="none">
            <a:spAutoFit/>
          </a:bodyPr>
          <a:lstStyle/>
          <a:p>
            <a:r>
              <a:rPr lang="en-US" altLang="zh-CN" sz="2800" b="1">
                <a:latin typeface="Times New Roman" pitchFamily="18" charset="0"/>
              </a:rPr>
              <a:t>3</a:t>
            </a:r>
            <a:r>
              <a:rPr lang="zh-CN" altLang="en-US" sz="2800" b="1">
                <a:latin typeface="Times New Roman" pitchFamily="18" charset="0"/>
              </a:rPr>
              <a:t>．有关燃料燃烧放热的计算</a:t>
            </a:r>
          </a:p>
        </p:txBody>
      </p:sp>
      <p:sp>
        <p:nvSpPr>
          <p:cNvPr id="18437" name="Rectangle 6"/>
          <p:cNvSpPr>
            <a:spLocks noChangeArrowheads="1"/>
          </p:cNvSpPr>
          <p:nvPr/>
        </p:nvSpPr>
        <p:spPr bwMode="auto">
          <a:xfrm>
            <a:off x="431800" y="1493838"/>
            <a:ext cx="3276600" cy="519112"/>
          </a:xfrm>
          <a:prstGeom prst="rect">
            <a:avLst/>
          </a:prstGeom>
          <a:gradFill rotWithShape="1">
            <a:gsLst>
              <a:gs pos="0">
                <a:srgbClr val="99CCFF"/>
              </a:gs>
              <a:gs pos="100000">
                <a:schemeClr val="bg1"/>
              </a:gs>
            </a:gsLst>
            <a:lin ang="0" scaled="1"/>
          </a:gradFill>
          <a:ln w="9525">
            <a:noFill/>
            <a:miter lim="800000"/>
            <a:headEnd/>
            <a:tailEnd/>
          </a:ln>
        </p:spPr>
        <p:txBody>
          <a:bodyPr>
            <a:spAutoFit/>
          </a:bodyPr>
          <a:lstStyle/>
          <a:p>
            <a:r>
              <a:rPr lang="zh-CN" altLang="en-US" sz="2800" b="1">
                <a:solidFill>
                  <a:srgbClr val="0066CC"/>
                </a:solidFill>
                <a:latin typeface="宋体" pitchFamily="2" charset="-122"/>
              </a:rPr>
              <a:t>想一想</a:t>
            </a:r>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
          <p:cNvSpPr>
            <a:spLocks noChangeArrowheads="1"/>
          </p:cNvSpPr>
          <p:nvPr/>
        </p:nvSpPr>
        <p:spPr bwMode="gray">
          <a:xfrm>
            <a:off x="906463" y="1609725"/>
            <a:ext cx="7656512" cy="3084513"/>
          </a:xfrm>
          <a:prstGeom prst="roundRect">
            <a:avLst>
              <a:gd name="adj" fmla="val 16667"/>
            </a:avLst>
          </a:prstGeom>
          <a:gradFill rotWithShape="1">
            <a:gsLst>
              <a:gs pos="0">
                <a:srgbClr val="FFCCFF"/>
              </a:gs>
              <a:gs pos="100000">
                <a:schemeClr val="bg1"/>
              </a:gs>
            </a:gsLst>
            <a:lin ang="5400000" scaled="1"/>
          </a:gradFill>
          <a:ln w="12700" algn="ctr">
            <a:solidFill>
              <a:srgbClr val="FF99FF"/>
            </a:solidFill>
            <a:round/>
            <a:headEnd/>
            <a:tailEnd/>
          </a:ln>
          <a:effectLst>
            <a:outerShdw dist="56796" dir="3806097" algn="ctr" rotWithShape="0">
              <a:schemeClr val="bg2"/>
            </a:outerShdw>
          </a:effectLst>
        </p:spPr>
        <p:txBody>
          <a:bodyPr wrap="none" anchor="ctr"/>
          <a:lstStyle/>
          <a:p>
            <a:endParaRPr lang="zh-CN" altLang="en-US"/>
          </a:p>
        </p:txBody>
      </p:sp>
      <p:pic>
        <p:nvPicPr>
          <p:cNvPr id="19459" name="Picture 20"/>
          <p:cNvPicPr>
            <a:picLocks noChangeAspect="1" noChangeArrowheads="1"/>
          </p:cNvPicPr>
          <p:nvPr/>
        </p:nvPicPr>
        <p:blipFill>
          <a:blip r:embed="rId2"/>
          <a:srcRect/>
          <a:stretch>
            <a:fillRect/>
          </a:stretch>
        </p:blipFill>
        <p:spPr bwMode="auto">
          <a:xfrm>
            <a:off x="1235075" y="1924050"/>
            <a:ext cx="7067550" cy="2400300"/>
          </a:xfrm>
          <a:prstGeom prst="rect">
            <a:avLst/>
          </a:prstGeom>
          <a:noFill/>
          <a:ln w="9525">
            <a:noFill/>
            <a:miter lim="800000"/>
            <a:headEnd/>
            <a:tailEnd/>
          </a:ln>
        </p:spPr>
      </p:pic>
      <p:sp>
        <p:nvSpPr>
          <p:cNvPr id="19460" name="TextBox 7"/>
          <p:cNvSpPr txBox="1">
            <a:spLocks noChangeArrowheads="1"/>
          </p:cNvSpPr>
          <p:nvPr/>
        </p:nvSpPr>
        <p:spPr bwMode="auto">
          <a:xfrm>
            <a:off x="566738" y="536575"/>
            <a:ext cx="2481262" cy="523875"/>
          </a:xfrm>
          <a:prstGeom prst="rect">
            <a:avLst/>
          </a:prstGeom>
          <a:solidFill>
            <a:schemeClr val="accent1"/>
          </a:solidFill>
          <a:ln w="9525">
            <a:noFill/>
            <a:miter lim="800000"/>
            <a:headEnd/>
            <a:tailEnd/>
          </a:ln>
        </p:spPr>
        <p:txBody>
          <a:bodyPr>
            <a:spAutoFit/>
          </a:bodyPr>
          <a:lstStyle/>
          <a:p>
            <a:r>
              <a:rPr lang="zh-CN" altLang="en-US" sz="2800"/>
              <a:t>热值计算公式</a:t>
            </a:r>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31800" y="322263"/>
            <a:ext cx="7848600" cy="946150"/>
          </a:xfrm>
          <a:prstGeom prst="rect">
            <a:avLst/>
          </a:prstGeom>
          <a:noFill/>
          <a:ln w="9525">
            <a:noFill/>
            <a:miter lim="800000"/>
            <a:headEnd/>
            <a:tailEnd/>
          </a:ln>
        </p:spPr>
        <p:txBody>
          <a:bodyPr>
            <a:spAutoFit/>
          </a:bodyPr>
          <a:lstStyle/>
          <a:p>
            <a:r>
              <a:rPr lang="zh-CN" altLang="en-US" sz="2800" b="1">
                <a:latin typeface="Times New Roman" pitchFamily="18" charset="0"/>
              </a:rPr>
              <a:t>　　根据热值表，计算一下</a:t>
            </a:r>
            <a:r>
              <a:rPr lang="en-US" altLang="zh-CN" sz="2800" b="1">
                <a:latin typeface="Times New Roman" pitchFamily="18" charset="0"/>
              </a:rPr>
              <a:t>10</a:t>
            </a:r>
            <a:r>
              <a:rPr lang="zh-CN" altLang="en-US" sz="2800" b="1">
                <a:latin typeface="Times New Roman" pitchFamily="18" charset="0"/>
              </a:rPr>
              <a:t>吨</a:t>
            </a:r>
            <a:r>
              <a:rPr lang="zh-CN" altLang="en-US" sz="2800" b="1">
                <a:solidFill>
                  <a:srgbClr val="CC0000"/>
                </a:solidFill>
                <a:latin typeface="Times New Roman" pitchFamily="18" charset="0"/>
              </a:rPr>
              <a:t>氢</a:t>
            </a:r>
            <a:r>
              <a:rPr lang="zh-CN" altLang="en-US" sz="2800" b="1">
                <a:latin typeface="Times New Roman" pitchFamily="18" charset="0"/>
              </a:rPr>
              <a:t>完全燃烧放出多少焦耳的热量？</a:t>
            </a:r>
            <a:endParaRPr lang="en-US" sz="2800" b="1">
              <a:latin typeface="Times New Roman" pitchFamily="18" charset="0"/>
            </a:endParaRPr>
          </a:p>
        </p:txBody>
      </p:sp>
      <p:sp>
        <p:nvSpPr>
          <p:cNvPr id="9219" name="Rectangle 3"/>
          <p:cNvSpPr>
            <a:spLocks noChangeArrowheads="1"/>
          </p:cNvSpPr>
          <p:nvPr/>
        </p:nvSpPr>
        <p:spPr bwMode="auto">
          <a:xfrm>
            <a:off x="466725" y="3114675"/>
            <a:ext cx="7931150" cy="946150"/>
          </a:xfrm>
          <a:prstGeom prst="rect">
            <a:avLst/>
          </a:prstGeom>
          <a:noFill/>
          <a:ln w="9525">
            <a:noFill/>
            <a:miter lim="800000"/>
            <a:headEnd/>
            <a:tailEnd/>
          </a:ln>
        </p:spPr>
        <p:txBody>
          <a:bodyPr>
            <a:spAutoFit/>
          </a:bodyPr>
          <a:lstStyle/>
          <a:p>
            <a:r>
              <a:rPr lang="zh-CN" altLang="en-US" sz="2800" b="1">
                <a:latin typeface="Times New Roman" pitchFamily="18" charset="0"/>
              </a:rPr>
              <a:t>　　再算算，若用</a:t>
            </a:r>
            <a:r>
              <a:rPr lang="zh-CN" altLang="en-US" sz="2800" b="1">
                <a:solidFill>
                  <a:srgbClr val="CC0000"/>
                </a:solidFill>
                <a:latin typeface="Times New Roman" pitchFamily="18" charset="0"/>
              </a:rPr>
              <a:t>干木柴</a:t>
            </a:r>
            <a:r>
              <a:rPr lang="zh-CN" altLang="en-US" sz="2800" b="1">
                <a:latin typeface="Times New Roman" pitchFamily="18" charset="0"/>
              </a:rPr>
              <a:t>完全燃烧来获得这些热量，需要多少吨干木柴？</a:t>
            </a:r>
          </a:p>
        </p:txBody>
      </p:sp>
      <p:sp>
        <p:nvSpPr>
          <p:cNvPr id="9220" name="Rectangle 4"/>
          <p:cNvSpPr>
            <a:spLocks noChangeArrowheads="1"/>
          </p:cNvSpPr>
          <p:nvPr/>
        </p:nvSpPr>
        <p:spPr bwMode="auto">
          <a:xfrm>
            <a:off x="431800" y="1289050"/>
            <a:ext cx="6427788" cy="519113"/>
          </a:xfrm>
          <a:prstGeom prst="rect">
            <a:avLst/>
          </a:prstGeom>
          <a:noFill/>
          <a:ln w="9525">
            <a:noFill/>
            <a:miter lim="800000"/>
            <a:headEnd/>
            <a:tailEnd/>
          </a:ln>
        </p:spPr>
        <p:txBody>
          <a:bodyPr>
            <a:spAutoFit/>
          </a:bodyPr>
          <a:lstStyle/>
          <a:p>
            <a:r>
              <a:rPr lang="zh-CN" altLang="en-US" sz="2800" b="1">
                <a:solidFill>
                  <a:srgbClr val="CC0000"/>
                </a:solidFill>
                <a:latin typeface="Times New Roman" pitchFamily="18" charset="0"/>
              </a:rPr>
              <a:t>　　氢的热值是</a:t>
            </a:r>
            <a:r>
              <a:rPr lang="en-US" altLang="zh-CN" sz="2800" b="1">
                <a:solidFill>
                  <a:srgbClr val="CC0000"/>
                </a:solidFill>
                <a:latin typeface="Times New Roman" pitchFamily="18" charset="0"/>
              </a:rPr>
              <a:t>1.4</a:t>
            </a:r>
            <a:r>
              <a:rPr lang="en-US" altLang="zh-CN" b="1">
                <a:solidFill>
                  <a:srgbClr val="CC0000"/>
                </a:solidFill>
              </a:rPr>
              <a:t>×</a:t>
            </a:r>
            <a:r>
              <a:rPr lang="en-US" altLang="zh-CN" sz="2800" b="1">
                <a:solidFill>
                  <a:srgbClr val="CC0000"/>
                </a:solidFill>
                <a:latin typeface="Times New Roman" pitchFamily="18" charset="0"/>
              </a:rPr>
              <a:t>10</a:t>
            </a:r>
            <a:r>
              <a:rPr lang="en-US" altLang="zh-CN" sz="2800" b="1" baseline="30000">
                <a:solidFill>
                  <a:srgbClr val="CC0000"/>
                </a:solidFill>
                <a:latin typeface="Times New Roman" pitchFamily="18" charset="0"/>
              </a:rPr>
              <a:t>8</a:t>
            </a:r>
            <a:r>
              <a:rPr lang="en-US" altLang="zh-CN" sz="2800" b="1">
                <a:solidFill>
                  <a:srgbClr val="CC0000"/>
                </a:solidFill>
                <a:latin typeface="Times New Roman" pitchFamily="18" charset="0"/>
              </a:rPr>
              <a:t> J/kg</a:t>
            </a:r>
            <a:endParaRPr lang="en-US" altLang="zh-CN" sz="2800" b="1" baseline="30000">
              <a:solidFill>
                <a:srgbClr val="CC0000"/>
              </a:solidFill>
              <a:latin typeface="Times New Roman" pitchFamily="18" charset="0"/>
            </a:endParaRPr>
          </a:p>
        </p:txBody>
      </p:sp>
      <p:sp>
        <p:nvSpPr>
          <p:cNvPr id="9221" name="Rectangle 5"/>
          <p:cNvSpPr>
            <a:spLocks noChangeArrowheads="1"/>
          </p:cNvSpPr>
          <p:nvPr/>
        </p:nvSpPr>
        <p:spPr bwMode="auto">
          <a:xfrm>
            <a:off x="431800" y="4035425"/>
            <a:ext cx="5553075" cy="519113"/>
          </a:xfrm>
          <a:prstGeom prst="rect">
            <a:avLst/>
          </a:prstGeom>
          <a:noFill/>
          <a:ln w="9525">
            <a:noFill/>
            <a:miter lim="800000"/>
            <a:headEnd/>
            <a:tailEnd/>
          </a:ln>
        </p:spPr>
        <p:txBody>
          <a:bodyPr>
            <a:spAutoFit/>
          </a:bodyPr>
          <a:lstStyle/>
          <a:p>
            <a:r>
              <a:rPr lang="zh-CN" altLang="en-US" sz="2800" b="1">
                <a:solidFill>
                  <a:srgbClr val="CC0000"/>
                </a:solidFill>
                <a:latin typeface="Times New Roman" pitchFamily="18" charset="0"/>
              </a:rPr>
              <a:t>　　干木柴的热值</a:t>
            </a:r>
            <a:r>
              <a:rPr lang="en-US" altLang="zh-CN" sz="2800" b="1">
                <a:solidFill>
                  <a:srgbClr val="CC0000"/>
                </a:solidFill>
                <a:latin typeface="Times New Roman" pitchFamily="18" charset="0"/>
              </a:rPr>
              <a:t>1.2</a:t>
            </a:r>
            <a:r>
              <a:rPr lang="en-US" altLang="zh-CN" b="1">
                <a:solidFill>
                  <a:srgbClr val="CC0000"/>
                </a:solidFill>
              </a:rPr>
              <a:t>×</a:t>
            </a:r>
            <a:r>
              <a:rPr lang="en-US" altLang="zh-CN" sz="2800" b="1">
                <a:solidFill>
                  <a:srgbClr val="CC0000"/>
                </a:solidFill>
                <a:latin typeface="Times New Roman" pitchFamily="18" charset="0"/>
              </a:rPr>
              <a:t>10</a:t>
            </a:r>
            <a:r>
              <a:rPr lang="en-US" altLang="zh-CN" sz="2800" b="1" baseline="30000">
                <a:solidFill>
                  <a:srgbClr val="CC0000"/>
                </a:solidFill>
                <a:latin typeface="Times New Roman" pitchFamily="18" charset="0"/>
              </a:rPr>
              <a:t>7</a:t>
            </a:r>
            <a:r>
              <a:rPr lang="en-US" altLang="zh-CN" sz="2800" b="1">
                <a:solidFill>
                  <a:srgbClr val="CC0000"/>
                </a:solidFill>
                <a:latin typeface="Times New Roman" pitchFamily="18" charset="0"/>
              </a:rPr>
              <a:t> J/kg</a:t>
            </a:r>
            <a:endParaRPr lang="en-US" altLang="zh-CN" sz="2800" b="1" baseline="30000">
              <a:solidFill>
                <a:srgbClr val="CC0000"/>
              </a:solidFill>
              <a:latin typeface="Times New Roman" pitchFamily="18" charset="0"/>
            </a:endParaRPr>
          </a:p>
        </p:txBody>
      </p:sp>
      <p:sp>
        <p:nvSpPr>
          <p:cNvPr id="9222" name="Rectangle 6"/>
          <p:cNvSpPr>
            <a:spLocks noChangeArrowheads="1"/>
          </p:cNvSpPr>
          <p:nvPr/>
        </p:nvSpPr>
        <p:spPr bwMode="auto">
          <a:xfrm>
            <a:off x="1168400" y="1808163"/>
            <a:ext cx="7554913" cy="1373187"/>
          </a:xfrm>
          <a:prstGeom prst="rect">
            <a:avLst/>
          </a:prstGeom>
          <a:noFill/>
          <a:ln w="9525">
            <a:noFill/>
            <a:miter lim="800000"/>
            <a:headEnd/>
            <a:tailEnd/>
          </a:ln>
        </p:spPr>
        <p:txBody>
          <a:bodyPr>
            <a:spAutoFit/>
          </a:bodyPr>
          <a:lstStyle/>
          <a:p>
            <a:r>
              <a:rPr lang="zh-CN" altLang="en-US" sz="2800" b="1">
                <a:latin typeface="Times New Roman" pitchFamily="18" charset="0"/>
              </a:rPr>
              <a:t>放出热量</a:t>
            </a:r>
            <a:r>
              <a:rPr lang="en-US" altLang="zh-CN" sz="2800" b="1" i="1">
                <a:latin typeface="Times New Roman" pitchFamily="18" charset="0"/>
              </a:rPr>
              <a:t>Q </a:t>
            </a:r>
            <a:r>
              <a:rPr lang="en-US" altLang="zh-CN" sz="2800" b="1">
                <a:latin typeface="Times New Roman" pitchFamily="18" charset="0"/>
              </a:rPr>
              <a:t>= </a:t>
            </a:r>
            <a:r>
              <a:rPr lang="zh-CN" altLang="en-US" sz="2800" b="1">
                <a:latin typeface="Times New Roman" pitchFamily="18" charset="0"/>
              </a:rPr>
              <a:t>热值</a:t>
            </a:r>
            <a:r>
              <a:rPr lang="en-US" altLang="zh-CN" sz="2800" b="1"/>
              <a:t>×</a:t>
            </a:r>
            <a:r>
              <a:rPr lang="zh-CN" altLang="en-US" sz="2800" b="1"/>
              <a:t>质量</a:t>
            </a:r>
          </a:p>
          <a:p>
            <a:r>
              <a:rPr lang="en-US" altLang="zh-CN" sz="2800" b="1"/>
              <a:t>           </a:t>
            </a:r>
            <a:r>
              <a:rPr lang="en-US" altLang="zh-CN" sz="2800" b="1">
                <a:latin typeface="Times New Roman" pitchFamily="18" charset="0"/>
              </a:rPr>
              <a:t>=1.4</a:t>
            </a:r>
            <a:r>
              <a:rPr lang="en-US" altLang="zh-CN" b="1"/>
              <a:t>×</a:t>
            </a:r>
            <a:r>
              <a:rPr lang="en-US" altLang="zh-CN" sz="2800" b="1">
                <a:latin typeface="Times New Roman" pitchFamily="18" charset="0"/>
              </a:rPr>
              <a:t>10</a:t>
            </a:r>
            <a:r>
              <a:rPr lang="en-US" altLang="zh-CN" sz="2800" b="1" baseline="30000">
                <a:latin typeface="Times New Roman" pitchFamily="18" charset="0"/>
              </a:rPr>
              <a:t>8</a:t>
            </a:r>
            <a:r>
              <a:rPr lang="en-US" altLang="zh-CN" sz="2800" b="1">
                <a:latin typeface="Times New Roman" pitchFamily="18" charset="0"/>
              </a:rPr>
              <a:t> J/kg</a:t>
            </a:r>
            <a:r>
              <a:rPr lang="en-US" altLang="zh-CN" b="1"/>
              <a:t>×</a:t>
            </a:r>
            <a:r>
              <a:rPr lang="en-US" altLang="zh-CN" sz="2800" b="1" baseline="30000">
                <a:latin typeface="Times New Roman" pitchFamily="18" charset="0"/>
              </a:rPr>
              <a:t> </a:t>
            </a:r>
            <a:r>
              <a:rPr lang="en-US" altLang="zh-CN" sz="2800" b="1">
                <a:latin typeface="Times New Roman" pitchFamily="18" charset="0"/>
              </a:rPr>
              <a:t>10</a:t>
            </a:r>
            <a:r>
              <a:rPr lang="en-US" altLang="zh-CN" b="1"/>
              <a:t>×</a:t>
            </a:r>
            <a:r>
              <a:rPr lang="en-US" altLang="zh-CN" sz="2800" b="1">
                <a:latin typeface="Times New Roman" pitchFamily="18" charset="0"/>
              </a:rPr>
              <a:t>10</a:t>
            </a:r>
            <a:r>
              <a:rPr lang="en-US" altLang="zh-CN" sz="2800" b="1" baseline="30000">
                <a:latin typeface="Times New Roman" pitchFamily="18" charset="0"/>
              </a:rPr>
              <a:t>3 </a:t>
            </a:r>
            <a:r>
              <a:rPr lang="en-US" altLang="zh-CN" sz="2800" b="1">
                <a:latin typeface="Times New Roman" pitchFamily="18" charset="0"/>
              </a:rPr>
              <a:t>kg</a:t>
            </a:r>
          </a:p>
          <a:p>
            <a:r>
              <a:rPr lang="en-US" altLang="zh-CN" sz="2800" b="1">
                <a:solidFill>
                  <a:srgbClr val="CC0000"/>
                </a:solidFill>
                <a:latin typeface="Times New Roman" pitchFamily="18" charset="0"/>
              </a:rPr>
              <a:t>                    </a:t>
            </a:r>
            <a:r>
              <a:rPr lang="en-US" altLang="zh-CN" sz="2800" b="1">
                <a:latin typeface="Times New Roman" pitchFamily="18" charset="0"/>
              </a:rPr>
              <a:t>=1.4</a:t>
            </a:r>
            <a:r>
              <a:rPr lang="en-US" altLang="zh-CN" b="1"/>
              <a:t>×</a:t>
            </a:r>
            <a:r>
              <a:rPr lang="en-US" altLang="zh-CN" sz="2800" b="1">
                <a:latin typeface="Times New Roman" pitchFamily="18" charset="0"/>
              </a:rPr>
              <a:t>10</a:t>
            </a:r>
            <a:r>
              <a:rPr lang="en-US" altLang="zh-CN" sz="2800" b="1" baseline="30000">
                <a:latin typeface="Times New Roman" pitchFamily="18" charset="0"/>
              </a:rPr>
              <a:t>12</a:t>
            </a:r>
            <a:r>
              <a:rPr lang="en-US" altLang="zh-CN" sz="2800" b="1">
                <a:latin typeface="Times New Roman" pitchFamily="18" charset="0"/>
              </a:rPr>
              <a:t> J</a:t>
            </a:r>
          </a:p>
        </p:txBody>
      </p:sp>
      <p:grpSp>
        <p:nvGrpSpPr>
          <p:cNvPr id="2" name="Group 12"/>
          <p:cNvGrpSpPr>
            <a:grpSpLocks/>
          </p:cNvGrpSpPr>
          <p:nvPr/>
        </p:nvGrpSpPr>
        <p:grpSpPr bwMode="auto">
          <a:xfrm>
            <a:off x="431800" y="4598988"/>
            <a:ext cx="7650163" cy="1012825"/>
            <a:chOff x="272" y="2897"/>
            <a:chExt cx="4819" cy="638"/>
          </a:xfrm>
        </p:grpSpPr>
        <p:sp>
          <p:nvSpPr>
            <p:cNvPr id="20489" name="Rectangle 8"/>
            <p:cNvSpPr>
              <a:spLocks noChangeArrowheads="1"/>
            </p:cNvSpPr>
            <p:nvPr/>
          </p:nvSpPr>
          <p:spPr bwMode="auto">
            <a:xfrm>
              <a:off x="272" y="2988"/>
              <a:ext cx="1451" cy="381"/>
            </a:xfrm>
            <a:prstGeom prst="rect">
              <a:avLst/>
            </a:prstGeom>
            <a:noFill/>
            <a:ln w="9525">
              <a:noFill/>
              <a:miter lim="800000"/>
              <a:headEnd/>
              <a:tailEnd/>
            </a:ln>
          </p:spPr>
          <p:txBody>
            <a:bodyPr>
              <a:spAutoFit/>
            </a:bodyPr>
            <a:lstStyle/>
            <a:p>
              <a:pPr>
                <a:lnSpc>
                  <a:spcPct val="120000"/>
                </a:lnSpc>
              </a:pPr>
              <a:r>
                <a:rPr lang="zh-CN" altLang="en-US" sz="2800" b="1">
                  <a:latin typeface="Times New Roman" pitchFamily="18" charset="0"/>
                </a:rPr>
                <a:t>需要干木柴</a:t>
              </a:r>
              <a:endParaRPr lang="en-US" sz="2800" b="1">
                <a:latin typeface="Times New Roman" pitchFamily="18" charset="0"/>
              </a:endParaRPr>
            </a:p>
          </p:txBody>
        </p:sp>
        <p:graphicFrame>
          <p:nvGraphicFramePr>
            <p:cNvPr id="20490" name="Object 2"/>
            <p:cNvGraphicFramePr>
              <a:graphicFrameLocks noChangeAspect="1"/>
            </p:cNvGraphicFramePr>
            <p:nvPr/>
          </p:nvGraphicFramePr>
          <p:xfrm>
            <a:off x="1497" y="2897"/>
            <a:ext cx="3594" cy="638"/>
          </p:xfrm>
          <a:graphic>
            <a:graphicData uri="http://schemas.openxmlformats.org/presentationml/2006/ole">
              <p:oleObj spid="_x0000_s20490" name="公式" r:id="rId3" imgW="2501900" imgH="444500" progId="Equation.3">
                <p:embed/>
              </p:oleObj>
            </a:graphicData>
          </a:graphic>
        </p:graphicFrame>
      </p:grpSp>
      <p:sp>
        <p:nvSpPr>
          <p:cNvPr id="9226" name="Rectangle 10"/>
          <p:cNvSpPr>
            <a:spLocks noChangeArrowheads="1"/>
          </p:cNvSpPr>
          <p:nvPr/>
        </p:nvSpPr>
        <p:spPr bwMode="auto">
          <a:xfrm>
            <a:off x="431800" y="5634038"/>
            <a:ext cx="8054975" cy="946150"/>
          </a:xfrm>
          <a:prstGeom prst="rect">
            <a:avLst/>
          </a:prstGeom>
          <a:noFill/>
          <a:ln w="9525">
            <a:noFill/>
            <a:miter lim="800000"/>
            <a:headEnd/>
            <a:tailEnd/>
          </a:ln>
        </p:spPr>
        <p:txBody>
          <a:bodyPr>
            <a:spAutoFit/>
          </a:bodyPr>
          <a:lstStyle/>
          <a:p>
            <a:r>
              <a:rPr lang="zh-CN" altLang="en-US" sz="2800" b="1"/>
              <a:t>　　约</a:t>
            </a:r>
            <a:r>
              <a:rPr lang="en-US" altLang="zh-CN" sz="2800" b="1">
                <a:solidFill>
                  <a:srgbClr val="CC0000"/>
                </a:solidFill>
                <a:latin typeface="Times New Roman" pitchFamily="18" charset="0"/>
              </a:rPr>
              <a:t>120</a:t>
            </a:r>
            <a:r>
              <a:rPr lang="zh-CN" altLang="en-US" sz="2800" b="1">
                <a:solidFill>
                  <a:srgbClr val="CC0000"/>
                </a:solidFill>
              </a:rPr>
              <a:t>吨</a:t>
            </a:r>
            <a:r>
              <a:rPr lang="zh-CN" altLang="en-US" sz="2800" b="1"/>
              <a:t>干木柴</a:t>
            </a:r>
            <a:r>
              <a:rPr lang="zh-CN" altLang="en-US" sz="2800" b="1">
                <a:latin typeface="Times New Roman" pitchFamily="18" charset="0"/>
              </a:rPr>
              <a:t>完全燃烧放出的热量等于</a:t>
            </a:r>
            <a:r>
              <a:rPr lang="en-US" altLang="zh-CN" sz="2800" b="1">
                <a:solidFill>
                  <a:srgbClr val="CC0000"/>
                </a:solidFill>
                <a:latin typeface="Times New Roman" pitchFamily="18" charset="0"/>
              </a:rPr>
              <a:t>10</a:t>
            </a:r>
            <a:r>
              <a:rPr lang="zh-CN" altLang="en-US" sz="2800" b="1">
                <a:solidFill>
                  <a:srgbClr val="CC0000"/>
                </a:solidFill>
                <a:latin typeface="Times New Roman" pitchFamily="18" charset="0"/>
              </a:rPr>
              <a:t>吨</a:t>
            </a:r>
            <a:r>
              <a:rPr lang="zh-CN" altLang="en-US" sz="2800" b="1">
                <a:latin typeface="Times New Roman" pitchFamily="18" charset="0"/>
              </a:rPr>
              <a:t>氢完全燃烧放出的热量。</a:t>
            </a:r>
            <a:endParaRPr lang="en-US" sz="2800" b="1">
              <a:latin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utoUpdateAnimBg="0"/>
      <p:bldP spid="9220" grpId="0" autoUpdateAnimBg="0"/>
      <p:bldP spid="9221" grpId="0" autoUpdateAnimBg="0"/>
      <p:bldP spid="9222" grpId="0" autoUpdateAnimBg="0"/>
      <p:bldP spid="92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431800" y="1268413"/>
            <a:ext cx="7964488" cy="560387"/>
          </a:xfrm>
          <a:prstGeom prst="rect">
            <a:avLst/>
          </a:prstGeom>
          <a:noFill/>
          <a:ln w="9525">
            <a:noFill/>
            <a:miter lim="800000"/>
            <a:headEnd/>
            <a:tailEnd/>
          </a:ln>
        </p:spPr>
        <p:txBody>
          <a:bodyPr>
            <a:spAutoFit/>
          </a:bodyPr>
          <a:lstStyle/>
          <a:p>
            <a:pPr>
              <a:lnSpc>
                <a:spcPct val="120000"/>
              </a:lnSpc>
            </a:pPr>
            <a:r>
              <a:rPr lang="zh-CN" altLang="en-US" sz="2800">
                <a:latin typeface="Times New Roman" pitchFamily="18" charset="0"/>
              </a:rPr>
              <a:t>　　</a:t>
            </a:r>
          </a:p>
        </p:txBody>
      </p:sp>
      <p:grpSp>
        <p:nvGrpSpPr>
          <p:cNvPr id="21507" name="Group 6"/>
          <p:cNvGrpSpPr>
            <a:grpSpLocks/>
          </p:cNvGrpSpPr>
          <p:nvPr/>
        </p:nvGrpSpPr>
        <p:grpSpPr bwMode="auto">
          <a:xfrm>
            <a:off x="3392488" y="293688"/>
            <a:ext cx="2789237" cy="920750"/>
            <a:chOff x="0" y="0"/>
            <a:chExt cx="2231" cy="580"/>
          </a:xfrm>
        </p:grpSpPr>
        <p:pic>
          <p:nvPicPr>
            <p:cNvPr id="21511" name="圆角矩形 1"/>
            <p:cNvPicPr>
              <a:picLocks noChangeArrowheads="1"/>
            </p:cNvPicPr>
            <p:nvPr/>
          </p:nvPicPr>
          <p:blipFill>
            <a:blip r:embed="rId2"/>
            <a:srcRect/>
            <a:stretch>
              <a:fillRect/>
            </a:stretch>
          </p:blipFill>
          <p:spPr bwMode="auto">
            <a:xfrm>
              <a:off x="0" y="0"/>
              <a:ext cx="2231" cy="580"/>
            </a:xfrm>
            <a:prstGeom prst="rect">
              <a:avLst/>
            </a:prstGeom>
            <a:noFill/>
            <a:ln w="9525">
              <a:noFill/>
              <a:miter lim="800000"/>
              <a:headEnd/>
              <a:tailEnd/>
            </a:ln>
          </p:spPr>
        </p:pic>
        <p:sp>
          <p:nvSpPr>
            <p:cNvPr id="21512" name="Text Box 8"/>
            <p:cNvSpPr txBox="1">
              <a:spLocks noChangeArrowheads="1"/>
            </p:cNvSpPr>
            <p:nvPr/>
          </p:nvSpPr>
          <p:spPr bwMode="auto">
            <a:xfrm>
              <a:off x="59" y="105"/>
              <a:ext cx="2116" cy="406"/>
            </a:xfrm>
            <a:prstGeom prst="rect">
              <a:avLst/>
            </a:prstGeom>
            <a:noFill/>
            <a:ln w="9525">
              <a:noFill/>
              <a:miter lim="800000"/>
              <a:headEnd/>
              <a:tailEnd/>
            </a:ln>
          </p:spPr>
          <p:txBody>
            <a:bodyPr anchor="ctr"/>
            <a:lstStyle/>
            <a:p>
              <a:pPr algn="ctr"/>
              <a:r>
                <a:rPr lang="zh-CN" altLang="en-US" sz="3600" b="1">
                  <a:solidFill>
                    <a:srgbClr val="FFFFFF"/>
                  </a:solidFill>
                  <a:latin typeface="宋体" pitchFamily="2" charset="-122"/>
                </a:rPr>
                <a:t>练一练</a:t>
              </a:r>
            </a:p>
          </p:txBody>
        </p:sp>
      </p:grpSp>
      <p:sp>
        <p:nvSpPr>
          <p:cNvPr id="9" name="Rectangle 10"/>
          <p:cNvSpPr>
            <a:spLocks noChangeArrowheads="1"/>
          </p:cNvSpPr>
          <p:nvPr/>
        </p:nvSpPr>
        <p:spPr bwMode="auto">
          <a:xfrm>
            <a:off x="736600" y="1660525"/>
            <a:ext cx="6899275" cy="2246313"/>
          </a:xfrm>
          <a:prstGeom prst="rect">
            <a:avLst/>
          </a:prstGeom>
          <a:noFill/>
          <a:ln w="28575" algn="ctr">
            <a:noFill/>
            <a:miter lim="800000"/>
            <a:headEnd/>
            <a:tailEnd/>
          </a:ln>
        </p:spPr>
        <p:txBody>
          <a:bodyPr anchor="ctr">
            <a:spAutoFit/>
          </a:bodyPr>
          <a:lstStyle/>
          <a:p>
            <a:pPr>
              <a:defRPr/>
            </a:pPr>
            <a:r>
              <a:rPr kumimoji="1" lang="en-US" altLang="zh-CN" sz="2800" dirty="0">
                <a:latin typeface="+mn-ea"/>
                <a:ea typeface="+mn-ea"/>
              </a:rPr>
              <a:t>1</a:t>
            </a:r>
            <a:r>
              <a:rPr kumimoji="1" lang="zh-CN" altLang="en-US" sz="2800" dirty="0">
                <a:latin typeface="+mn-ea"/>
                <a:ea typeface="+mn-ea"/>
              </a:rPr>
              <a:t>、关于燃料的热值正确的是（   ）</a:t>
            </a:r>
          </a:p>
          <a:p>
            <a:pPr>
              <a:defRPr/>
            </a:pPr>
            <a:r>
              <a:rPr kumimoji="1" lang="en-US" altLang="zh-CN" sz="2800" dirty="0">
                <a:latin typeface="+mn-ea"/>
                <a:ea typeface="+mn-ea"/>
              </a:rPr>
              <a:t>A</a:t>
            </a:r>
            <a:r>
              <a:rPr kumimoji="1" lang="zh-CN" altLang="en-US" sz="2800" dirty="0">
                <a:latin typeface="+mn-ea"/>
                <a:ea typeface="+mn-ea"/>
              </a:rPr>
              <a:t>．燃料的热值与燃料的燃烧程度有关  </a:t>
            </a:r>
          </a:p>
          <a:p>
            <a:pPr>
              <a:defRPr/>
            </a:pPr>
            <a:r>
              <a:rPr kumimoji="1" lang="en-US" altLang="zh-CN" sz="2800" dirty="0">
                <a:latin typeface="+mn-ea"/>
                <a:ea typeface="+mn-ea"/>
              </a:rPr>
              <a:t>B</a:t>
            </a:r>
            <a:r>
              <a:rPr kumimoji="1" lang="zh-CN" altLang="en-US" sz="2800" dirty="0">
                <a:latin typeface="+mn-ea"/>
                <a:ea typeface="+mn-ea"/>
              </a:rPr>
              <a:t>．燃料的热值与燃料的种类有关</a:t>
            </a:r>
          </a:p>
          <a:p>
            <a:pPr>
              <a:defRPr/>
            </a:pPr>
            <a:r>
              <a:rPr kumimoji="1" lang="en-US" altLang="zh-CN" sz="2800" dirty="0">
                <a:latin typeface="+mn-ea"/>
                <a:ea typeface="+mn-ea"/>
              </a:rPr>
              <a:t>C</a:t>
            </a:r>
            <a:r>
              <a:rPr kumimoji="1" lang="zh-CN" altLang="en-US" sz="2800" dirty="0">
                <a:latin typeface="+mn-ea"/>
                <a:ea typeface="+mn-ea"/>
              </a:rPr>
              <a:t>．燃料的热值与燃料的多少有关     </a:t>
            </a:r>
          </a:p>
          <a:p>
            <a:pPr>
              <a:defRPr/>
            </a:pPr>
            <a:r>
              <a:rPr kumimoji="1" lang="en-US" altLang="zh-CN" sz="2800" dirty="0">
                <a:latin typeface="+mn-ea"/>
                <a:ea typeface="+mn-ea"/>
              </a:rPr>
              <a:t>D</a:t>
            </a:r>
            <a:r>
              <a:rPr kumimoji="1" lang="zh-CN" altLang="en-US" sz="2800" dirty="0">
                <a:latin typeface="+mn-ea"/>
                <a:ea typeface="+mn-ea"/>
              </a:rPr>
              <a:t>．燃料的热值与上面三个因素都有关</a:t>
            </a:r>
          </a:p>
        </p:txBody>
      </p:sp>
      <p:sp>
        <p:nvSpPr>
          <p:cNvPr id="10" name="Rectangle 11"/>
          <p:cNvSpPr>
            <a:spLocks noChangeArrowheads="1"/>
          </p:cNvSpPr>
          <p:nvPr/>
        </p:nvSpPr>
        <p:spPr bwMode="auto">
          <a:xfrm>
            <a:off x="522288" y="4195763"/>
            <a:ext cx="7262812" cy="1812925"/>
          </a:xfrm>
          <a:prstGeom prst="rect">
            <a:avLst/>
          </a:prstGeom>
          <a:noFill/>
          <a:ln w="28575" algn="ctr">
            <a:noFill/>
            <a:miter lim="800000"/>
            <a:headEnd/>
            <a:tailEnd/>
          </a:ln>
        </p:spPr>
        <p:txBody>
          <a:bodyPr>
            <a:spAutoFit/>
          </a:bodyPr>
          <a:lstStyle/>
          <a:p>
            <a:pPr>
              <a:lnSpc>
                <a:spcPct val="140000"/>
              </a:lnSpc>
              <a:defRPr/>
            </a:pPr>
            <a:r>
              <a:rPr kumimoji="1" lang="zh-CN" altLang="en-US" sz="2800">
                <a:latin typeface="+mn-ea"/>
                <a:ea typeface="+mn-ea"/>
              </a:rPr>
              <a:t>解析：选</a:t>
            </a:r>
            <a:r>
              <a:rPr kumimoji="1" lang="en-US" altLang="zh-CN" sz="2800">
                <a:latin typeface="+mn-ea"/>
                <a:ea typeface="+mn-ea"/>
              </a:rPr>
              <a:t>B.</a:t>
            </a:r>
            <a:r>
              <a:rPr kumimoji="1" lang="zh-CN" altLang="en-US" sz="2800">
                <a:latin typeface="+mn-ea"/>
                <a:ea typeface="+mn-ea"/>
              </a:rPr>
              <a:t>热值是燃料的一种特性，它的大小只与燃料的种类有关，与燃料的燃烧程度、质量没有关系</a:t>
            </a:r>
            <a:r>
              <a:rPr kumimoji="1" lang="en-US" altLang="zh-CN" sz="2800">
                <a:latin typeface="+mn-ea"/>
                <a:ea typeface="+mn-ea"/>
              </a:rPr>
              <a:t>.</a:t>
            </a:r>
          </a:p>
        </p:txBody>
      </p:sp>
      <p:sp>
        <p:nvSpPr>
          <p:cNvPr id="11" name="Rectangle 12"/>
          <p:cNvSpPr>
            <a:spLocks noChangeArrowheads="1"/>
          </p:cNvSpPr>
          <p:nvPr/>
        </p:nvSpPr>
        <p:spPr bwMode="auto">
          <a:xfrm>
            <a:off x="5668963" y="1662113"/>
            <a:ext cx="366712" cy="522287"/>
          </a:xfrm>
          <a:prstGeom prst="rect">
            <a:avLst/>
          </a:prstGeom>
          <a:noFill/>
          <a:ln w="28575" algn="ctr">
            <a:noFill/>
            <a:miter lim="800000"/>
            <a:headEnd/>
            <a:tailEnd/>
          </a:ln>
        </p:spPr>
        <p:txBody>
          <a:bodyPr wrap="none">
            <a:spAutoFit/>
          </a:bodyPr>
          <a:lstStyle/>
          <a:p>
            <a:r>
              <a:rPr kumimoji="1" lang="en-US" altLang="zh-CN" sz="2800">
                <a:solidFill>
                  <a:srgbClr val="FF0000"/>
                </a:solidFill>
                <a:latin typeface="宋体" pitchFamily="2" charset="-122"/>
              </a:rPr>
              <a:t>B</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ChangeArrowheads="1"/>
          </p:cNvSpPr>
          <p:nvPr/>
        </p:nvSpPr>
        <p:spPr bwMode="auto">
          <a:xfrm>
            <a:off x="465138" y="1498600"/>
            <a:ext cx="8678862" cy="2676525"/>
          </a:xfrm>
          <a:prstGeom prst="rect">
            <a:avLst/>
          </a:prstGeom>
          <a:noFill/>
          <a:ln w="28575" algn="ctr">
            <a:noFill/>
            <a:miter lim="800000"/>
            <a:headEnd/>
            <a:tailEnd/>
          </a:ln>
        </p:spPr>
        <p:txBody>
          <a:bodyPr anchor="ctr">
            <a:spAutoFit/>
          </a:bodyPr>
          <a:lstStyle/>
          <a:p>
            <a:pPr indent="266700">
              <a:lnSpc>
                <a:spcPct val="140000"/>
              </a:lnSpc>
            </a:pPr>
            <a:r>
              <a:rPr kumimoji="1" lang="en-US" altLang="zh-CN" sz="2400">
                <a:latin typeface="宋体" pitchFamily="2" charset="-122"/>
              </a:rPr>
              <a:t>2</a:t>
            </a:r>
            <a:r>
              <a:rPr kumimoji="1" lang="zh-CN" altLang="en-US" sz="2400">
                <a:latin typeface="宋体" pitchFamily="2" charset="-122"/>
              </a:rPr>
              <a:t>、下面说法不正确的是（    ）</a:t>
            </a:r>
          </a:p>
          <a:p>
            <a:pPr indent="266700">
              <a:lnSpc>
                <a:spcPct val="140000"/>
              </a:lnSpc>
            </a:pPr>
            <a:r>
              <a:rPr kumimoji="1" lang="en-US" altLang="zh-CN" sz="2400">
                <a:latin typeface="宋体" pitchFamily="2" charset="-122"/>
              </a:rPr>
              <a:t>A</a:t>
            </a:r>
            <a:r>
              <a:rPr kumimoji="1" lang="zh-CN" altLang="en-US" sz="2400">
                <a:latin typeface="宋体" pitchFamily="2" charset="-122"/>
              </a:rPr>
              <a:t>．燃料燃烧时，将化学能转化为内能</a:t>
            </a:r>
          </a:p>
          <a:p>
            <a:pPr indent="266700">
              <a:lnSpc>
                <a:spcPct val="140000"/>
              </a:lnSpc>
            </a:pPr>
            <a:r>
              <a:rPr kumimoji="1" lang="en-US" altLang="zh-CN" sz="2400">
                <a:latin typeface="宋体" pitchFamily="2" charset="-122"/>
              </a:rPr>
              <a:t>B</a:t>
            </a:r>
            <a:r>
              <a:rPr kumimoji="1" lang="zh-CN" altLang="en-US" sz="2400">
                <a:latin typeface="宋体" pitchFamily="2" charset="-122"/>
              </a:rPr>
              <a:t>．人类使用的能量绝大部分是从燃料的燃烧中获得的</a:t>
            </a:r>
          </a:p>
          <a:p>
            <a:pPr indent="266700">
              <a:lnSpc>
                <a:spcPct val="140000"/>
              </a:lnSpc>
            </a:pPr>
            <a:r>
              <a:rPr kumimoji="1" lang="en-US" altLang="zh-CN" sz="2400">
                <a:latin typeface="宋体" pitchFamily="2" charset="-122"/>
              </a:rPr>
              <a:t>C</a:t>
            </a:r>
            <a:r>
              <a:rPr kumimoji="1" lang="zh-CN" altLang="en-US" sz="2400">
                <a:latin typeface="宋体" pitchFamily="2" charset="-122"/>
              </a:rPr>
              <a:t>．</a:t>
            </a:r>
            <a:r>
              <a:rPr kumimoji="1" lang="en-US" altLang="zh-CN" sz="2400">
                <a:latin typeface="宋体" pitchFamily="2" charset="-122"/>
              </a:rPr>
              <a:t>l kg</a:t>
            </a:r>
            <a:r>
              <a:rPr kumimoji="1" lang="zh-CN" altLang="en-US" sz="2400">
                <a:latin typeface="宋体" pitchFamily="2" charset="-122"/>
              </a:rPr>
              <a:t>的某种燃料燃烧时放出的热量叫做这种燃料的热值</a:t>
            </a:r>
          </a:p>
          <a:p>
            <a:pPr indent="266700">
              <a:lnSpc>
                <a:spcPct val="140000"/>
              </a:lnSpc>
            </a:pPr>
            <a:r>
              <a:rPr kumimoji="1" lang="en-US" altLang="zh-CN" sz="2400">
                <a:latin typeface="宋体" pitchFamily="2" charset="-122"/>
              </a:rPr>
              <a:t>D</a:t>
            </a:r>
            <a:r>
              <a:rPr kumimoji="1" lang="zh-CN" altLang="en-US" sz="2400">
                <a:latin typeface="宋体" pitchFamily="2" charset="-122"/>
              </a:rPr>
              <a:t>．提高燃料的利用率是节约能源的重要措施</a:t>
            </a:r>
          </a:p>
        </p:txBody>
      </p:sp>
      <p:sp>
        <p:nvSpPr>
          <p:cNvPr id="228364" name="Rectangle 12"/>
          <p:cNvSpPr>
            <a:spLocks noChangeArrowheads="1"/>
          </p:cNvSpPr>
          <p:nvPr/>
        </p:nvSpPr>
        <p:spPr bwMode="auto">
          <a:xfrm>
            <a:off x="711200" y="4486275"/>
            <a:ext cx="8432800" cy="1125538"/>
          </a:xfrm>
          <a:prstGeom prst="rect">
            <a:avLst/>
          </a:prstGeom>
          <a:noFill/>
          <a:ln w="28575" algn="ctr">
            <a:noFill/>
            <a:miter lim="800000"/>
            <a:headEnd/>
            <a:tailEnd/>
          </a:ln>
        </p:spPr>
        <p:txBody>
          <a:bodyPr>
            <a:spAutoFit/>
          </a:bodyPr>
          <a:lstStyle/>
          <a:p>
            <a:pPr>
              <a:lnSpc>
                <a:spcPct val="140000"/>
              </a:lnSpc>
              <a:defRPr/>
            </a:pPr>
            <a:r>
              <a:rPr kumimoji="1" lang="zh-CN" altLang="en-US" sz="2400" dirty="0">
                <a:latin typeface="+mn-ea"/>
                <a:ea typeface="+mn-ea"/>
              </a:rPr>
              <a:t>解析：选</a:t>
            </a:r>
            <a:r>
              <a:rPr kumimoji="1" lang="en-US" altLang="zh-CN" sz="2400" dirty="0">
                <a:latin typeface="+mn-ea"/>
                <a:ea typeface="+mn-ea"/>
              </a:rPr>
              <a:t>C. l kg</a:t>
            </a:r>
            <a:r>
              <a:rPr kumimoji="1" lang="zh-CN" altLang="en-US" sz="2400" dirty="0">
                <a:latin typeface="+mn-ea"/>
                <a:ea typeface="+mn-ea"/>
              </a:rPr>
              <a:t>的某种燃料完全燃烧时放出的热量叫做这种燃料的热值，必须加上“完全”两个字，故</a:t>
            </a:r>
            <a:r>
              <a:rPr kumimoji="1" lang="en-US" altLang="zh-CN" sz="2400" dirty="0">
                <a:latin typeface="+mn-ea"/>
                <a:ea typeface="+mn-ea"/>
              </a:rPr>
              <a:t>C</a:t>
            </a:r>
            <a:r>
              <a:rPr kumimoji="1" lang="zh-CN" altLang="en-US" sz="2400" dirty="0">
                <a:latin typeface="+mn-ea"/>
                <a:ea typeface="+mn-ea"/>
              </a:rPr>
              <a:t>错</a:t>
            </a:r>
            <a:r>
              <a:rPr kumimoji="1" lang="en-US" altLang="zh-CN" sz="2400" dirty="0">
                <a:latin typeface="+mn-ea"/>
                <a:ea typeface="+mn-ea"/>
              </a:rPr>
              <a:t>.</a:t>
            </a:r>
          </a:p>
        </p:txBody>
      </p:sp>
      <p:sp>
        <p:nvSpPr>
          <p:cNvPr id="228365" name="Rectangle 13"/>
          <p:cNvSpPr>
            <a:spLocks noChangeArrowheads="1"/>
          </p:cNvSpPr>
          <p:nvPr/>
        </p:nvSpPr>
        <p:spPr bwMode="auto">
          <a:xfrm>
            <a:off x="4360863" y="1530350"/>
            <a:ext cx="366712" cy="523875"/>
          </a:xfrm>
          <a:prstGeom prst="rect">
            <a:avLst/>
          </a:prstGeom>
          <a:noFill/>
          <a:ln w="28575" algn="ctr">
            <a:noFill/>
            <a:miter lim="800000"/>
            <a:headEnd/>
            <a:tailEnd/>
          </a:ln>
        </p:spPr>
        <p:txBody>
          <a:bodyPr wrap="none">
            <a:spAutoFit/>
          </a:bodyPr>
          <a:lstStyle/>
          <a:p>
            <a:r>
              <a:rPr kumimoji="1" lang="en-US" altLang="zh-CN" sz="2800" b="1">
                <a:solidFill>
                  <a:srgbClr val="FF0000"/>
                </a:solidFill>
                <a:latin typeface="宋体" pitchFamily="2" charset="-122"/>
              </a:rPr>
              <a:t>C</a:t>
            </a:r>
          </a:p>
        </p:txBody>
      </p:sp>
      <p:grpSp>
        <p:nvGrpSpPr>
          <p:cNvPr id="22533" name="Group 5"/>
          <p:cNvGrpSpPr>
            <a:grpSpLocks/>
          </p:cNvGrpSpPr>
          <p:nvPr/>
        </p:nvGrpSpPr>
        <p:grpSpPr bwMode="auto">
          <a:xfrm>
            <a:off x="3011488" y="306388"/>
            <a:ext cx="2789237" cy="920750"/>
            <a:chOff x="0" y="0"/>
            <a:chExt cx="2231" cy="580"/>
          </a:xfrm>
        </p:grpSpPr>
        <p:pic>
          <p:nvPicPr>
            <p:cNvPr id="22534" name="圆角矩形 1"/>
            <p:cNvPicPr>
              <a:picLocks noChangeArrowheads="1"/>
            </p:cNvPicPr>
            <p:nvPr/>
          </p:nvPicPr>
          <p:blipFill>
            <a:blip r:embed="rId2"/>
            <a:srcRect/>
            <a:stretch>
              <a:fillRect/>
            </a:stretch>
          </p:blipFill>
          <p:spPr bwMode="auto">
            <a:xfrm>
              <a:off x="0" y="0"/>
              <a:ext cx="2231" cy="580"/>
            </a:xfrm>
            <a:prstGeom prst="rect">
              <a:avLst/>
            </a:prstGeom>
            <a:noFill/>
            <a:ln w="9525">
              <a:noFill/>
              <a:miter lim="800000"/>
              <a:headEnd/>
              <a:tailEnd/>
            </a:ln>
          </p:spPr>
        </p:pic>
        <p:sp>
          <p:nvSpPr>
            <p:cNvPr id="22535" name="Text Box 7"/>
            <p:cNvSpPr txBox="1">
              <a:spLocks noChangeArrowheads="1"/>
            </p:cNvSpPr>
            <p:nvPr/>
          </p:nvSpPr>
          <p:spPr bwMode="auto">
            <a:xfrm>
              <a:off x="59" y="105"/>
              <a:ext cx="2116" cy="406"/>
            </a:xfrm>
            <a:prstGeom prst="rect">
              <a:avLst/>
            </a:prstGeom>
            <a:noFill/>
            <a:ln w="9525">
              <a:noFill/>
              <a:miter lim="800000"/>
              <a:headEnd/>
              <a:tailEnd/>
            </a:ln>
          </p:spPr>
          <p:txBody>
            <a:bodyPr anchor="ctr"/>
            <a:lstStyle/>
            <a:p>
              <a:pPr algn="ctr"/>
              <a:r>
                <a:rPr lang="zh-CN" altLang="en-US" sz="3600" b="1">
                  <a:solidFill>
                    <a:srgbClr val="FFFFFF"/>
                  </a:solidFill>
                  <a:latin typeface="宋体" pitchFamily="2" charset="-122"/>
                </a:rPr>
                <a:t>练一练</a:t>
              </a: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28364"/>
                                        </p:tgtEl>
                                        <p:attrNameLst>
                                          <p:attrName>style.visibility</p:attrName>
                                        </p:attrNameLst>
                                      </p:cBhvr>
                                      <p:to>
                                        <p:strVal val="visible"/>
                                      </p:to>
                                    </p:set>
                                    <p:anim to="" calcmode="lin" valueType="num">
                                      <p:cBhvr>
                                        <p:cTn id="7" dur="1" fill="hold"/>
                                        <p:tgtEl>
                                          <p:spTgt spid="228364"/>
                                        </p:tgtEl>
                                        <p:attrNameLst>
                                          <p:attrName/>
                                        </p:attrNameLst>
                                      </p:cBhvr>
                                    </p:anim>
                                  </p:childTnLst>
                                </p:cTn>
                              </p:par>
                            </p:childTnLst>
                          </p:cTn>
                        </p:par>
                        <p:par>
                          <p:cTn id="8" fill="hold" nodeType="afterGroup">
                            <p:stCondLst>
                              <p:cond delay="0"/>
                            </p:stCondLst>
                            <p:childTnLst>
                              <p:par>
                                <p:cTn id="9" presetID="2" presetClass="entr" presetSubtype="4" fill="hold" grpId="0" nodeType="afterEffect">
                                  <p:stCondLst>
                                    <p:cond delay="0"/>
                                  </p:stCondLst>
                                  <p:childTnLst>
                                    <p:set>
                                      <p:cBhvr>
                                        <p:cTn id="10" dur="1" fill="hold">
                                          <p:stCondLst>
                                            <p:cond delay="0"/>
                                          </p:stCondLst>
                                        </p:cTn>
                                        <p:tgtEl>
                                          <p:spTgt spid="228365"/>
                                        </p:tgtEl>
                                        <p:attrNameLst>
                                          <p:attrName>style.visibility</p:attrName>
                                        </p:attrNameLst>
                                      </p:cBhvr>
                                      <p:to>
                                        <p:strVal val="visible"/>
                                      </p:to>
                                    </p:set>
                                    <p:anim calcmode="lin" valueType="num">
                                      <p:cBhvr additive="base">
                                        <p:cTn id="11" dur="500" fill="hold"/>
                                        <p:tgtEl>
                                          <p:spTgt spid="228365"/>
                                        </p:tgtEl>
                                        <p:attrNameLst>
                                          <p:attrName>ppt_x</p:attrName>
                                        </p:attrNameLst>
                                      </p:cBhvr>
                                      <p:tavLst>
                                        <p:tav tm="0">
                                          <p:val>
                                            <p:strVal val="#ppt_x"/>
                                          </p:val>
                                        </p:tav>
                                        <p:tav tm="100000">
                                          <p:val>
                                            <p:strVal val="#ppt_x"/>
                                          </p:val>
                                        </p:tav>
                                      </p:tavLst>
                                    </p:anim>
                                    <p:anim calcmode="lin" valueType="num">
                                      <p:cBhvr additive="base">
                                        <p:cTn id="12" dur="500" fill="hold"/>
                                        <p:tgtEl>
                                          <p:spTgt spid="228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4" grpId="0"/>
      <p:bldP spid="2283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
          <p:cNvSpPr>
            <a:spLocks noChangeArrowheads="1"/>
          </p:cNvSpPr>
          <p:nvPr/>
        </p:nvSpPr>
        <p:spPr bwMode="auto">
          <a:xfrm>
            <a:off x="0" y="1285875"/>
            <a:ext cx="9144000" cy="4032250"/>
          </a:xfrm>
          <a:prstGeom prst="rect">
            <a:avLst/>
          </a:prstGeom>
          <a:noFill/>
          <a:ln w="9525">
            <a:noFill/>
            <a:miter lim="800000"/>
            <a:headEnd/>
            <a:tailEnd/>
          </a:ln>
        </p:spPr>
        <p:txBody>
          <a:bodyPr anchor="ctr">
            <a:spAutoFit/>
          </a:bodyPr>
          <a:lstStyle/>
          <a:p>
            <a:pPr indent="196850"/>
            <a:r>
              <a:rPr lang="en-US" altLang="zh-CN" sz="3200" b="1">
                <a:latin typeface="Times New Roman" pitchFamily="18" charset="0"/>
              </a:rPr>
              <a:t>  3</a:t>
            </a:r>
            <a:r>
              <a:rPr lang="zh-CN" altLang="zh-CN" sz="3200" b="1">
                <a:latin typeface="Times New Roman" pitchFamily="18" charset="0"/>
              </a:rPr>
              <a:t>.</a:t>
            </a:r>
            <a:r>
              <a:rPr lang="zh-CN" altLang="en-US" sz="3200" b="1">
                <a:latin typeface="Times New Roman" pitchFamily="18" charset="0"/>
              </a:rPr>
              <a:t>“热”字有着多种意义，有时表示温度，有时表示内能，有时表示热量，请说明以下例子中“热”所表示的物理量。</a:t>
            </a:r>
            <a:endParaRPr lang="zh-CN" altLang="en-US" sz="3200"/>
          </a:p>
          <a:p>
            <a:pPr indent="196850" eaLnBrk="0" hangingPunct="0"/>
            <a:r>
              <a:rPr lang="zh-CN" altLang="en-US" sz="3200" b="1">
                <a:latin typeface="Times New Roman" pitchFamily="18" charset="0"/>
              </a:rPr>
              <a:t>（</a:t>
            </a:r>
            <a:r>
              <a:rPr lang="en-US" altLang="zh-CN" sz="3200" b="1">
                <a:latin typeface="Times New Roman" pitchFamily="18" charset="0"/>
              </a:rPr>
              <a:t>1</a:t>
            </a:r>
            <a:r>
              <a:rPr lang="zh-CN" altLang="en-US" sz="3200" b="1">
                <a:latin typeface="Times New Roman" pitchFamily="18" charset="0"/>
              </a:rPr>
              <a:t>）天气真热</a:t>
            </a:r>
            <a:r>
              <a:rPr lang="en-US" altLang="zh-CN" sz="3200" b="1">
                <a:latin typeface="Calibri" pitchFamily="34" charset="0"/>
              </a:rPr>
              <a:t>________</a:t>
            </a:r>
            <a:r>
              <a:rPr lang="zh-CN" altLang="en-US" sz="3200" b="1" u="sng">
                <a:latin typeface="Times New Roman" pitchFamily="18" charset="0"/>
              </a:rPr>
              <a:t>                   </a:t>
            </a:r>
            <a:endParaRPr lang="en-US" altLang="zh-CN" sz="3200" b="1" u="sng">
              <a:latin typeface="Times New Roman" pitchFamily="18" charset="0"/>
            </a:endParaRPr>
          </a:p>
          <a:p>
            <a:pPr indent="196850" eaLnBrk="0" hangingPunct="0"/>
            <a:r>
              <a:rPr lang="zh-CN" altLang="en-US" sz="3200" b="1">
                <a:latin typeface="Times New Roman" pitchFamily="18" charset="0"/>
              </a:rPr>
              <a:t>（</a:t>
            </a:r>
            <a:r>
              <a:rPr lang="en-US" altLang="zh-CN" sz="3200" b="1">
                <a:latin typeface="Times New Roman" pitchFamily="18" charset="0"/>
              </a:rPr>
              <a:t>2</a:t>
            </a:r>
            <a:r>
              <a:rPr lang="zh-CN" altLang="en-US" sz="3200" b="1">
                <a:latin typeface="Times New Roman" pitchFamily="18" charset="0"/>
              </a:rPr>
              <a:t>）摩擦生热 </a:t>
            </a:r>
            <a:r>
              <a:rPr lang="en-US" altLang="zh-CN" sz="3200" b="1">
                <a:latin typeface="Calibri" pitchFamily="34" charset="0"/>
              </a:rPr>
              <a:t>________</a:t>
            </a:r>
            <a:r>
              <a:rPr lang="zh-CN" altLang="en-US" sz="3200" b="1">
                <a:latin typeface="Times New Roman" pitchFamily="18" charset="0"/>
              </a:rPr>
              <a:t>                                         </a:t>
            </a:r>
            <a:endParaRPr lang="en-US" altLang="zh-CN" sz="3200" b="1">
              <a:latin typeface="Times New Roman" pitchFamily="18" charset="0"/>
            </a:endParaRPr>
          </a:p>
          <a:p>
            <a:pPr indent="196850" eaLnBrk="0" hangingPunct="0"/>
            <a:r>
              <a:rPr lang="zh-CN" altLang="en-US" sz="3200" b="1">
                <a:latin typeface="Times New Roman" pitchFamily="18" charset="0"/>
              </a:rPr>
              <a:t>（</a:t>
            </a:r>
            <a:r>
              <a:rPr lang="en-US" altLang="zh-CN" sz="3200" b="1">
                <a:latin typeface="Times New Roman" pitchFamily="18" charset="0"/>
              </a:rPr>
              <a:t>3</a:t>
            </a:r>
            <a:r>
              <a:rPr lang="zh-CN" altLang="en-US" sz="3200" b="1">
                <a:latin typeface="Times New Roman" pitchFamily="18" charset="0"/>
              </a:rPr>
              <a:t>）物体放热</a:t>
            </a:r>
            <a:r>
              <a:rPr lang="en-US" altLang="zh-CN" sz="3200" b="1">
                <a:latin typeface="Calibri" pitchFamily="34" charset="0"/>
              </a:rPr>
              <a:t>________</a:t>
            </a:r>
            <a:endParaRPr lang="en-US" altLang="zh-CN" sz="3200" b="1">
              <a:latin typeface="Times New Roman" pitchFamily="18" charset="0"/>
            </a:endParaRPr>
          </a:p>
          <a:p>
            <a:pPr indent="196850" eaLnBrk="0" hangingPunct="0"/>
            <a:endParaRPr lang="en-US" altLang="zh-CN" sz="3200" b="1">
              <a:latin typeface="Times New Roman" pitchFamily="18" charset="0"/>
            </a:endParaRPr>
          </a:p>
          <a:p>
            <a:pPr indent="196850" eaLnBrk="0" hangingPunct="0"/>
            <a:endParaRPr lang="zh-CN" altLang="zh-CN" sz="3200"/>
          </a:p>
        </p:txBody>
      </p:sp>
      <p:sp>
        <p:nvSpPr>
          <p:cNvPr id="25" name="Text Box 5"/>
          <p:cNvSpPr txBox="1">
            <a:spLocks noChangeArrowheads="1"/>
          </p:cNvSpPr>
          <p:nvPr/>
        </p:nvSpPr>
        <p:spPr bwMode="auto">
          <a:xfrm>
            <a:off x="3214688" y="2714625"/>
            <a:ext cx="1225550" cy="579438"/>
          </a:xfrm>
          <a:prstGeom prst="rect">
            <a:avLst/>
          </a:prstGeom>
          <a:noFill/>
          <a:ln w="9525">
            <a:noFill/>
            <a:miter lim="800000"/>
            <a:headEnd/>
            <a:tailEnd/>
          </a:ln>
        </p:spPr>
        <p:txBody>
          <a:bodyPr>
            <a:spAutoFit/>
          </a:bodyPr>
          <a:lstStyle/>
          <a:p>
            <a:pPr>
              <a:spcBef>
                <a:spcPct val="50000"/>
              </a:spcBef>
            </a:pPr>
            <a:r>
              <a:rPr lang="zh-CN" altLang="en-US" sz="3200" b="1">
                <a:solidFill>
                  <a:srgbClr val="FF3300"/>
                </a:solidFill>
                <a:latin typeface="Verdana" pitchFamily="34" charset="0"/>
                <a:ea typeface="楷体_GB2312" pitchFamily="49" charset="-122"/>
              </a:rPr>
              <a:t>温度</a:t>
            </a:r>
          </a:p>
        </p:txBody>
      </p:sp>
      <p:sp>
        <p:nvSpPr>
          <p:cNvPr id="26" name="Text Box 5"/>
          <p:cNvSpPr txBox="1">
            <a:spLocks noChangeArrowheads="1"/>
          </p:cNvSpPr>
          <p:nvPr/>
        </p:nvSpPr>
        <p:spPr bwMode="auto">
          <a:xfrm>
            <a:off x="3286125" y="3214688"/>
            <a:ext cx="1225550" cy="579437"/>
          </a:xfrm>
          <a:prstGeom prst="rect">
            <a:avLst/>
          </a:prstGeom>
          <a:noFill/>
          <a:ln w="9525">
            <a:noFill/>
            <a:miter lim="800000"/>
            <a:headEnd/>
            <a:tailEnd/>
          </a:ln>
        </p:spPr>
        <p:txBody>
          <a:bodyPr>
            <a:spAutoFit/>
          </a:bodyPr>
          <a:lstStyle/>
          <a:p>
            <a:pPr>
              <a:spcBef>
                <a:spcPct val="50000"/>
              </a:spcBef>
            </a:pPr>
            <a:r>
              <a:rPr lang="zh-CN" altLang="en-US" sz="3200" b="1">
                <a:solidFill>
                  <a:srgbClr val="FF3300"/>
                </a:solidFill>
                <a:latin typeface="Verdana" pitchFamily="34" charset="0"/>
                <a:ea typeface="楷体_GB2312" pitchFamily="49" charset="-122"/>
              </a:rPr>
              <a:t>内能</a:t>
            </a:r>
          </a:p>
        </p:txBody>
      </p:sp>
      <p:sp>
        <p:nvSpPr>
          <p:cNvPr id="27" name="Text Box 5"/>
          <p:cNvSpPr txBox="1">
            <a:spLocks noChangeArrowheads="1"/>
          </p:cNvSpPr>
          <p:nvPr/>
        </p:nvSpPr>
        <p:spPr bwMode="auto">
          <a:xfrm>
            <a:off x="3286125" y="3714750"/>
            <a:ext cx="1225550" cy="579438"/>
          </a:xfrm>
          <a:prstGeom prst="rect">
            <a:avLst/>
          </a:prstGeom>
          <a:noFill/>
          <a:ln w="9525">
            <a:noFill/>
            <a:miter lim="800000"/>
            <a:headEnd/>
            <a:tailEnd/>
          </a:ln>
        </p:spPr>
        <p:txBody>
          <a:bodyPr>
            <a:spAutoFit/>
          </a:bodyPr>
          <a:lstStyle/>
          <a:p>
            <a:pPr>
              <a:spcBef>
                <a:spcPct val="50000"/>
              </a:spcBef>
            </a:pPr>
            <a:r>
              <a:rPr lang="zh-CN" altLang="en-US" sz="3200" b="1">
                <a:solidFill>
                  <a:srgbClr val="FF3300"/>
                </a:solidFill>
                <a:latin typeface="Verdana" pitchFamily="34" charset="0"/>
                <a:ea typeface="楷体_GB2312" pitchFamily="49" charset="-122"/>
              </a:rPr>
              <a:t>热量</a:t>
            </a:r>
          </a:p>
        </p:txBody>
      </p:sp>
      <p:grpSp>
        <p:nvGrpSpPr>
          <p:cNvPr id="23558" name="Group 14"/>
          <p:cNvGrpSpPr>
            <a:grpSpLocks/>
          </p:cNvGrpSpPr>
          <p:nvPr/>
        </p:nvGrpSpPr>
        <p:grpSpPr bwMode="auto">
          <a:xfrm>
            <a:off x="2860675" y="196850"/>
            <a:ext cx="2789238" cy="920750"/>
            <a:chOff x="0" y="0"/>
            <a:chExt cx="2231" cy="580"/>
          </a:xfrm>
        </p:grpSpPr>
        <p:pic>
          <p:nvPicPr>
            <p:cNvPr id="23559" name="圆角矩形 1"/>
            <p:cNvPicPr>
              <a:picLocks noChangeArrowheads="1"/>
            </p:cNvPicPr>
            <p:nvPr/>
          </p:nvPicPr>
          <p:blipFill>
            <a:blip r:embed="rId3"/>
            <a:srcRect/>
            <a:stretch>
              <a:fillRect/>
            </a:stretch>
          </p:blipFill>
          <p:spPr bwMode="auto">
            <a:xfrm>
              <a:off x="0" y="0"/>
              <a:ext cx="2231" cy="580"/>
            </a:xfrm>
            <a:prstGeom prst="rect">
              <a:avLst/>
            </a:prstGeom>
            <a:noFill/>
            <a:ln w="9525">
              <a:noFill/>
              <a:miter lim="800000"/>
              <a:headEnd/>
              <a:tailEnd/>
            </a:ln>
          </p:spPr>
        </p:pic>
        <p:sp>
          <p:nvSpPr>
            <p:cNvPr id="23560" name="Text Box 16"/>
            <p:cNvSpPr txBox="1">
              <a:spLocks noChangeArrowheads="1"/>
            </p:cNvSpPr>
            <p:nvPr/>
          </p:nvSpPr>
          <p:spPr bwMode="auto">
            <a:xfrm>
              <a:off x="59" y="105"/>
              <a:ext cx="2116" cy="406"/>
            </a:xfrm>
            <a:prstGeom prst="rect">
              <a:avLst/>
            </a:prstGeom>
            <a:noFill/>
            <a:ln w="9525">
              <a:noFill/>
              <a:miter lim="800000"/>
              <a:headEnd/>
              <a:tailEnd/>
            </a:ln>
          </p:spPr>
          <p:txBody>
            <a:bodyPr anchor="ctr"/>
            <a:lstStyle/>
            <a:p>
              <a:pPr algn="ctr"/>
              <a:r>
                <a:rPr lang="zh-CN" altLang="en-US" sz="3600" b="1">
                  <a:solidFill>
                    <a:srgbClr val="FFFFFF"/>
                  </a:solidFill>
                  <a:latin typeface="宋体" pitchFamily="2" charset="-122"/>
                </a:rPr>
                <a:t>练一练</a:t>
              </a: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utoUpdateAnimBg="0"/>
      <p:bldP spid="26" grpId="0" autoUpdateAnimBg="0"/>
      <p:bldP spid="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20071116070959236"/>
          <p:cNvPicPr>
            <a:picLocks noChangeAspect="1" noChangeArrowheads="1" noCrop="1"/>
          </p:cNvPicPr>
          <p:nvPr/>
        </p:nvPicPr>
        <p:blipFill>
          <a:blip r:embed="rId2"/>
          <a:srcRect/>
          <a:stretch>
            <a:fillRect/>
          </a:stretch>
        </p:blipFill>
        <p:spPr bwMode="auto">
          <a:xfrm>
            <a:off x="395288" y="620713"/>
            <a:ext cx="1476375" cy="2432050"/>
          </a:xfrm>
          <a:prstGeom prst="rect">
            <a:avLst/>
          </a:prstGeom>
          <a:noFill/>
          <a:ln w="9525">
            <a:noFill/>
            <a:miter lim="800000"/>
            <a:headEnd/>
            <a:tailEnd/>
          </a:ln>
        </p:spPr>
      </p:pic>
      <p:pic>
        <p:nvPicPr>
          <p:cNvPr id="60423" name="Picture 7" descr="u=3533312,1468578987&amp;fm=0&amp;gp=-46"/>
          <p:cNvPicPr>
            <a:picLocks noChangeAspect="1" noChangeArrowheads="1"/>
          </p:cNvPicPr>
          <p:nvPr/>
        </p:nvPicPr>
        <p:blipFill>
          <a:blip r:embed="rId3"/>
          <a:srcRect/>
          <a:stretch>
            <a:fillRect/>
          </a:stretch>
        </p:blipFill>
        <p:spPr bwMode="auto">
          <a:xfrm>
            <a:off x="5310188" y="2695575"/>
            <a:ext cx="2736850" cy="3025775"/>
          </a:xfrm>
          <a:prstGeom prst="rect">
            <a:avLst/>
          </a:prstGeom>
          <a:noFill/>
          <a:ln w="9525">
            <a:noFill/>
            <a:miter lim="800000"/>
            <a:headEnd/>
            <a:tailEnd/>
          </a:ln>
        </p:spPr>
      </p:pic>
      <p:pic>
        <p:nvPicPr>
          <p:cNvPr id="6148" name="Picture 9"/>
          <p:cNvPicPr>
            <a:picLocks noChangeAspect="1" noChangeArrowheads="1"/>
          </p:cNvPicPr>
          <p:nvPr/>
        </p:nvPicPr>
        <p:blipFill>
          <a:blip r:embed="rId4"/>
          <a:srcRect/>
          <a:stretch>
            <a:fillRect/>
          </a:stretch>
        </p:blipFill>
        <p:spPr bwMode="auto">
          <a:xfrm>
            <a:off x="395288" y="3860800"/>
            <a:ext cx="1692275" cy="1871663"/>
          </a:xfrm>
          <a:prstGeom prst="rect">
            <a:avLst/>
          </a:prstGeom>
          <a:noFill/>
          <a:ln w="9525">
            <a:noFill/>
            <a:miter lim="800000"/>
            <a:headEnd/>
            <a:tailEnd/>
          </a:ln>
        </p:spPr>
      </p:pic>
      <p:sp>
        <p:nvSpPr>
          <p:cNvPr id="60426" name="Text Box 10"/>
          <p:cNvSpPr txBox="1">
            <a:spLocks noChangeArrowheads="1"/>
          </p:cNvSpPr>
          <p:nvPr/>
        </p:nvSpPr>
        <p:spPr bwMode="auto">
          <a:xfrm>
            <a:off x="323850" y="3068638"/>
            <a:ext cx="2160588"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a:latin typeface="+mn-ea"/>
                <a:ea typeface="+mn-ea"/>
              </a:rPr>
              <a:t>A</a:t>
            </a:r>
            <a:r>
              <a:rPr lang="zh-CN" altLang="en-US" sz="2800">
                <a:latin typeface="+mn-ea"/>
                <a:ea typeface="+mn-ea"/>
              </a:rPr>
              <a:t>半杯热水</a:t>
            </a:r>
          </a:p>
        </p:txBody>
      </p:sp>
      <p:sp>
        <p:nvSpPr>
          <p:cNvPr id="60427" name="Text Box 11"/>
          <p:cNvSpPr txBox="1">
            <a:spLocks noChangeArrowheads="1"/>
          </p:cNvSpPr>
          <p:nvPr/>
        </p:nvSpPr>
        <p:spPr bwMode="auto">
          <a:xfrm>
            <a:off x="323850" y="5805488"/>
            <a:ext cx="2160588"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a:latin typeface="+mn-ea"/>
                <a:ea typeface="+mn-ea"/>
              </a:rPr>
              <a:t>B</a:t>
            </a:r>
            <a:r>
              <a:rPr lang="zh-CN" altLang="en-US" sz="2800">
                <a:latin typeface="+mn-ea"/>
                <a:ea typeface="+mn-ea"/>
              </a:rPr>
              <a:t>半杯冷水</a:t>
            </a:r>
          </a:p>
        </p:txBody>
      </p:sp>
      <p:sp>
        <p:nvSpPr>
          <p:cNvPr id="60428" name="AutoShape 12"/>
          <p:cNvSpPr>
            <a:spLocks/>
          </p:cNvSpPr>
          <p:nvPr/>
        </p:nvSpPr>
        <p:spPr bwMode="auto">
          <a:xfrm>
            <a:off x="2411413" y="2636838"/>
            <a:ext cx="647700" cy="2951162"/>
          </a:xfrm>
          <a:prstGeom prst="rightBrace">
            <a:avLst>
              <a:gd name="adj1" fmla="val 37970"/>
              <a:gd name="adj2" fmla="val 50000"/>
            </a:avLst>
          </a:prstGeom>
          <a:noFill/>
          <a:ln w="9525">
            <a:solidFill>
              <a:schemeClr val="accent2"/>
            </a:solidFill>
            <a:round/>
            <a:headEnd/>
            <a:tailEnd/>
          </a:ln>
          <a:effectLst/>
        </p:spPr>
        <p:txBody>
          <a:bodyPr wrap="none" anchor="ctr"/>
          <a:lstStyle/>
          <a:p>
            <a:pPr>
              <a:defRPr/>
            </a:pPr>
            <a:endParaRPr lang="zh-CN" altLang="en-US" sz="2800">
              <a:latin typeface="+mn-ea"/>
              <a:ea typeface="+mn-ea"/>
            </a:endParaRPr>
          </a:p>
        </p:txBody>
      </p:sp>
      <p:sp>
        <p:nvSpPr>
          <p:cNvPr id="60429" name="AutoShape 13"/>
          <p:cNvSpPr>
            <a:spLocks noChangeArrowheads="1"/>
          </p:cNvSpPr>
          <p:nvPr/>
        </p:nvSpPr>
        <p:spPr bwMode="auto">
          <a:xfrm>
            <a:off x="3419475" y="3357563"/>
            <a:ext cx="1657350" cy="936625"/>
          </a:xfrm>
          <a:prstGeom prst="rightArrow">
            <a:avLst>
              <a:gd name="adj1" fmla="val 50000"/>
              <a:gd name="adj2" fmla="val 44237"/>
            </a:avLst>
          </a:prstGeom>
          <a:solidFill>
            <a:srgbClr val="003366"/>
          </a:solidFill>
          <a:ln w="9525" algn="ctr">
            <a:solidFill>
              <a:srgbClr val="FF0000"/>
            </a:solidFill>
            <a:miter lim="800000"/>
            <a:headEnd/>
            <a:tailEnd/>
          </a:ln>
          <a:effectLst/>
        </p:spPr>
        <p:txBody>
          <a:bodyPr wrap="none" anchor="ctr"/>
          <a:lstStyle/>
          <a:p>
            <a:pPr>
              <a:defRPr/>
            </a:pPr>
            <a:endParaRPr lang="zh-CN" altLang="en-US" sz="2800">
              <a:latin typeface="+mn-ea"/>
              <a:ea typeface="+mn-ea"/>
            </a:endParaRPr>
          </a:p>
        </p:txBody>
      </p:sp>
      <p:sp>
        <p:nvSpPr>
          <p:cNvPr id="60430" name="Text Box 14"/>
          <p:cNvSpPr txBox="1">
            <a:spLocks noChangeArrowheads="1"/>
          </p:cNvSpPr>
          <p:nvPr/>
        </p:nvSpPr>
        <p:spPr bwMode="auto">
          <a:xfrm>
            <a:off x="3563938" y="2924175"/>
            <a:ext cx="1368425"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zh-CN" altLang="en-US" sz="2800" b="1">
                <a:latin typeface="+mn-ea"/>
                <a:ea typeface="+mn-ea"/>
              </a:rPr>
              <a:t>混合</a:t>
            </a:r>
          </a:p>
        </p:txBody>
      </p:sp>
      <p:sp>
        <p:nvSpPr>
          <p:cNvPr id="60433" name="Text Box 17"/>
          <p:cNvSpPr txBox="1">
            <a:spLocks noChangeArrowheads="1"/>
          </p:cNvSpPr>
          <p:nvPr/>
        </p:nvSpPr>
        <p:spPr bwMode="auto">
          <a:xfrm>
            <a:off x="5297488" y="5738813"/>
            <a:ext cx="3384550"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zh-CN" altLang="en-US" sz="2800" b="1" dirty="0">
                <a:latin typeface="+mn-ea"/>
                <a:ea typeface="+mn-ea"/>
              </a:rPr>
              <a:t>一杯温水</a:t>
            </a:r>
          </a:p>
        </p:txBody>
      </p:sp>
      <p:sp>
        <p:nvSpPr>
          <p:cNvPr id="60434" name="Text Box 18"/>
          <p:cNvSpPr txBox="1">
            <a:spLocks noChangeArrowheads="1"/>
          </p:cNvSpPr>
          <p:nvPr/>
        </p:nvSpPr>
        <p:spPr bwMode="auto">
          <a:xfrm>
            <a:off x="239713" y="495300"/>
            <a:ext cx="9361487" cy="522288"/>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zh-CN" altLang="en-US" sz="2800" b="1" dirty="0">
                <a:latin typeface="+mn-ea"/>
                <a:ea typeface="+mn-ea"/>
              </a:rPr>
              <a:t>讨论</a:t>
            </a:r>
            <a:r>
              <a:rPr lang="zh-CN" altLang="en-US" sz="2800" dirty="0">
                <a:latin typeface="+mn-ea"/>
                <a:ea typeface="+mn-ea"/>
              </a:rPr>
              <a:t>：①</a:t>
            </a:r>
            <a:r>
              <a:rPr lang="en-US" altLang="zh-CN" sz="2800" b="1" dirty="0">
                <a:latin typeface="+mn-ea"/>
                <a:ea typeface="+mn-ea"/>
              </a:rPr>
              <a:t>A</a:t>
            </a:r>
            <a:r>
              <a:rPr lang="zh-CN" altLang="en-US" sz="2800" b="1" dirty="0">
                <a:latin typeface="+mn-ea"/>
                <a:ea typeface="+mn-ea"/>
              </a:rPr>
              <a:t>、</a:t>
            </a:r>
            <a:r>
              <a:rPr lang="en-US" altLang="zh-CN" sz="2800" b="1" dirty="0">
                <a:latin typeface="+mn-ea"/>
                <a:ea typeface="+mn-ea"/>
              </a:rPr>
              <a:t>B</a:t>
            </a:r>
            <a:r>
              <a:rPr lang="zh-CN" altLang="en-US" sz="2800" b="1" dirty="0">
                <a:latin typeface="+mn-ea"/>
                <a:ea typeface="+mn-ea"/>
              </a:rPr>
              <a:t>物体温度的变化？内能的变化？</a:t>
            </a:r>
          </a:p>
        </p:txBody>
      </p:sp>
      <p:sp>
        <p:nvSpPr>
          <p:cNvPr id="60436" name="Text Box 20"/>
          <p:cNvSpPr txBox="1">
            <a:spLocks noChangeArrowheads="1"/>
          </p:cNvSpPr>
          <p:nvPr/>
        </p:nvSpPr>
        <p:spPr bwMode="auto">
          <a:xfrm>
            <a:off x="1830388" y="1141413"/>
            <a:ext cx="6983412" cy="954087"/>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dirty="0">
                <a:latin typeface="+mn-ea"/>
                <a:ea typeface="+mn-ea"/>
              </a:rPr>
              <a:t>②</a:t>
            </a:r>
            <a:r>
              <a:rPr lang="en-US" altLang="zh-CN" sz="2800" b="1" dirty="0">
                <a:latin typeface="+mn-ea"/>
                <a:ea typeface="+mn-ea"/>
              </a:rPr>
              <a:t>A</a:t>
            </a:r>
            <a:r>
              <a:rPr lang="zh-CN" altLang="en-US" sz="2800" b="1" dirty="0">
                <a:latin typeface="+mn-ea"/>
                <a:ea typeface="+mn-ea"/>
              </a:rPr>
              <a:t>、</a:t>
            </a:r>
            <a:r>
              <a:rPr lang="en-US" altLang="zh-CN" sz="2800" b="1" dirty="0">
                <a:latin typeface="+mn-ea"/>
                <a:ea typeface="+mn-ea"/>
              </a:rPr>
              <a:t>B</a:t>
            </a:r>
            <a:r>
              <a:rPr lang="zh-CN" altLang="en-US" sz="2800" b="1" dirty="0">
                <a:latin typeface="+mn-ea"/>
                <a:ea typeface="+mn-ea"/>
              </a:rPr>
              <a:t>物体分别失去或得到什么？这是通过哪种方式改变物体的内能？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Effect transition="in" filter="wedge">
                                      <p:cBhvr>
                                        <p:cTn id="7" dur="1000"/>
                                        <p:tgtEl>
                                          <p:spTgt spid="6042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0429"/>
                                        </p:tgtEl>
                                        <p:attrNameLst>
                                          <p:attrName>style.visibility</p:attrName>
                                        </p:attrNameLst>
                                      </p:cBhvr>
                                      <p:to>
                                        <p:strVal val="visible"/>
                                      </p:to>
                                    </p:set>
                                    <p:anim calcmode="lin" valueType="num">
                                      <p:cBhvr additive="base">
                                        <p:cTn id="10" dur="500" fill="hold"/>
                                        <p:tgtEl>
                                          <p:spTgt spid="60429"/>
                                        </p:tgtEl>
                                        <p:attrNameLst>
                                          <p:attrName>ppt_x</p:attrName>
                                        </p:attrNameLst>
                                      </p:cBhvr>
                                      <p:tavLst>
                                        <p:tav tm="0">
                                          <p:val>
                                            <p:strVal val="0-#ppt_w/2"/>
                                          </p:val>
                                        </p:tav>
                                        <p:tav tm="100000">
                                          <p:val>
                                            <p:strVal val="#ppt_x"/>
                                          </p:val>
                                        </p:tav>
                                      </p:tavLst>
                                    </p:anim>
                                    <p:anim calcmode="lin" valueType="num">
                                      <p:cBhvr additive="base">
                                        <p:cTn id="11" dur="500" fill="hold"/>
                                        <p:tgtEl>
                                          <p:spTgt spid="60429"/>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60430"/>
                                        </p:tgtEl>
                                        <p:attrNameLst>
                                          <p:attrName>style.visibility</p:attrName>
                                        </p:attrNameLst>
                                      </p:cBhvr>
                                      <p:to>
                                        <p:strVal val="visible"/>
                                      </p:to>
                                    </p:set>
                                    <p:anim calcmode="lin" valueType="num">
                                      <p:cBhvr additive="base">
                                        <p:cTn id="14" dur="500" fill="hold"/>
                                        <p:tgtEl>
                                          <p:spTgt spid="60430"/>
                                        </p:tgtEl>
                                        <p:attrNameLst>
                                          <p:attrName>ppt_x</p:attrName>
                                        </p:attrNameLst>
                                      </p:cBhvr>
                                      <p:tavLst>
                                        <p:tav tm="0">
                                          <p:val>
                                            <p:strVal val="#ppt_x"/>
                                          </p:val>
                                        </p:tav>
                                        <p:tav tm="100000">
                                          <p:val>
                                            <p:strVal val="#ppt_x"/>
                                          </p:val>
                                        </p:tav>
                                      </p:tavLst>
                                    </p:anim>
                                    <p:anim calcmode="lin" valueType="num">
                                      <p:cBhvr additive="base">
                                        <p:cTn id="15" dur="500" fill="hold"/>
                                        <p:tgtEl>
                                          <p:spTgt spid="60430"/>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60423"/>
                                        </p:tgtEl>
                                        <p:attrNameLst>
                                          <p:attrName>style.visibility</p:attrName>
                                        </p:attrNameLst>
                                      </p:cBhvr>
                                      <p:to>
                                        <p:strVal val="visible"/>
                                      </p:to>
                                    </p:set>
                                    <p:animEffect transition="in" filter="wedge">
                                      <p:cBhvr>
                                        <p:cTn id="20" dur="1000"/>
                                        <p:tgtEl>
                                          <p:spTgt spid="60423"/>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60433"/>
                                        </p:tgtEl>
                                        <p:attrNameLst>
                                          <p:attrName>style.visibility</p:attrName>
                                        </p:attrNameLst>
                                      </p:cBhvr>
                                      <p:to>
                                        <p:strVal val="visible"/>
                                      </p:to>
                                    </p:set>
                                    <p:animEffect transition="in" filter="wedge">
                                      <p:cBhvr>
                                        <p:cTn id="23" dur="2000"/>
                                        <p:tgtEl>
                                          <p:spTgt spid="604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0434"/>
                                        </p:tgtEl>
                                        <p:attrNameLst>
                                          <p:attrName>style.visibility</p:attrName>
                                        </p:attrNameLst>
                                      </p:cBhvr>
                                      <p:to>
                                        <p:strVal val="visible"/>
                                      </p:to>
                                    </p:set>
                                    <p:animEffect transition="in" filter="wedge">
                                      <p:cBhvr>
                                        <p:cTn id="28" dur="2000"/>
                                        <p:tgtEl>
                                          <p:spTgt spid="60434"/>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60436"/>
                                        </p:tgtEl>
                                        <p:attrNameLst>
                                          <p:attrName>style.visibility</p:attrName>
                                        </p:attrNameLst>
                                      </p:cBhvr>
                                      <p:to>
                                        <p:strVal val="visible"/>
                                      </p:to>
                                    </p:set>
                                    <p:animEffect transition="in" filter="wedge">
                                      <p:cBhvr>
                                        <p:cTn id="31" dur="2000"/>
                                        <p:tgtEl>
                                          <p:spTgt spid="6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animBg="1"/>
      <p:bldP spid="60429" grpId="0" animBg="1"/>
      <p:bldP spid="60430" grpId="0"/>
      <p:bldP spid="60433" grpId="0"/>
      <p:bldP spid="60434" grpId="0"/>
      <p:bldP spid="604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39713" y="1884363"/>
            <a:ext cx="8678862" cy="2606675"/>
          </a:xfrm>
          <a:prstGeom prst="roundRect">
            <a:avLst>
              <a:gd name="adj" fmla="val 16667"/>
            </a:avLst>
          </a:prstGeom>
          <a:solidFill>
            <a:schemeClr val="bg1">
              <a:alpha val="70000"/>
            </a:schemeClr>
          </a:solidFill>
          <a:ln w="25400">
            <a:solidFill>
              <a:srgbClr val="00FFFF"/>
            </a:solidFill>
            <a:round/>
            <a:headEnd/>
            <a:tailEnd/>
          </a:ln>
          <a:effectLst>
            <a:outerShdw dist="35921" dir="2700000" algn="ctr" rotWithShape="0">
              <a:srgbClr val="005E9E">
                <a:alpha val="50000"/>
              </a:srgbClr>
            </a:outerShdw>
          </a:effectLst>
        </p:spPr>
        <p:txBody>
          <a:bodyPr wrap="none" anchor="ctr"/>
          <a:lstStyle/>
          <a:p>
            <a:pPr algn="ctr">
              <a:defRPr/>
            </a:pPr>
            <a:r>
              <a:rPr lang="zh-CN" altLang="zh-CN" sz="2800" dirty="0">
                <a:solidFill>
                  <a:srgbClr val="FF0000"/>
                </a:solidFill>
                <a:ea typeface="宋体" charset="-122"/>
              </a:rPr>
              <a:t>没有艰苦的学习，就没有最简单的科学发明。</a:t>
            </a:r>
            <a:endParaRPr lang="zh-CN" altLang="zh-CN" sz="2800" b="1" dirty="0">
              <a:solidFill>
                <a:srgbClr val="FF0000"/>
              </a:solidFill>
              <a:latin typeface="+mn-ea"/>
              <a:ea typeface="+mn-ea"/>
            </a:endParaRPr>
          </a:p>
        </p:txBody>
      </p:sp>
      <p:sp>
        <p:nvSpPr>
          <p:cNvPr id="6" name="矩形 5"/>
          <p:cNvSpPr/>
          <p:nvPr/>
        </p:nvSpPr>
        <p:spPr>
          <a:xfrm>
            <a:off x="3407079" y="862764"/>
            <a:ext cx="2271776" cy="923330"/>
          </a:xfrm>
          <a:prstGeom prst="rect">
            <a:avLst/>
          </a:prstGeom>
          <a:noFill/>
        </p:spPr>
        <p:txBody>
          <a:bodyPr wrap="none">
            <a:spAutoFit/>
          </a:bodyPr>
          <a:lstStyle/>
          <a:p>
            <a:pPr algn="ctr">
              <a:defRPr/>
            </a:pPr>
            <a:r>
              <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结束语</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330200" y="409575"/>
            <a:ext cx="2878138" cy="523875"/>
          </a:xfrm>
          <a:prstGeom prst="rect">
            <a:avLst/>
          </a:prstGeom>
          <a:noFill/>
          <a:ln w="9525">
            <a:noFill/>
            <a:miter lim="800000"/>
            <a:headEnd/>
            <a:tailEnd/>
          </a:ln>
          <a:effectLst/>
        </p:spPr>
        <p:txBody>
          <a:bodyPr>
            <a:spAutoFit/>
          </a:bodyPr>
          <a:lstStyle/>
          <a:p>
            <a:pPr>
              <a:spcBef>
                <a:spcPct val="50000"/>
              </a:spcBef>
              <a:defRPr/>
            </a:pPr>
            <a:r>
              <a:rPr lang="zh-CN" altLang="en-US" sz="2800" b="1" dirty="0">
                <a:latin typeface="+mn-ea"/>
                <a:ea typeface="+mn-ea"/>
              </a:rPr>
              <a:t>热传递改变内能</a:t>
            </a:r>
          </a:p>
        </p:txBody>
      </p:sp>
      <p:sp>
        <p:nvSpPr>
          <p:cNvPr id="55300" name="Text Box 4"/>
          <p:cNvSpPr txBox="1">
            <a:spLocks noChangeArrowheads="1"/>
          </p:cNvSpPr>
          <p:nvPr/>
        </p:nvSpPr>
        <p:spPr bwMode="auto">
          <a:xfrm>
            <a:off x="250825" y="2060575"/>
            <a:ext cx="2711450" cy="523875"/>
          </a:xfrm>
          <a:prstGeom prst="rect">
            <a:avLst/>
          </a:prstGeom>
          <a:noFill/>
          <a:ln w="9525">
            <a:noFill/>
            <a:miter lim="800000"/>
            <a:headEnd/>
            <a:tailEnd/>
          </a:ln>
          <a:effectLst/>
        </p:spPr>
        <p:txBody>
          <a:bodyPr>
            <a:spAutoFit/>
          </a:bodyPr>
          <a:lstStyle/>
          <a:p>
            <a:pPr>
              <a:spcBef>
                <a:spcPct val="50000"/>
              </a:spcBef>
              <a:defRPr/>
            </a:pPr>
            <a:r>
              <a:rPr lang="en-US" altLang="zh-CN" sz="2800" b="1">
                <a:latin typeface="+mn-ea"/>
                <a:ea typeface="+mn-ea"/>
              </a:rPr>
              <a:t>A.</a:t>
            </a:r>
            <a:r>
              <a:rPr lang="zh-CN" altLang="en-US" sz="2800" b="1">
                <a:latin typeface="+mn-ea"/>
                <a:ea typeface="+mn-ea"/>
              </a:rPr>
              <a:t>物体放热</a:t>
            </a:r>
          </a:p>
        </p:txBody>
      </p:sp>
      <p:sp>
        <p:nvSpPr>
          <p:cNvPr id="55301" name="AutoShape 5"/>
          <p:cNvSpPr>
            <a:spLocks noChangeArrowheads="1"/>
          </p:cNvSpPr>
          <p:nvPr/>
        </p:nvSpPr>
        <p:spPr bwMode="auto">
          <a:xfrm>
            <a:off x="2700338" y="2205038"/>
            <a:ext cx="1066800" cy="304800"/>
          </a:xfrm>
          <a:prstGeom prst="rightArrow">
            <a:avLst>
              <a:gd name="adj1" fmla="val 50000"/>
              <a:gd name="adj2" fmla="val 87500"/>
            </a:avLst>
          </a:prstGeom>
          <a:solidFill>
            <a:srgbClr val="FF0000"/>
          </a:solidFill>
          <a:ln w="9525">
            <a:solidFill>
              <a:schemeClr val="tx1"/>
            </a:solidFill>
            <a:miter lim="800000"/>
            <a:headEnd/>
            <a:tailEnd/>
          </a:ln>
          <a:effectLst/>
        </p:spPr>
        <p:txBody>
          <a:bodyPr wrap="none" anchor="ctr"/>
          <a:lstStyle/>
          <a:p>
            <a:pPr>
              <a:defRPr/>
            </a:pPr>
            <a:endParaRPr lang="zh-CN" altLang="en-US" sz="2800" b="1">
              <a:latin typeface="+mn-ea"/>
              <a:ea typeface="+mn-ea"/>
            </a:endParaRPr>
          </a:p>
        </p:txBody>
      </p:sp>
      <p:sp>
        <p:nvSpPr>
          <p:cNvPr id="55302" name="Text Box 6"/>
          <p:cNvSpPr txBox="1">
            <a:spLocks noChangeArrowheads="1"/>
          </p:cNvSpPr>
          <p:nvPr/>
        </p:nvSpPr>
        <p:spPr bwMode="auto">
          <a:xfrm>
            <a:off x="6553200" y="2060575"/>
            <a:ext cx="2590800" cy="523875"/>
          </a:xfrm>
          <a:prstGeom prst="rect">
            <a:avLst/>
          </a:prstGeom>
          <a:noFill/>
          <a:ln w="9525">
            <a:noFill/>
            <a:miter lim="800000"/>
            <a:headEnd/>
            <a:tailEnd/>
          </a:ln>
          <a:effectLst/>
        </p:spPr>
        <p:txBody>
          <a:bodyPr>
            <a:spAutoFit/>
          </a:bodyPr>
          <a:lstStyle/>
          <a:p>
            <a:pPr>
              <a:spcBef>
                <a:spcPct val="50000"/>
              </a:spcBef>
              <a:defRPr/>
            </a:pPr>
            <a:r>
              <a:rPr lang="zh-CN" altLang="en-US" sz="2800" b="1">
                <a:latin typeface="+mn-ea"/>
                <a:ea typeface="+mn-ea"/>
              </a:rPr>
              <a:t>内能减少</a:t>
            </a:r>
          </a:p>
        </p:txBody>
      </p:sp>
      <p:sp>
        <p:nvSpPr>
          <p:cNvPr id="55303" name="Text Box 7"/>
          <p:cNvSpPr txBox="1">
            <a:spLocks noChangeArrowheads="1"/>
          </p:cNvSpPr>
          <p:nvPr/>
        </p:nvSpPr>
        <p:spPr bwMode="auto">
          <a:xfrm>
            <a:off x="250825" y="2924175"/>
            <a:ext cx="2590800" cy="523875"/>
          </a:xfrm>
          <a:prstGeom prst="rect">
            <a:avLst/>
          </a:prstGeom>
          <a:noFill/>
          <a:ln w="9525">
            <a:noFill/>
            <a:miter lim="800000"/>
            <a:headEnd/>
            <a:tailEnd/>
          </a:ln>
          <a:effectLst/>
        </p:spPr>
        <p:txBody>
          <a:bodyPr>
            <a:spAutoFit/>
          </a:bodyPr>
          <a:lstStyle/>
          <a:p>
            <a:pPr>
              <a:spcBef>
                <a:spcPct val="50000"/>
              </a:spcBef>
              <a:defRPr/>
            </a:pPr>
            <a:r>
              <a:rPr lang="en-US" altLang="zh-CN" sz="2800" b="1">
                <a:latin typeface="+mn-ea"/>
                <a:ea typeface="+mn-ea"/>
              </a:rPr>
              <a:t>B.</a:t>
            </a:r>
            <a:r>
              <a:rPr lang="zh-CN" altLang="en-US" sz="2800" b="1">
                <a:latin typeface="+mn-ea"/>
                <a:ea typeface="+mn-ea"/>
              </a:rPr>
              <a:t>物体吸热</a:t>
            </a:r>
          </a:p>
        </p:txBody>
      </p:sp>
      <p:sp>
        <p:nvSpPr>
          <p:cNvPr id="55304" name="Text Box 8"/>
          <p:cNvSpPr txBox="1">
            <a:spLocks noChangeArrowheads="1"/>
          </p:cNvSpPr>
          <p:nvPr/>
        </p:nvSpPr>
        <p:spPr bwMode="auto">
          <a:xfrm>
            <a:off x="3779838" y="2060575"/>
            <a:ext cx="2209800" cy="523875"/>
          </a:xfrm>
          <a:prstGeom prst="rect">
            <a:avLst/>
          </a:prstGeom>
          <a:noFill/>
          <a:ln w="9525">
            <a:noFill/>
            <a:miter lim="800000"/>
            <a:headEnd/>
            <a:tailEnd/>
          </a:ln>
          <a:effectLst/>
        </p:spPr>
        <p:txBody>
          <a:bodyPr>
            <a:spAutoFit/>
          </a:bodyPr>
          <a:lstStyle/>
          <a:p>
            <a:pPr>
              <a:spcBef>
                <a:spcPct val="50000"/>
              </a:spcBef>
              <a:defRPr/>
            </a:pPr>
            <a:r>
              <a:rPr lang="zh-CN" altLang="en-US" sz="2800" b="1">
                <a:latin typeface="+mn-ea"/>
                <a:ea typeface="+mn-ea"/>
              </a:rPr>
              <a:t>温度降低</a:t>
            </a:r>
          </a:p>
        </p:txBody>
      </p:sp>
      <p:sp>
        <p:nvSpPr>
          <p:cNvPr id="55305" name="AutoShape 9"/>
          <p:cNvSpPr>
            <a:spLocks noChangeArrowheads="1"/>
          </p:cNvSpPr>
          <p:nvPr/>
        </p:nvSpPr>
        <p:spPr bwMode="auto">
          <a:xfrm>
            <a:off x="5651500" y="2276475"/>
            <a:ext cx="1066800" cy="304800"/>
          </a:xfrm>
          <a:prstGeom prst="rightArrow">
            <a:avLst>
              <a:gd name="adj1" fmla="val 50000"/>
              <a:gd name="adj2" fmla="val 87500"/>
            </a:avLst>
          </a:prstGeom>
          <a:solidFill>
            <a:schemeClr val="hlink"/>
          </a:solidFill>
          <a:ln w="9525">
            <a:solidFill>
              <a:schemeClr val="tx1"/>
            </a:solidFill>
            <a:miter lim="800000"/>
            <a:headEnd/>
            <a:tailEnd/>
          </a:ln>
          <a:effectLst/>
        </p:spPr>
        <p:txBody>
          <a:bodyPr wrap="none" anchor="ctr"/>
          <a:lstStyle/>
          <a:p>
            <a:pPr>
              <a:defRPr/>
            </a:pPr>
            <a:endParaRPr lang="zh-CN" altLang="en-US" sz="2800" b="1">
              <a:latin typeface="+mn-ea"/>
              <a:ea typeface="+mn-ea"/>
            </a:endParaRPr>
          </a:p>
        </p:txBody>
      </p:sp>
      <p:sp>
        <p:nvSpPr>
          <p:cNvPr id="55306" name="AutoShape 10"/>
          <p:cNvSpPr>
            <a:spLocks noChangeArrowheads="1"/>
          </p:cNvSpPr>
          <p:nvPr/>
        </p:nvSpPr>
        <p:spPr bwMode="auto">
          <a:xfrm>
            <a:off x="2771775" y="3068638"/>
            <a:ext cx="1065213" cy="306387"/>
          </a:xfrm>
          <a:prstGeom prst="rightArrow">
            <a:avLst>
              <a:gd name="adj1" fmla="val 50000"/>
              <a:gd name="adj2" fmla="val 86917"/>
            </a:avLst>
          </a:prstGeom>
          <a:solidFill>
            <a:srgbClr val="FF0000"/>
          </a:solidFill>
          <a:ln w="9525">
            <a:solidFill>
              <a:schemeClr val="tx1"/>
            </a:solidFill>
            <a:miter lim="800000"/>
            <a:headEnd/>
            <a:tailEnd/>
          </a:ln>
          <a:effectLst/>
        </p:spPr>
        <p:txBody>
          <a:bodyPr wrap="none" anchor="ctr"/>
          <a:lstStyle/>
          <a:p>
            <a:pPr>
              <a:defRPr/>
            </a:pPr>
            <a:endParaRPr lang="zh-CN" altLang="en-US" sz="2800" b="1">
              <a:latin typeface="+mn-ea"/>
              <a:ea typeface="+mn-ea"/>
            </a:endParaRPr>
          </a:p>
        </p:txBody>
      </p:sp>
      <p:sp>
        <p:nvSpPr>
          <p:cNvPr id="55307" name="Text Box 11"/>
          <p:cNvSpPr txBox="1">
            <a:spLocks noChangeArrowheads="1"/>
          </p:cNvSpPr>
          <p:nvPr/>
        </p:nvSpPr>
        <p:spPr bwMode="auto">
          <a:xfrm>
            <a:off x="3779838" y="2924175"/>
            <a:ext cx="2232025" cy="523875"/>
          </a:xfrm>
          <a:prstGeom prst="rect">
            <a:avLst/>
          </a:prstGeom>
          <a:noFill/>
          <a:ln w="9525">
            <a:noFill/>
            <a:miter lim="800000"/>
            <a:headEnd/>
            <a:tailEnd/>
          </a:ln>
          <a:effectLst/>
        </p:spPr>
        <p:txBody>
          <a:bodyPr>
            <a:spAutoFit/>
          </a:bodyPr>
          <a:lstStyle/>
          <a:p>
            <a:pPr>
              <a:spcBef>
                <a:spcPct val="50000"/>
              </a:spcBef>
              <a:defRPr/>
            </a:pPr>
            <a:r>
              <a:rPr lang="zh-CN" altLang="en-US" sz="2800" b="1">
                <a:latin typeface="+mn-ea"/>
                <a:ea typeface="+mn-ea"/>
              </a:rPr>
              <a:t>温度升高</a:t>
            </a:r>
          </a:p>
        </p:txBody>
      </p:sp>
      <p:sp>
        <p:nvSpPr>
          <p:cNvPr id="55308" name="AutoShape 12"/>
          <p:cNvSpPr>
            <a:spLocks noChangeArrowheads="1"/>
          </p:cNvSpPr>
          <p:nvPr/>
        </p:nvSpPr>
        <p:spPr bwMode="auto">
          <a:xfrm>
            <a:off x="5795963" y="3068638"/>
            <a:ext cx="1066800" cy="304800"/>
          </a:xfrm>
          <a:prstGeom prst="rightArrow">
            <a:avLst>
              <a:gd name="adj1" fmla="val 50000"/>
              <a:gd name="adj2" fmla="val 87500"/>
            </a:avLst>
          </a:prstGeom>
          <a:solidFill>
            <a:schemeClr val="hlink"/>
          </a:solidFill>
          <a:ln w="9525">
            <a:solidFill>
              <a:schemeClr val="tx1"/>
            </a:solidFill>
            <a:miter lim="800000"/>
            <a:headEnd/>
            <a:tailEnd/>
          </a:ln>
          <a:effectLst/>
        </p:spPr>
        <p:txBody>
          <a:bodyPr wrap="none" anchor="ctr"/>
          <a:lstStyle/>
          <a:p>
            <a:pPr>
              <a:defRPr/>
            </a:pPr>
            <a:endParaRPr lang="zh-CN" altLang="en-US" sz="2800" b="1">
              <a:latin typeface="+mn-ea"/>
              <a:ea typeface="+mn-ea"/>
            </a:endParaRPr>
          </a:p>
        </p:txBody>
      </p:sp>
      <p:sp>
        <p:nvSpPr>
          <p:cNvPr id="55309" name="Text Box 13"/>
          <p:cNvSpPr txBox="1">
            <a:spLocks noChangeArrowheads="1"/>
          </p:cNvSpPr>
          <p:nvPr/>
        </p:nvSpPr>
        <p:spPr bwMode="auto">
          <a:xfrm>
            <a:off x="6732588" y="2852738"/>
            <a:ext cx="2411412" cy="523875"/>
          </a:xfrm>
          <a:prstGeom prst="rect">
            <a:avLst/>
          </a:prstGeom>
          <a:noFill/>
          <a:ln w="9525">
            <a:noFill/>
            <a:miter lim="800000"/>
            <a:headEnd/>
            <a:tailEnd/>
          </a:ln>
          <a:effectLst/>
        </p:spPr>
        <p:txBody>
          <a:bodyPr>
            <a:spAutoFit/>
          </a:bodyPr>
          <a:lstStyle/>
          <a:p>
            <a:pPr>
              <a:spcBef>
                <a:spcPct val="50000"/>
              </a:spcBef>
              <a:defRPr/>
            </a:pPr>
            <a:r>
              <a:rPr lang="zh-CN" altLang="en-US" sz="2800" b="1">
                <a:latin typeface="+mn-ea"/>
                <a:ea typeface="+mn-ea"/>
              </a:rPr>
              <a:t>内能增加</a:t>
            </a:r>
          </a:p>
        </p:txBody>
      </p:sp>
      <p:sp>
        <p:nvSpPr>
          <p:cNvPr id="55310" name="Text Box 14"/>
          <p:cNvSpPr txBox="1">
            <a:spLocks noChangeArrowheads="1"/>
          </p:cNvSpPr>
          <p:nvPr/>
        </p:nvSpPr>
        <p:spPr bwMode="auto">
          <a:xfrm>
            <a:off x="250825" y="3789363"/>
            <a:ext cx="9288463" cy="523875"/>
          </a:xfrm>
          <a:prstGeom prst="rect">
            <a:avLst/>
          </a:prstGeom>
          <a:noFill/>
          <a:ln w="9525">
            <a:noFill/>
            <a:miter lim="800000"/>
            <a:headEnd/>
            <a:tailEnd/>
          </a:ln>
          <a:effectLst/>
        </p:spPr>
        <p:txBody>
          <a:bodyPr>
            <a:spAutoFit/>
          </a:bodyPr>
          <a:lstStyle/>
          <a:p>
            <a:pPr>
              <a:spcBef>
                <a:spcPct val="50000"/>
              </a:spcBef>
              <a:defRPr/>
            </a:pPr>
            <a:r>
              <a:rPr lang="zh-CN" altLang="en-US" sz="2800" b="1">
                <a:latin typeface="+mn-ea"/>
                <a:ea typeface="+mn-ea"/>
              </a:rPr>
              <a:t>讨论</a:t>
            </a:r>
            <a:r>
              <a:rPr lang="en-US" altLang="zh-CN" sz="2800" b="1">
                <a:latin typeface="+mn-ea"/>
                <a:ea typeface="+mn-ea"/>
              </a:rPr>
              <a:t>:</a:t>
            </a:r>
            <a:r>
              <a:rPr lang="zh-CN" altLang="en-US" sz="2800" b="1">
                <a:latin typeface="+mn-ea"/>
                <a:ea typeface="+mn-ea"/>
              </a:rPr>
              <a:t>热传递改变内能的实质是什么</a:t>
            </a:r>
            <a:r>
              <a:rPr lang="en-US" altLang="zh-CN" sz="2800" b="1">
                <a:latin typeface="+mn-ea"/>
                <a:ea typeface="+mn-ea"/>
              </a:rPr>
              <a:t>?</a:t>
            </a:r>
          </a:p>
        </p:txBody>
      </p:sp>
      <p:sp>
        <p:nvSpPr>
          <p:cNvPr id="55311" name="Text Box 15"/>
          <p:cNvSpPr txBox="1">
            <a:spLocks noChangeArrowheads="1"/>
          </p:cNvSpPr>
          <p:nvPr/>
        </p:nvSpPr>
        <p:spPr bwMode="auto">
          <a:xfrm>
            <a:off x="0" y="5445125"/>
            <a:ext cx="3097213" cy="523875"/>
          </a:xfrm>
          <a:prstGeom prst="rect">
            <a:avLst/>
          </a:prstGeom>
          <a:noFill/>
          <a:ln w="9525">
            <a:noFill/>
            <a:miter lim="800000"/>
            <a:headEnd/>
            <a:tailEnd/>
          </a:ln>
          <a:effectLst/>
        </p:spPr>
        <p:txBody>
          <a:bodyPr>
            <a:spAutoFit/>
          </a:bodyPr>
          <a:lstStyle/>
          <a:p>
            <a:pPr>
              <a:spcBef>
                <a:spcPct val="50000"/>
              </a:spcBef>
              <a:defRPr/>
            </a:pPr>
            <a:r>
              <a:rPr lang="zh-CN" altLang="en-US" sz="2800" b="1">
                <a:latin typeface="+mn-ea"/>
                <a:ea typeface="+mn-ea"/>
              </a:rPr>
              <a:t>内能发生转移</a:t>
            </a:r>
          </a:p>
        </p:txBody>
      </p:sp>
      <p:sp>
        <p:nvSpPr>
          <p:cNvPr id="55313" name="Text Box 17"/>
          <p:cNvSpPr txBox="1">
            <a:spLocks noChangeArrowheads="1"/>
          </p:cNvSpPr>
          <p:nvPr/>
        </p:nvSpPr>
        <p:spPr bwMode="auto">
          <a:xfrm>
            <a:off x="3276600" y="5229225"/>
            <a:ext cx="1449388" cy="954088"/>
          </a:xfrm>
          <a:prstGeom prst="rect">
            <a:avLst/>
          </a:prstGeom>
          <a:noFill/>
          <a:ln w="9525">
            <a:solidFill>
              <a:srgbClr val="FF3300"/>
            </a:solidFill>
            <a:miter lim="800000"/>
            <a:headEnd/>
            <a:tailEnd/>
          </a:ln>
          <a:effectLst/>
        </p:spPr>
        <p:txBody>
          <a:bodyPr>
            <a:spAutoFit/>
          </a:bodyPr>
          <a:lstStyle/>
          <a:p>
            <a:pPr>
              <a:spcBef>
                <a:spcPct val="50000"/>
              </a:spcBef>
              <a:defRPr/>
            </a:pPr>
            <a:r>
              <a:rPr lang="zh-CN" altLang="en-US" sz="2800" b="1">
                <a:latin typeface="+mn-ea"/>
                <a:ea typeface="+mn-ea"/>
              </a:rPr>
              <a:t>高温物体</a:t>
            </a:r>
          </a:p>
        </p:txBody>
      </p:sp>
      <p:sp>
        <p:nvSpPr>
          <p:cNvPr id="55314" name="AutoShape 18"/>
          <p:cNvSpPr>
            <a:spLocks noChangeArrowheads="1"/>
          </p:cNvSpPr>
          <p:nvPr/>
        </p:nvSpPr>
        <p:spPr bwMode="auto">
          <a:xfrm>
            <a:off x="4716463" y="5516563"/>
            <a:ext cx="2663825" cy="647700"/>
          </a:xfrm>
          <a:prstGeom prst="rightArrow">
            <a:avLst>
              <a:gd name="adj1" fmla="val 50000"/>
              <a:gd name="adj2" fmla="val 102819"/>
            </a:avLst>
          </a:prstGeom>
          <a:solidFill>
            <a:srgbClr val="FF0000"/>
          </a:solidFill>
          <a:ln w="9525">
            <a:solidFill>
              <a:schemeClr val="tx1"/>
            </a:solidFill>
            <a:miter lim="800000"/>
            <a:headEnd/>
            <a:tailEnd/>
          </a:ln>
          <a:effectLst/>
        </p:spPr>
        <p:txBody>
          <a:bodyPr wrap="none" anchor="ctr"/>
          <a:lstStyle/>
          <a:p>
            <a:pPr>
              <a:defRPr/>
            </a:pPr>
            <a:endParaRPr lang="zh-CN" altLang="en-US" sz="2800" b="1">
              <a:latin typeface="+mn-ea"/>
              <a:ea typeface="+mn-ea"/>
            </a:endParaRPr>
          </a:p>
        </p:txBody>
      </p:sp>
      <p:sp>
        <p:nvSpPr>
          <p:cNvPr id="55315" name="Text Box 19"/>
          <p:cNvSpPr txBox="1">
            <a:spLocks noChangeArrowheads="1"/>
          </p:cNvSpPr>
          <p:nvPr/>
        </p:nvSpPr>
        <p:spPr bwMode="auto">
          <a:xfrm>
            <a:off x="7380288" y="5229225"/>
            <a:ext cx="1512887" cy="954088"/>
          </a:xfrm>
          <a:prstGeom prst="rect">
            <a:avLst/>
          </a:prstGeom>
          <a:noFill/>
          <a:ln w="9525">
            <a:solidFill>
              <a:srgbClr val="FF3300"/>
            </a:solidFill>
            <a:miter lim="800000"/>
            <a:headEnd/>
            <a:tailEnd/>
          </a:ln>
          <a:effectLst/>
        </p:spPr>
        <p:txBody>
          <a:bodyPr>
            <a:spAutoFit/>
          </a:bodyPr>
          <a:lstStyle/>
          <a:p>
            <a:pPr>
              <a:spcBef>
                <a:spcPct val="50000"/>
              </a:spcBef>
              <a:defRPr/>
            </a:pPr>
            <a:r>
              <a:rPr lang="zh-CN" altLang="en-US" sz="2800" b="1">
                <a:latin typeface="+mn-ea"/>
                <a:ea typeface="+mn-ea"/>
              </a:rPr>
              <a:t>低温物体</a:t>
            </a:r>
          </a:p>
        </p:txBody>
      </p:sp>
      <p:sp>
        <p:nvSpPr>
          <p:cNvPr id="55316" name="Text Box 20"/>
          <p:cNvSpPr txBox="1">
            <a:spLocks noChangeArrowheads="1"/>
          </p:cNvSpPr>
          <p:nvPr/>
        </p:nvSpPr>
        <p:spPr bwMode="auto">
          <a:xfrm>
            <a:off x="4787900" y="4797425"/>
            <a:ext cx="2592388" cy="523875"/>
          </a:xfrm>
          <a:prstGeom prst="rect">
            <a:avLst/>
          </a:prstGeom>
          <a:noFill/>
          <a:ln w="9525">
            <a:noFill/>
            <a:miter lim="800000"/>
            <a:headEnd/>
            <a:tailEnd/>
          </a:ln>
          <a:effectLst/>
        </p:spPr>
        <p:txBody>
          <a:bodyPr>
            <a:spAutoFit/>
          </a:bodyPr>
          <a:lstStyle/>
          <a:p>
            <a:pPr>
              <a:spcBef>
                <a:spcPct val="50000"/>
              </a:spcBef>
              <a:defRPr/>
            </a:pPr>
            <a:r>
              <a:rPr lang="zh-CN" altLang="en-US" sz="2800" b="1">
                <a:latin typeface="+mn-ea"/>
                <a:ea typeface="+mn-ea"/>
              </a:rPr>
              <a:t>转移到</a:t>
            </a:r>
          </a:p>
        </p:txBody>
      </p:sp>
      <p:sp>
        <p:nvSpPr>
          <p:cNvPr id="55328" name="Text Box 32"/>
          <p:cNvSpPr txBox="1">
            <a:spLocks noChangeArrowheads="1"/>
          </p:cNvSpPr>
          <p:nvPr/>
        </p:nvSpPr>
        <p:spPr bwMode="auto">
          <a:xfrm>
            <a:off x="4859338" y="1700213"/>
            <a:ext cx="2160587"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b="1">
                <a:latin typeface="+mn-ea"/>
                <a:ea typeface="+mn-ea"/>
              </a:rPr>
              <a:t>A</a:t>
            </a:r>
            <a:r>
              <a:rPr lang="zh-CN" altLang="en-US" sz="2800" b="1">
                <a:latin typeface="+mn-ea"/>
                <a:ea typeface="+mn-ea"/>
              </a:rPr>
              <a:t>半杯热水</a:t>
            </a:r>
          </a:p>
        </p:txBody>
      </p:sp>
      <p:sp>
        <p:nvSpPr>
          <p:cNvPr id="55329" name="Text Box 33"/>
          <p:cNvSpPr txBox="1">
            <a:spLocks noChangeArrowheads="1"/>
          </p:cNvSpPr>
          <p:nvPr/>
        </p:nvSpPr>
        <p:spPr bwMode="auto">
          <a:xfrm>
            <a:off x="7056438" y="1700213"/>
            <a:ext cx="2087562"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b="1">
                <a:latin typeface="+mn-ea"/>
                <a:ea typeface="+mn-ea"/>
              </a:rPr>
              <a:t>B</a:t>
            </a:r>
            <a:r>
              <a:rPr lang="zh-CN" altLang="en-US" sz="2800" b="1">
                <a:latin typeface="+mn-ea"/>
                <a:ea typeface="+mn-ea"/>
              </a:rPr>
              <a:t>半杯冷水</a:t>
            </a:r>
          </a:p>
        </p:txBody>
      </p:sp>
      <p:sp>
        <p:nvSpPr>
          <p:cNvPr id="55330" name="AutoShape 34"/>
          <p:cNvSpPr>
            <a:spLocks noChangeArrowheads="1"/>
          </p:cNvSpPr>
          <p:nvPr/>
        </p:nvSpPr>
        <p:spPr bwMode="auto">
          <a:xfrm>
            <a:off x="2501900" y="704850"/>
            <a:ext cx="5484813" cy="3744913"/>
          </a:xfrm>
          <a:prstGeom prst="cloudCallout">
            <a:avLst>
              <a:gd name="adj1" fmla="val -14199"/>
              <a:gd name="adj2" fmla="val 67042"/>
            </a:avLst>
          </a:prstGeom>
          <a:solidFill>
            <a:schemeClr val="accent5"/>
          </a:solidFill>
          <a:ln w="9525">
            <a:noFill/>
            <a:round/>
            <a:headEnd/>
            <a:tailEnd/>
          </a:ln>
          <a:effectLst/>
        </p:spPr>
        <p:txBody>
          <a:bodyPr/>
          <a:lstStyle/>
          <a:p>
            <a:pPr>
              <a:defRPr/>
            </a:pPr>
            <a:r>
              <a:rPr lang="zh-CN" altLang="en-US" sz="2800" b="1" dirty="0">
                <a:latin typeface="+mn-ea"/>
                <a:ea typeface="+mn-ea"/>
              </a:rPr>
              <a:t>热传递的实质是：能量从高温物体传递到低温物体或能量从同一物体的高温部分传递到低温部分</a:t>
            </a:r>
          </a:p>
          <a:p>
            <a:pPr>
              <a:defRPr/>
            </a:pPr>
            <a:endParaRPr lang="en-US" altLang="zh-CN" sz="2800" b="1" dirty="0">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dissolve">
                                      <p:cBhvr>
                                        <p:cTn id="7" dur="500"/>
                                        <p:tgtEl>
                                          <p:spTgt spid="55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 calcmode="lin" valueType="num">
                                      <p:cBhvr>
                                        <p:cTn id="12" dur="500" fill="hold"/>
                                        <p:tgtEl>
                                          <p:spTgt spid="55300"/>
                                        </p:tgtEl>
                                        <p:attrNameLst>
                                          <p:attrName>ppt_x</p:attrName>
                                        </p:attrNameLst>
                                      </p:cBhvr>
                                      <p:tavLst>
                                        <p:tav tm="0">
                                          <p:val>
                                            <p:strVal val="#ppt_x-#ppt_w/2"/>
                                          </p:val>
                                        </p:tav>
                                        <p:tav tm="100000">
                                          <p:val>
                                            <p:strVal val="#ppt_x"/>
                                          </p:val>
                                        </p:tav>
                                      </p:tavLst>
                                    </p:anim>
                                    <p:anim calcmode="lin" valueType="num">
                                      <p:cBhvr>
                                        <p:cTn id="13" dur="500" fill="hold"/>
                                        <p:tgtEl>
                                          <p:spTgt spid="55300"/>
                                        </p:tgtEl>
                                        <p:attrNameLst>
                                          <p:attrName>ppt_y</p:attrName>
                                        </p:attrNameLst>
                                      </p:cBhvr>
                                      <p:tavLst>
                                        <p:tav tm="0">
                                          <p:val>
                                            <p:strVal val="#ppt_y"/>
                                          </p:val>
                                        </p:tav>
                                        <p:tav tm="100000">
                                          <p:val>
                                            <p:strVal val="#ppt_y"/>
                                          </p:val>
                                        </p:tav>
                                      </p:tavLst>
                                    </p:anim>
                                    <p:anim calcmode="lin" valueType="num">
                                      <p:cBhvr>
                                        <p:cTn id="14" dur="500" fill="hold"/>
                                        <p:tgtEl>
                                          <p:spTgt spid="55300"/>
                                        </p:tgtEl>
                                        <p:attrNameLst>
                                          <p:attrName>ppt_w</p:attrName>
                                        </p:attrNameLst>
                                      </p:cBhvr>
                                      <p:tavLst>
                                        <p:tav tm="0">
                                          <p:val>
                                            <p:fltVal val="0"/>
                                          </p:val>
                                        </p:tav>
                                        <p:tav tm="100000">
                                          <p:val>
                                            <p:strVal val="#ppt_w"/>
                                          </p:val>
                                        </p:tav>
                                      </p:tavLst>
                                    </p:anim>
                                    <p:anim calcmode="lin" valueType="num">
                                      <p:cBhvr>
                                        <p:cTn id="15" dur="500" fill="hold"/>
                                        <p:tgtEl>
                                          <p:spTgt spid="55300"/>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7" presetClass="entr" presetSubtype="8" fill="hold" grpId="0" nodeType="afterEffect">
                                  <p:stCondLst>
                                    <p:cond delay="0"/>
                                  </p:stCondLst>
                                  <p:childTnLst>
                                    <p:set>
                                      <p:cBhvr>
                                        <p:cTn id="18" dur="1" fill="hold">
                                          <p:stCondLst>
                                            <p:cond delay="0"/>
                                          </p:stCondLst>
                                        </p:cTn>
                                        <p:tgtEl>
                                          <p:spTgt spid="55301"/>
                                        </p:tgtEl>
                                        <p:attrNameLst>
                                          <p:attrName>style.visibility</p:attrName>
                                        </p:attrNameLst>
                                      </p:cBhvr>
                                      <p:to>
                                        <p:strVal val="visible"/>
                                      </p:to>
                                    </p:set>
                                    <p:anim calcmode="lin" valueType="num">
                                      <p:cBhvr>
                                        <p:cTn id="19" dur="500" fill="hold"/>
                                        <p:tgtEl>
                                          <p:spTgt spid="55301"/>
                                        </p:tgtEl>
                                        <p:attrNameLst>
                                          <p:attrName>ppt_x</p:attrName>
                                        </p:attrNameLst>
                                      </p:cBhvr>
                                      <p:tavLst>
                                        <p:tav tm="0">
                                          <p:val>
                                            <p:strVal val="#ppt_x-#ppt_w/2"/>
                                          </p:val>
                                        </p:tav>
                                        <p:tav tm="100000">
                                          <p:val>
                                            <p:strVal val="#ppt_x"/>
                                          </p:val>
                                        </p:tav>
                                      </p:tavLst>
                                    </p:anim>
                                    <p:anim calcmode="lin" valueType="num">
                                      <p:cBhvr>
                                        <p:cTn id="20" dur="500" fill="hold"/>
                                        <p:tgtEl>
                                          <p:spTgt spid="55301"/>
                                        </p:tgtEl>
                                        <p:attrNameLst>
                                          <p:attrName>ppt_y</p:attrName>
                                        </p:attrNameLst>
                                      </p:cBhvr>
                                      <p:tavLst>
                                        <p:tav tm="0">
                                          <p:val>
                                            <p:strVal val="#ppt_y"/>
                                          </p:val>
                                        </p:tav>
                                        <p:tav tm="100000">
                                          <p:val>
                                            <p:strVal val="#ppt_y"/>
                                          </p:val>
                                        </p:tav>
                                      </p:tavLst>
                                    </p:anim>
                                    <p:anim calcmode="lin" valueType="num">
                                      <p:cBhvr>
                                        <p:cTn id="21" dur="500" fill="hold"/>
                                        <p:tgtEl>
                                          <p:spTgt spid="55301"/>
                                        </p:tgtEl>
                                        <p:attrNameLst>
                                          <p:attrName>ppt_w</p:attrName>
                                        </p:attrNameLst>
                                      </p:cBhvr>
                                      <p:tavLst>
                                        <p:tav tm="0">
                                          <p:val>
                                            <p:fltVal val="0"/>
                                          </p:val>
                                        </p:tav>
                                        <p:tav tm="100000">
                                          <p:val>
                                            <p:strVal val="#ppt_w"/>
                                          </p:val>
                                        </p:tav>
                                      </p:tavLst>
                                    </p:anim>
                                    <p:anim calcmode="lin" valueType="num">
                                      <p:cBhvr>
                                        <p:cTn id="22" dur="500" fill="hold"/>
                                        <p:tgtEl>
                                          <p:spTgt spid="5530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000"/>
                            </p:stCondLst>
                            <p:childTnLst>
                              <p:par>
                                <p:cTn id="24" presetID="17" presetClass="entr" presetSubtype="8" fill="hold" grpId="0" nodeType="afterEffect">
                                  <p:stCondLst>
                                    <p:cond delay="0"/>
                                  </p:stCondLst>
                                  <p:childTnLst>
                                    <p:set>
                                      <p:cBhvr>
                                        <p:cTn id="25" dur="1" fill="hold">
                                          <p:stCondLst>
                                            <p:cond delay="0"/>
                                          </p:stCondLst>
                                        </p:cTn>
                                        <p:tgtEl>
                                          <p:spTgt spid="55304"/>
                                        </p:tgtEl>
                                        <p:attrNameLst>
                                          <p:attrName>style.visibility</p:attrName>
                                        </p:attrNameLst>
                                      </p:cBhvr>
                                      <p:to>
                                        <p:strVal val="visible"/>
                                      </p:to>
                                    </p:set>
                                    <p:anim calcmode="lin" valueType="num">
                                      <p:cBhvr>
                                        <p:cTn id="26" dur="500" fill="hold"/>
                                        <p:tgtEl>
                                          <p:spTgt spid="55304"/>
                                        </p:tgtEl>
                                        <p:attrNameLst>
                                          <p:attrName>ppt_x</p:attrName>
                                        </p:attrNameLst>
                                      </p:cBhvr>
                                      <p:tavLst>
                                        <p:tav tm="0">
                                          <p:val>
                                            <p:strVal val="#ppt_x-#ppt_w/2"/>
                                          </p:val>
                                        </p:tav>
                                        <p:tav tm="100000">
                                          <p:val>
                                            <p:strVal val="#ppt_x"/>
                                          </p:val>
                                        </p:tav>
                                      </p:tavLst>
                                    </p:anim>
                                    <p:anim calcmode="lin" valueType="num">
                                      <p:cBhvr>
                                        <p:cTn id="27" dur="500" fill="hold"/>
                                        <p:tgtEl>
                                          <p:spTgt spid="55304"/>
                                        </p:tgtEl>
                                        <p:attrNameLst>
                                          <p:attrName>ppt_y</p:attrName>
                                        </p:attrNameLst>
                                      </p:cBhvr>
                                      <p:tavLst>
                                        <p:tav tm="0">
                                          <p:val>
                                            <p:strVal val="#ppt_y"/>
                                          </p:val>
                                        </p:tav>
                                        <p:tav tm="100000">
                                          <p:val>
                                            <p:strVal val="#ppt_y"/>
                                          </p:val>
                                        </p:tav>
                                      </p:tavLst>
                                    </p:anim>
                                    <p:anim calcmode="lin" valueType="num">
                                      <p:cBhvr>
                                        <p:cTn id="28" dur="500" fill="hold"/>
                                        <p:tgtEl>
                                          <p:spTgt spid="55304"/>
                                        </p:tgtEl>
                                        <p:attrNameLst>
                                          <p:attrName>ppt_w</p:attrName>
                                        </p:attrNameLst>
                                      </p:cBhvr>
                                      <p:tavLst>
                                        <p:tav tm="0">
                                          <p:val>
                                            <p:fltVal val="0"/>
                                          </p:val>
                                        </p:tav>
                                        <p:tav tm="100000">
                                          <p:val>
                                            <p:strVal val="#ppt_w"/>
                                          </p:val>
                                        </p:tav>
                                      </p:tavLst>
                                    </p:anim>
                                    <p:anim calcmode="lin" valueType="num">
                                      <p:cBhvr>
                                        <p:cTn id="29" dur="500" fill="hold"/>
                                        <p:tgtEl>
                                          <p:spTgt spid="55304"/>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500"/>
                            </p:stCondLst>
                            <p:childTnLst>
                              <p:par>
                                <p:cTn id="31" presetID="17" presetClass="entr" presetSubtype="8" fill="hold" grpId="0" nodeType="afterEffect">
                                  <p:stCondLst>
                                    <p:cond delay="0"/>
                                  </p:stCondLst>
                                  <p:childTnLst>
                                    <p:set>
                                      <p:cBhvr>
                                        <p:cTn id="32" dur="1" fill="hold">
                                          <p:stCondLst>
                                            <p:cond delay="0"/>
                                          </p:stCondLst>
                                        </p:cTn>
                                        <p:tgtEl>
                                          <p:spTgt spid="55305"/>
                                        </p:tgtEl>
                                        <p:attrNameLst>
                                          <p:attrName>style.visibility</p:attrName>
                                        </p:attrNameLst>
                                      </p:cBhvr>
                                      <p:to>
                                        <p:strVal val="visible"/>
                                      </p:to>
                                    </p:set>
                                    <p:anim calcmode="lin" valueType="num">
                                      <p:cBhvr>
                                        <p:cTn id="33" dur="500" fill="hold"/>
                                        <p:tgtEl>
                                          <p:spTgt spid="55305"/>
                                        </p:tgtEl>
                                        <p:attrNameLst>
                                          <p:attrName>ppt_x</p:attrName>
                                        </p:attrNameLst>
                                      </p:cBhvr>
                                      <p:tavLst>
                                        <p:tav tm="0">
                                          <p:val>
                                            <p:strVal val="#ppt_x-#ppt_w/2"/>
                                          </p:val>
                                        </p:tav>
                                        <p:tav tm="100000">
                                          <p:val>
                                            <p:strVal val="#ppt_x"/>
                                          </p:val>
                                        </p:tav>
                                      </p:tavLst>
                                    </p:anim>
                                    <p:anim calcmode="lin" valueType="num">
                                      <p:cBhvr>
                                        <p:cTn id="34" dur="500" fill="hold"/>
                                        <p:tgtEl>
                                          <p:spTgt spid="55305"/>
                                        </p:tgtEl>
                                        <p:attrNameLst>
                                          <p:attrName>ppt_y</p:attrName>
                                        </p:attrNameLst>
                                      </p:cBhvr>
                                      <p:tavLst>
                                        <p:tav tm="0">
                                          <p:val>
                                            <p:strVal val="#ppt_y"/>
                                          </p:val>
                                        </p:tav>
                                        <p:tav tm="100000">
                                          <p:val>
                                            <p:strVal val="#ppt_y"/>
                                          </p:val>
                                        </p:tav>
                                      </p:tavLst>
                                    </p:anim>
                                    <p:anim calcmode="lin" valueType="num">
                                      <p:cBhvr>
                                        <p:cTn id="35" dur="500" fill="hold"/>
                                        <p:tgtEl>
                                          <p:spTgt spid="55305"/>
                                        </p:tgtEl>
                                        <p:attrNameLst>
                                          <p:attrName>ppt_w</p:attrName>
                                        </p:attrNameLst>
                                      </p:cBhvr>
                                      <p:tavLst>
                                        <p:tav tm="0">
                                          <p:val>
                                            <p:fltVal val="0"/>
                                          </p:val>
                                        </p:tav>
                                        <p:tav tm="100000">
                                          <p:val>
                                            <p:strVal val="#ppt_w"/>
                                          </p:val>
                                        </p:tav>
                                      </p:tavLst>
                                    </p:anim>
                                    <p:anim calcmode="lin" valueType="num">
                                      <p:cBhvr>
                                        <p:cTn id="36" dur="500" fill="hold"/>
                                        <p:tgtEl>
                                          <p:spTgt spid="5530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000"/>
                            </p:stCondLst>
                            <p:childTnLst>
                              <p:par>
                                <p:cTn id="38" presetID="17" presetClass="entr" presetSubtype="8" fill="hold" grpId="0" nodeType="afterEffect">
                                  <p:stCondLst>
                                    <p:cond delay="0"/>
                                  </p:stCondLst>
                                  <p:childTnLst>
                                    <p:set>
                                      <p:cBhvr>
                                        <p:cTn id="39" dur="1" fill="hold">
                                          <p:stCondLst>
                                            <p:cond delay="0"/>
                                          </p:stCondLst>
                                        </p:cTn>
                                        <p:tgtEl>
                                          <p:spTgt spid="55302"/>
                                        </p:tgtEl>
                                        <p:attrNameLst>
                                          <p:attrName>style.visibility</p:attrName>
                                        </p:attrNameLst>
                                      </p:cBhvr>
                                      <p:to>
                                        <p:strVal val="visible"/>
                                      </p:to>
                                    </p:set>
                                    <p:anim calcmode="lin" valueType="num">
                                      <p:cBhvr>
                                        <p:cTn id="40" dur="500" fill="hold"/>
                                        <p:tgtEl>
                                          <p:spTgt spid="55302"/>
                                        </p:tgtEl>
                                        <p:attrNameLst>
                                          <p:attrName>ppt_x</p:attrName>
                                        </p:attrNameLst>
                                      </p:cBhvr>
                                      <p:tavLst>
                                        <p:tav tm="0">
                                          <p:val>
                                            <p:strVal val="#ppt_x-#ppt_w/2"/>
                                          </p:val>
                                        </p:tav>
                                        <p:tav tm="100000">
                                          <p:val>
                                            <p:strVal val="#ppt_x"/>
                                          </p:val>
                                        </p:tav>
                                      </p:tavLst>
                                    </p:anim>
                                    <p:anim calcmode="lin" valueType="num">
                                      <p:cBhvr>
                                        <p:cTn id="41" dur="500" fill="hold"/>
                                        <p:tgtEl>
                                          <p:spTgt spid="55302"/>
                                        </p:tgtEl>
                                        <p:attrNameLst>
                                          <p:attrName>ppt_y</p:attrName>
                                        </p:attrNameLst>
                                      </p:cBhvr>
                                      <p:tavLst>
                                        <p:tav tm="0">
                                          <p:val>
                                            <p:strVal val="#ppt_y"/>
                                          </p:val>
                                        </p:tav>
                                        <p:tav tm="100000">
                                          <p:val>
                                            <p:strVal val="#ppt_y"/>
                                          </p:val>
                                        </p:tav>
                                      </p:tavLst>
                                    </p:anim>
                                    <p:anim calcmode="lin" valueType="num">
                                      <p:cBhvr>
                                        <p:cTn id="42" dur="500" fill="hold"/>
                                        <p:tgtEl>
                                          <p:spTgt spid="55302"/>
                                        </p:tgtEl>
                                        <p:attrNameLst>
                                          <p:attrName>ppt_w</p:attrName>
                                        </p:attrNameLst>
                                      </p:cBhvr>
                                      <p:tavLst>
                                        <p:tav tm="0">
                                          <p:val>
                                            <p:fltVal val="0"/>
                                          </p:val>
                                        </p:tav>
                                        <p:tav tm="100000">
                                          <p:val>
                                            <p:strVal val="#ppt_w"/>
                                          </p:val>
                                        </p:tav>
                                      </p:tavLst>
                                    </p:anim>
                                    <p:anim calcmode="lin" valueType="num">
                                      <p:cBhvr>
                                        <p:cTn id="43" dur="500" fill="hold"/>
                                        <p:tgtEl>
                                          <p:spTgt spid="55302"/>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55303"/>
                                        </p:tgtEl>
                                        <p:attrNameLst>
                                          <p:attrName>style.visibility</p:attrName>
                                        </p:attrNameLst>
                                      </p:cBhvr>
                                      <p:to>
                                        <p:strVal val="visible"/>
                                      </p:to>
                                    </p:set>
                                    <p:anim calcmode="lin" valueType="num">
                                      <p:cBhvr>
                                        <p:cTn id="48" dur="500" fill="hold"/>
                                        <p:tgtEl>
                                          <p:spTgt spid="55303"/>
                                        </p:tgtEl>
                                        <p:attrNameLst>
                                          <p:attrName>ppt_x</p:attrName>
                                        </p:attrNameLst>
                                      </p:cBhvr>
                                      <p:tavLst>
                                        <p:tav tm="0">
                                          <p:val>
                                            <p:strVal val="#ppt_x-#ppt_w/2"/>
                                          </p:val>
                                        </p:tav>
                                        <p:tav tm="100000">
                                          <p:val>
                                            <p:strVal val="#ppt_x"/>
                                          </p:val>
                                        </p:tav>
                                      </p:tavLst>
                                    </p:anim>
                                    <p:anim calcmode="lin" valueType="num">
                                      <p:cBhvr>
                                        <p:cTn id="49" dur="500" fill="hold"/>
                                        <p:tgtEl>
                                          <p:spTgt spid="55303"/>
                                        </p:tgtEl>
                                        <p:attrNameLst>
                                          <p:attrName>ppt_y</p:attrName>
                                        </p:attrNameLst>
                                      </p:cBhvr>
                                      <p:tavLst>
                                        <p:tav tm="0">
                                          <p:val>
                                            <p:strVal val="#ppt_y"/>
                                          </p:val>
                                        </p:tav>
                                        <p:tav tm="100000">
                                          <p:val>
                                            <p:strVal val="#ppt_y"/>
                                          </p:val>
                                        </p:tav>
                                      </p:tavLst>
                                    </p:anim>
                                    <p:anim calcmode="lin" valueType="num">
                                      <p:cBhvr>
                                        <p:cTn id="50" dur="500" fill="hold"/>
                                        <p:tgtEl>
                                          <p:spTgt spid="55303"/>
                                        </p:tgtEl>
                                        <p:attrNameLst>
                                          <p:attrName>ppt_w</p:attrName>
                                        </p:attrNameLst>
                                      </p:cBhvr>
                                      <p:tavLst>
                                        <p:tav tm="0">
                                          <p:val>
                                            <p:fltVal val="0"/>
                                          </p:val>
                                        </p:tav>
                                        <p:tav tm="100000">
                                          <p:val>
                                            <p:strVal val="#ppt_w"/>
                                          </p:val>
                                        </p:tav>
                                      </p:tavLst>
                                    </p:anim>
                                    <p:anim calcmode="lin" valueType="num">
                                      <p:cBhvr>
                                        <p:cTn id="51" dur="500" fill="hold"/>
                                        <p:tgtEl>
                                          <p:spTgt spid="55303"/>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500"/>
                            </p:stCondLst>
                            <p:childTnLst>
                              <p:par>
                                <p:cTn id="53" presetID="17" presetClass="entr" presetSubtype="8" fill="hold" grpId="0" nodeType="afterEffect">
                                  <p:stCondLst>
                                    <p:cond delay="0"/>
                                  </p:stCondLst>
                                  <p:childTnLst>
                                    <p:set>
                                      <p:cBhvr>
                                        <p:cTn id="54" dur="1" fill="hold">
                                          <p:stCondLst>
                                            <p:cond delay="0"/>
                                          </p:stCondLst>
                                        </p:cTn>
                                        <p:tgtEl>
                                          <p:spTgt spid="55306"/>
                                        </p:tgtEl>
                                        <p:attrNameLst>
                                          <p:attrName>style.visibility</p:attrName>
                                        </p:attrNameLst>
                                      </p:cBhvr>
                                      <p:to>
                                        <p:strVal val="visible"/>
                                      </p:to>
                                    </p:set>
                                    <p:anim calcmode="lin" valueType="num">
                                      <p:cBhvr>
                                        <p:cTn id="55" dur="500" fill="hold"/>
                                        <p:tgtEl>
                                          <p:spTgt spid="55306"/>
                                        </p:tgtEl>
                                        <p:attrNameLst>
                                          <p:attrName>ppt_x</p:attrName>
                                        </p:attrNameLst>
                                      </p:cBhvr>
                                      <p:tavLst>
                                        <p:tav tm="0">
                                          <p:val>
                                            <p:strVal val="#ppt_x-#ppt_w/2"/>
                                          </p:val>
                                        </p:tav>
                                        <p:tav tm="100000">
                                          <p:val>
                                            <p:strVal val="#ppt_x"/>
                                          </p:val>
                                        </p:tav>
                                      </p:tavLst>
                                    </p:anim>
                                    <p:anim calcmode="lin" valueType="num">
                                      <p:cBhvr>
                                        <p:cTn id="56" dur="500" fill="hold"/>
                                        <p:tgtEl>
                                          <p:spTgt spid="55306"/>
                                        </p:tgtEl>
                                        <p:attrNameLst>
                                          <p:attrName>ppt_y</p:attrName>
                                        </p:attrNameLst>
                                      </p:cBhvr>
                                      <p:tavLst>
                                        <p:tav tm="0">
                                          <p:val>
                                            <p:strVal val="#ppt_y"/>
                                          </p:val>
                                        </p:tav>
                                        <p:tav tm="100000">
                                          <p:val>
                                            <p:strVal val="#ppt_y"/>
                                          </p:val>
                                        </p:tav>
                                      </p:tavLst>
                                    </p:anim>
                                    <p:anim calcmode="lin" valueType="num">
                                      <p:cBhvr>
                                        <p:cTn id="57" dur="500" fill="hold"/>
                                        <p:tgtEl>
                                          <p:spTgt spid="55306"/>
                                        </p:tgtEl>
                                        <p:attrNameLst>
                                          <p:attrName>ppt_w</p:attrName>
                                        </p:attrNameLst>
                                      </p:cBhvr>
                                      <p:tavLst>
                                        <p:tav tm="0">
                                          <p:val>
                                            <p:fltVal val="0"/>
                                          </p:val>
                                        </p:tav>
                                        <p:tav tm="100000">
                                          <p:val>
                                            <p:strVal val="#ppt_w"/>
                                          </p:val>
                                        </p:tav>
                                      </p:tavLst>
                                    </p:anim>
                                    <p:anim calcmode="lin" valueType="num">
                                      <p:cBhvr>
                                        <p:cTn id="58" dur="500" fill="hold"/>
                                        <p:tgtEl>
                                          <p:spTgt spid="55306"/>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1000"/>
                            </p:stCondLst>
                            <p:childTnLst>
                              <p:par>
                                <p:cTn id="60" presetID="17" presetClass="entr" presetSubtype="8" fill="hold" grpId="0" nodeType="afterEffect">
                                  <p:stCondLst>
                                    <p:cond delay="0"/>
                                  </p:stCondLst>
                                  <p:childTnLst>
                                    <p:set>
                                      <p:cBhvr>
                                        <p:cTn id="61" dur="1" fill="hold">
                                          <p:stCondLst>
                                            <p:cond delay="0"/>
                                          </p:stCondLst>
                                        </p:cTn>
                                        <p:tgtEl>
                                          <p:spTgt spid="55307"/>
                                        </p:tgtEl>
                                        <p:attrNameLst>
                                          <p:attrName>style.visibility</p:attrName>
                                        </p:attrNameLst>
                                      </p:cBhvr>
                                      <p:to>
                                        <p:strVal val="visible"/>
                                      </p:to>
                                    </p:set>
                                    <p:anim calcmode="lin" valueType="num">
                                      <p:cBhvr>
                                        <p:cTn id="62" dur="500" fill="hold"/>
                                        <p:tgtEl>
                                          <p:spTgt spid="55307"/>
                                        </p:tgtEl>
                                        <p:attrNameLst>
                                          <p:attrName>ppt_x</p:attrName>
                                        </p:attrNameLst>
                                      </p:cBhvr>
                                      <p:tavLst>
                                        <p:tav tm="0">
                                          <p:val>
                                            <p:strVal val="#ppt_x-#ppt_w/2"/>
                                          </p:val>
                                        </p:tav>
                                        <p:tav tm="100000">
                                          <p:val>
                                            <p:strVal val="#ppt_x"/>
                                          </p:val>
                                        </p:tav>
                                      </p:tavLst>
                                    </p:anim>
                                    <p:anim calcmode="lin" valueType="num">
                                      <p:cBhvr>
                                        <p:cTn id="63" dur="500" fill="hold"/>
                                        <p:tgtEl>
                                          <p:spTgt spid="55307"/>
                                        </p:tgtEl>
                                        <p:attrNameLst>
                                          <p:attrName>ppt_y</p:attrName>
                                        </p:attrNameLst>
                                      </p:cBhvr>
                                      <p:tavLst>
                                        <p:tav tm="0">
                                          <p:val>
                                            <p:strVal val="#ppt_y"/>
                                          </p:val>
                                        </p:tav>
                                        <p:tav tm="100000">
                                          <p:val>
                                            <p:strVal val="#ppt_y"/>
                                          </p:val>
                                        </p:tav>
                                      </p:tavLst>
                                    </p:anim>
                                    <p:anim calcmode="lin" valueType="num">
                                      <p:cBhvr>
                                        <p:cTn id="64" dur="500" fill="hold"/>
                                        <p:tgtEl>
                                          <p:spTgt spid="55307"/>
                                        </p:tgtEl>
                                        <p:attrNameLst>
                                          <p:attrName>ppt_w</p:attrName>
                                        </p:attrNameLst>
                                      </p:cBhvr>
                                      <p:tavLst>
                                        <p:tav tm="0">
                                          <p:val>
                                            <p:fltVal val="0"/>
                                          </p:val>
                                        </p:tav>
                                        <p:tav tm="100000">
                                          <p:val>
                                            <p:strVal val="#ppt_w"/>
                                          </p:val>
                                        </p:tav>
                                      </p:tavLst>
                                    </p:anim>
                                    <p:anim calcmode="lin" valueType="num">
                                      <p:cBhvr>
                                        <p:cTn id="65" dur="500" fill="hold"/>
                                        <p:tgtEl>
                                          <p:spTgt spid="55307"/>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1500"/>
                            </p:stCondLst>
                            <p:childTnLst>
                              <p:par>
                                <p:cTn id="67" presetID="17" presetClass="entr" presetSubtype="8" fill="hold" grpId="0" nodeType="afterEffect">
                                  <p:stCondLst>
                                    <p:cond delay="0"/>
                                  </p:stCondLst>
                                  <p:childTnLst>
                                    <p:set>
                                      <p:cBhvr>
                                        <p:cTn id="68" dur="1" fill="hold">
                                          <p:stCondLst>
                                            <p:cond delay="0"/>
                                          </p:stCondLst>
                                        </p:cTn>
                                        <p:tgtEl>
                                          <p:spTgt spid="55308"/>
                                        </p:tgtEl>
                                        <p:attrNameLst>
                                          <p:attrName>style.visibility</p:attrName>
                                        </p:attrNameLst>
                                      </p:cBhvr>
                                      <p:to>
                                        <p:strVal val="visible"/>
                                      </p:to>
                                    </p:set>
                                    <p:anim calcmode="lin" valueType="num">
                                      <p:cBhvr>
                                        <p:cTn id="69" dur="500" fill="hold"/>
                                        <p:tgtEl>
                                          <p:spTgt spid="55308"/>
                                        </p:tgtEl>
                                        <p:attrNameLst>
                                          <p:attrName>ppt_x</p:attrName>
                                        </p:attrNameLst>
                                      </p:cBhvr>
                                      <p:tavLst>
                                        <p:tav tm="0">
                                          <p:val>
                                            <p:strVal val="#ppt_x-#ppt_w/2"/>
                                          </p:val>
                                        </p:tav>
                                        <p:tav tm="100000">
                                          <p:val>
                                            <p:strVal val="#ppt_x"/>
                                          </p:val>
                                        </p:tav>
                                      </p:tavLst>
                                    </p:anim>
                                    <p:anim calcmode="lin" valueType="num">
                                      <p:cBhvr>
                                        <p:cTn id="70" dur="500" fill="hold"/>
                                        <p:tgtEl>
                                          <p:spTgt spid="55308"/>
                                        </p:tgtEl>
                                        <p:attrNameLst>
                                          <p:attrName>ppt_y</p:attrName>
                                        </p:attrNameLst>
                                      </p:cBhvr>
                                      <p:tavLst>
                                        <p:tav tm="0">
                                          <p:val>
                                            <p:strVal val="#ppt_y"/>
                                          </p:val>
                                        </p:tav>
                                        <p:tav tm="100000">
                                          <p:val>
                                            <p:strVal val="#ppt_y"/>
                                          </p:val>
                                        </p:tav>
                                      </p:tavLst>
                                    </p:anim>
                                    <p:anim calcmode="lin" valueType="num">
                                      <p:cBhvr>
                                        <p:cTn id="71" dur="500" fill="hold"/>
                                        <p:tgtEl>
                                          <p:spTgt spid="55308"/>
                                        </p:tgtEl>
                                        <p:attrNameLst>
                                          <p:attrName>ppt_w</p:attrName>
                                        </p:attrNameLst>
                                      </p:cBhvr>
                                      <p:tavLst>
                                        <p:tav tm="0">
                                          <p:val>
                                            <p:fltVal val="0"/>
                                          </p:val>
                                        </p:tav>
                                        <p:tav tm="100000">
                                          <p:val>
                                            <p:strVal val="#ppt_w"/>
                                          </p:val>
                                        </p:tav>
                                      </p:tavLst>
                                    </p:anim>
                                    <p:anim calcmode="lin" valueType="num">
                                      <p:cBhvr>
                                        <p:cTn id="72" dur="500" fill="hold"/>
                                        <p:tgtEl>
                                          <p:spTgt spid="55308"/>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2000"/>
                            </p:stCondLst>
                            <p:childTnLst>
                              <p:par>
                                <p:cTn id="74" presetID="17" presetClass="entr" presetSubtype="8" fill="hold" grpId="0" nodeType="afterEffect">
                                  <p:stCondLst>
                                    <p:cond delay="0"/>
                                  </p:stCondLst>
                                  <p:childTnLst>
                                    <p:set>
                                      <p:cBhvr>
                                        <p:cTn id="75" dur="1" fill="hold">
                                          <p:stCondLst>
                                            <p:cond delay="0"/>
                                          </p:stCondLst>
                                        </p:cTn>
                                        <p:tgtEl>
                                          <p:spTgt spid="55309"/>
                                        </p:tgtEl>
                                        <p:attrNameLst>
                                          <p:attrName>style.visibility</p:attrName>
                                        </p:attrNameLst>
                                      </p:cBhvr>
                                      <p:to>
                                        <p:strVal val="visible"/>
                                      </p:to>
                                    </p:set>
                                    <p:anim calcmode="lin" valueType="num">
                                      <p:cBhvr>
                                        <p:cTn id="76" dur="500" fill="hold"/>
                                        <p:tgtEl>
                                          <p:spTgt spid="55309"/>
                                        </p:tgtEl>
                                        <p:attrNameLst>
                                          <p:attrName>ppt_x</p:attrName>
                                        </p:attrNameLst>
                                      </p:cBhvr>
                                      <p:tavLst>
                                        <p:tav tm="0">
                                          <p:val>
                                            <p:strVal val="#ppt_x-#ppt_w/2"/>
                                          </p:val>
                                        </p:tav>
                                        <p:tav tm="100000">
                                          <p:val>
                                            <p:strVal val="#ppt_x"/>
                                          </p:val>
                                        </p:tav>
                                      </p:tavLst>
                                    </p:anim>
                                    <p:anim calcmode="lin" valueType="num">
                                      <p:cBhvr>
                                        <p:cTn id="77" dur="500" fill="hold"/>
                                        <p:tgtEl>
                                          <p:spTgt spid="55309"/>
                                        </p:tgtEl>
                                        <p:attrNameLst>
                                          <p:attrName>ppt_y</p:attrName>
                                        </p:attrNameLst>
                                      </p:cBhvr>
                                      <p:tavLst>
                                        <p:tav tm="0">
                                          <p:val>
                                            <p:strVal val="#ppt_y"/>
                                          </p:val>
                                        </p:tav>
                                        <p:tav tm="100000">
                                          <p:val>
                                            <p:strVal val="#ppt_y"/>
                                          </p:val>
                                        </p:tav>
                                      </p:tavLst>
                                    </p:anim>
                                    <p:anim calcmode="lin" valueType="num">
                                      <p:cBhvr>
                                        <p:cTn id="78" dur="500" fill="hold"/>
                                        <p:tgtEl>
                                          <p:spTgt spid="55309"/>
                                        </p:tgtEl>
                                        <p:attrNameLst>
                                          <p:attrName>ppt_w</p:attrName>
                                        </p:attrNameLst>
                                      </p:cBhvr>
                                      <p:tavLst>
                                        <p:tav tm="0">
                                          <p:val>
                                            <p:fltVal val="0"/>
                                          </p:val>
                                        </p:tav>
                                        <p:tav tm="100000">
                                          <p:val>
                                            <p:strVal val="#ppt_w"/>
                                          </p:val>
                                        </p:tav>
                                      </p:tavLst>
                                    </p:anim>
                                    <p:anim calcmode="lin" valueType="num">
                                      <p:cBhvr>
                                        <p:cTn id="79" dur="500" fill="hold"/>
                                        <p:tgtEl>
                                          <p:spTgt spid="55309"/>
                                        </p:tgtEl>
                                        <p:attrNameLst>
                                          <p:attrName>ppt_h</p:attrName>
                                        </p:attrNameLst>
                                      </p:cBhvr>
                                      <p:tavLst>
                                        <p:tav tm="0">
                                          <p:val>
                                            <p:strVal val="#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5310"/>
                                        </p:tgtEl>
                                        <p:attrNameLst>
                                          <p:attrName>style.visibility</p:attrName>
                                        </p:attrNameLst>
                                      </p:cBhvr>
                                      <p:to>
                                        <p:strVal val="visible"/>
                                      </p:to>
                                    </p:set>
                                    <p:animEffect transition="in" filter="dissolve">
                                      <p:cBhvr>
                                        <p:cTn id="84" dur="500"/>
                                        <p:tgtEl>
                                          <p:spTgt spid="5531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7" presetClass="entr" presetSubtype="8" fill="hold" grpId="0" nodeType="clickEffect">
                                  <p:stCondLst>
                                    <p:cond delay="0"/>
                                  </p:stCondLst>
                                  <p:childTnLst>
                                    <p:set>
                                      <p:cBhvr>
                                        <p:cTn id="88" dur="1" fill="hold">
                                          <p:stCondLst>
                                            <p:cond delay="0"/>
                                          </p:stCondLst>
                                        </p:cTn>
                                        <p:tgtEl>
                                          <p:spTgt spid="55311"/>
                                        </p:tgtEl>
                                        <p:attrNameLst>
                                          <p:attrName>style.visibility</p:attrName>
                                        </p:attrNameLst>
                                      </p:cBhvr>
                                      <p:to>
                                        <p:strVal val="visible"/>
                                      </p:to>
                                    </p:set>
                                    <p:anim calcmode="lin" valueType="num">
                                      <p:cBhvr>
                                        <p:cTn id="89" dur="500" fill="hold"/>
                                        <p:tgtEl>
                                          <p:spTgt spid="55311"/>
                                        </p:tgtEl>
                                        <p:attrNameLst>
                                          <p:attrName>ppt_x</p:attrName>
                                        </p:attrNameLst>
                                      </p:cBhvr>
                                      <p:tavLst>
                                        <p:tav tm="0">
                                          <p:val>
                                            <p:strVal val="#ppt_x-#ppt_w/2"/>
                                          </p:val>
                                        </p:tav>
                                        <p:tav tm="100000">
                                          <p:val>
                                            <p:strVal val="#ppt_x"/>
                                          </p:val>
                                        </p:tav>
                                      </p:tavLst>
                                    </p:anim>
                                    <p:anim calcmode="lin" valueType="num">
                                      <p:cBhvr>
                                        <p:cTn id="90" dur="500" fill="hold"/>
                                        <p:tgtEl>
                                          <p:spTgt spid="55311"/>
                                        </p:tgtEl>
                                        <p:attrNameLst>
                                          <p:attrName>ppt_y</p:attrName>
                                        </p:attrNameLst>
                                      </p:cBhvr>
                                      <p:tavLst>
                                        <p:tav tm="0">
                                          <p:val>
                                            <p:strVal val="#ppt_y"/>
                                          </p:val>
                                        </p:tav>
                                        <p:tav tm="100000">
                                          <p:val>
                                            <p:strVal val="#ppt_y"/>
                                          </p:val>
                                        </p:tav>
                                      </p:tavLst>
                                    </p:anim>
                                    <p:anim calcmode="lin" valueType="num">
                                      <p:cBhvr>
                                        <p:cTn id="91" dur="500" fill="hold"/>
                                        <p:tgtEl>
                                          <p:spTgt spid="55311"/>
                                        </p:tgtEl>
                                        <p:attrNameLst>
                                          <p:attrName>ppt_w</p:attrName>
                                        </p:attrNameLst>
                                      </p:cBhvr>
                                      <p:tavLst>
                                        <p:tav tm="0">
                                          <p:val>
                                            <p:fltVal val="0"/>
                                          </p:val>
                                        </p:tav>
                                        <p:tav tm="100000">
                                          <p:val>
                                            <p:strVal val="#ppt_w"/>
                                          </p:val>
                                        </p:tav>
                                      </p:tavLst>
                                    </p:anim>
                                    <p:anim calcmode="lin" valueType="num">
                                      <p:cBhvr>
                                        <p:cTn id="92" dur="500" fill="hold"/>
                                        <p:tgtEl>
                                          <p:spTgt spid="55311"/>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55313"/>
                                        </p:tgtEl>
                                        <p:attrNameLst>
                                          <p:attrName>style.visibility</p:attrName>
                                        </p:attrNameLst>
                                      </p:cBhvr>
                                      <p:to>
                                        <p:strVal val="visible"/>
                                      </p:to>
                                    </p:set>
                                    <p:anim calcmode="lin" valueType="num">
                                      <p:cBhvr>
                                        <p:cTn id="97" dur="500" fill="hold"/>
                                        <p:tgtEl>
                                          <p:spTgt spid="55313"/>
                                        </p:tgtEl>
                                        <p:attrNameLst>
                                          <p:attrName>ppt_x</p:attrName>
                                        </p:attrNameLst>
                                      </p:cBhvr>
                                      <p:tavLst>
                                        <p:tav tm="0">
                                          <p:val>
                                            <p:strVal val="#ppt_x-#ppt_w/2"/>
                                          </p:val>
                                        </p:tav>
                                        <p:tav tm="100000">
                                          <p:val>
                                            <p:strVal val="#ppt_x"/>
                                          </p:val>
                                        </p:tav>
                                      </p:tavLst>
                                    </p:anim>
                                    <p:anim calcmode="lin" valueType="num">
                                      <p:cBhvr>
                                        <p:cTn id="98" dur="500" fill="hold"/>
                                        <p:tgtEl>
                                          <p:spTgt spid="55313"/>
                                        </p:tgtEl>
                                        <p:attrNameLst>
                                          <p:attrName>ppt_y</p:attrName>
                                        </p:attrNameLst>
                                      </p:cBhvr>
                                      <p:tavLst>
                                        <p:tav tm="0">
                                          <p:val>
                                            <p:strVal val="#ppt_y"/>
                                          </p:val>
                                        </p:tav>
                                        <p:tav tm="100000">
                                          <p:val>
                                            <p:strVal val="#ppt_y"/>
                                          </p:val>
                                        </p:tav>
                                      </p:tavLst>
                                    </p:anim>
                                    <p:anim calcmode="lin" valueType="num">
                                      <p:cBhvr>
                                        <p:cTn id="99" dur="500" fill="hold"/>
                                        <p:tgtEl>
                                          <p:spTgt spid="55313"/>
                                        </p:tgtEl>
                                        <p:attrNameLst>
                                          <p:attrName>ppt_w</p:attrName>
                                        </p:attrNameLst>
                                      </p:cBhvr>
                                      <p:tavLst>
                                        <p:tav tm="0">
                                          <p:val>
                                            <p:fltVal val="0"/>
                                          </p:val>
                                        </p:tav>
                                        <p:tav tm="100000">
                                          <p:val>
                                            <p:strVal val="#ppt_w"/>
                                          </p:val>
                                        </p:tav>
                                      </p:tavLst>
                                    </p:anim>
                                    <p:anim calcmode="lin" valueType="num">
                                      <p:cBhvr>
                                        <p:cTn id="100" dur="500" fill="hold"/>
                                        <p:tgtEl>
                                          <p:spTgt spid="55313"/>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500"/>
                            </p:stCondLst>
                            <p:childTnLst>
                              <p:par>
                                <p:cTn id="102" presetID="17" presetClass="entr" presetSubtype="8" fill="hold" grpId="0" nodeType="afterEffect">
                                  <p:stCondLst>
                                    <p:cond delay="0"/>
                                  </p:stCondLst>
                                  <p:childTnLst>
                                    <p:set>
                                      <p:cBhvr>
                                        <p:cTn id="103" dur="1" fill="hold">
                                          <p:stCondLst>
                                            <p:cond delay="0"/>
                                          </p:stCondLst>
                                        </p:cTn>
                                        <p:tgtEl>
                                          <p:spTgt spid="55314"/>
                                        </p:tgtEl>
                                        <p:attrNameLst>
                                          <p:attrName>style.visibility</p:attrName>
                                        </p:attrNameLst>
                                      </p:cBhvr>
                                      <p:to>
                                        <p:strVal val="visible"/>
                                      </p:to>
                                    </p:set>
                                    <p:anim calcmode="lin" valueType="num">
                                      <p:cBhvr>
                                        <p:cTn id="104" dur="500" fill="hold"/>
                                        <p:tgtEl>
                                          <p:spTgt spid="55314"/>
                                        </p:tgtEl>
                                        <p:attrNameLst>
                                          <p:attrName>ppt_x</p:attrName>
                                        </p:attrNameLst>
                                      </p:cBhvr>
                                      <p:tavLst>
                                        <p:tav tm="0">
                                          <p:val>
                                            <p:strVal val="#ppt_x-#ppt_w/2"/>
                                          </p:val>
                                        </p:tav>
                                        <p:tav tm="100000">
                                          <p:val>
                                            <p:strVal val="#ppt_x"/>
                                          </p:val>
                                        </p:tav>
                                      </p:tavLst>
                                    </p:anim>
                                    <p:anim calcmode="lin" valueType="num">
                                      <p:cBhvr>
                                        <p:cTn id="105" dur="500" fill="hold"/>
                                        <p:tgtEl>
                                          <p:spTgt spid="55314"/>
                                        </p:tgtEl>
                                        <p:attrNameLst>
                                          <p:attrName>ppt_y</p:attrName>
                                        </p:attrNameLst>
                                      </p:cBhvr>
                                      <p:tavLst>
                                        <p:tav tm="0">
                                          <p:val>
                                            <p:strVal val="#ppt_y"/>
                                          </p:val>
                                        </p:tav>
                                        <p:tav tm="100000">
                                          <p:val>
                                            <p:strVal val="#ppt_y"/>
                                          </p:val>
                                        </p:tav>
                                      </p:tavLst>
                                    </p:anim>
                                    <p:anim calcmode="lin" valueType="num">
                                      <p:cBhvr>
                                        <p:cTn id="106" dur="500" fill="hold"/>
                                        <p:tgtEl>
                                          <p:spTgt spid="55314"/>
                                        </p:tgtEl>
                                        <p:attrNameLst>
                                          <p:attrName>ppt_w</p:attrName>
                                        </p:attrNameLst>
                                      </p:cBhvr>
                                      <p:tavLst>
                                        <p:tav tm="0">
                                          <p:val>
                                            <p:fltVal val="0"/>
                                          </p:val>
                                        </p:tav>
                                        <p:tav tm="100000">
                                          <p:val>
                                            <p:strVal val="#ppt_w"/>
                                          </p:val>
                                        </p:tav>
                                      </p:tavLst>
                                    </p:anim>
                                    <p:anim calcmode="lin" valueType="num">
                                      <p:cBhvr>
                                        <p:cTn id="107" dur="500" fill="hold"/>
                                        <p:tgtEl>
                                          <p:spTgt spid="55314"/>
                                        </p:tgtEl>
                                        <p:attrNameLst>
                                          <p:attrName>ppt_h</p:attrName>
                                        </p:attrNameLst>
                                      </p:cBhvr>
                                      <p:tavLst>
                                        <p:tav tm="0">
                                          <p:val>
                                            <p:strVal val="#ppt_h"/>
                                          </p:val>
                                        </p:tav>
                                        <p:tav tm="100000">
                                          <p:val>
                                            <p:strVal val="#ppt_h"/>
                                          </p:val>
                                        </p:tav>
                                      </p:tavLst>
                                    </p:anim>
                                  </p:childTnLst>
                                </p:cTn>
                              </p:par>
                            </p:childTnLst>
                          </p:cTn>
                        </p:par>
                        <p:par>
                          <p:cTn id="108" fill="hold" nodeType="afterGroup">
                            <p:stCondLst>
                              <p:cond delay="1000"/>
                            </p:stCondLst>
                            <p:childTnLst>
                              <p:par>
                                <p:cTn id="109" presetID="17" presetClass="entr" presetSubtype="8" fill="hold" grpId="0" nodeType="afterEffect">
                                  <p:stCondLst>
                                    <p:cond delay="0"/>
                                  </p:stCondLst>
                                  <p:childTnLst>
                                    <p:set>
                                      <p:cBhvr>
                                        <p:cTn id="110" dur="1" fill="hold">
                                          <p:stCondLst>
                                            <p:cond delay="0"/>
                                          </p:stCondLst>
                                        </p:cTn>
                                        <p:tgtEl>
                                          <p:spTgt spid="55316"/>
                                        </p:tgtEl>
                                        <p:attrNameLst>
                                          <p:attrName>style.visibility</p:attrName>
                                        </p:attrNameLst>
                                      </p:cBhvr>
                                      <p:to>
                                        <p:strVal val="visible"/>
                                      </p:to>
                                    </p:set>
                                    <p:anim calcmode="lin" valueType="num">
                                      <p:cBhvr>
                                        <p:cTn id="111" dur="500" fill="hold"/>
                                        <p:tgtEl>
                                          <p:spTgt spid="55316"/>
                                        </p:tgtEl>
                                        <p:attrNameLst>
                                          <p:attrName>ppt_x</p:attrName>
                                        </p:attrNameLst>
                                      </p:cBhvr>
                                      <p:tavLst>
                                        <p:tav tm="0">
                                          <p:val>
                                            <p:strVal val="#ppt_x-#ppt_w/2"/>
                                          </p:val>
                                        </p:tav>
                                        <p:tav tm="100000">
                                          <p:val>
                                            <p:strVal val="#ppt_x"/>
                                          </p:val>
                                        </p:tav>
                                      </p:tavLst>
                                    </p:anim>
                                    <p:anim calcmode="lin" valueType="num">
                                      <p:cBhvr>
                                        <p:cTn id="112" dur="500" fill="hold"/>
                                        <p:tgtEl>
                                          <p:spTgt spid="55316"/>
                                        </p:tgtEl>
                                        <p:attrNameLst>
                                          <p:attrName>ppt_y</p:attrName>
                                        </p:attrNameLst>
                                      </p:cBhvr>
                                      <p:tavLst>
                                        <p:tav tm="0">
                                          <p:val>
                                            <p:strVal val="#ppt_y"/>
                                          </p:val>
                                        </p:tav>
                                        <p:tav tm="100000">
                                          <p:val>
                                            <p:strVal val="#ppt_y"/>
                                          </p:val>
                                        </p:tav>
                                      </p:tavLst>
                                    </p:anim>
                                    <p:anim calcmode="lin" valueType="num">
                                      <p:cBhvr>
                                        <p:cTn id="113" dur="500" fill="hold"/>
                                        <p:tgtEl>
                                          <p:spTgt spid="55316"/>
                                        </p:tgtEl>
                                        <p:attrNameLst>
                                          <p:attrName>ppt_w</p:attrName>
                                        </p:attrNameLst>
                                      </p:cBhvr>
                                      <p:tavLst>
                                        <p:tav tm="0">
                                          <p:val>
                                            <p:fltVal val="0"/>
                                          </p:val>
                                        </p:tav>
                                        <p:tav tm="100000">
                                          <p:val>
                                            <p:strVal val="#ppt_w"/>
                                          </p:val>
                                        </p:tav>
                                      </p:tavLst>
                                    </p:anim>
                                    <p:anim calcmode="lin" valueType="num">
                                      <p:cBhvr>
                                        <p:cTn id="114" dur="500" fill="hold"/>
                                        <p:tgtEl>
                                          <p:spTgt spid="55316"/>
                                        </p:tgtEl>
                                        <p:attrNameLst>
                                          <p:attrName>ppt_h</p:attrName>
                                        </p:attrNameLst>
                                      </p:cBhvr>
                                      <p:tavLst>
                                        <p:tav tm="0">
                                          <p:val>
                                            <p:strVal val="#ppt_h"/>
                                          </p:val>
                                        </p:tav>
                                        <p:tav tm="100000">
                                          <p:val>
                                            <p:strVal val="#ppt_h"/>
                                          </p:val>
                                        </p:tav>
                                      </p:tavLst>
                                    </p:anim>
                                  </p:childTnLst>
                                </p:cTn>
                              </p:par>
                            </p:childTnLst>
                          </p:cTn>
                        </p:par>
                        <p:par>
                          <p:cTn id="115" fill="hold" nodeType="afterGroup">
                            <p:stCondLst>
                              <p:cond delay="1500"/>
                            </p:stCondLst>
                            <p:childTnLst>
                              <p:par>
                                <p:cTn id="116" presetID="17" presetClass="entr" presetSubtype="8" fill="hold" grpId="0" nodeType="afterEffect">
                                  <p:stCondLst>
                                    <p:cond delay="0"/>
                                  </p:stCondLst>
                                  <p:childTnLst>
                                    <p:set>
                                      <p:cBhvr>
                                        <p:cTn id="117" dur="1" fill="hold">
                                          <p:stCondLst>
                                            <p:cond delay="0"/>
                                          </p:stCondLst>
                                        </p:cTn>
                                        <p:tgtEl>
                                          <p:spTgt spid="55315"/>
                                        </p:tgtEl>
                                        <p:attrNameLst>
                                          <p:attrName>style.visibility</p:attrName>
                                        </p:attrNameLst>
                                      </p:cBhvr>
                                      <p:to>
                                        <p:strVal val="visible"/>
                                      </p:to>
                                    </p:set>
                                    <p:anim calcmode="lin" valueType="num">
                                      <p:cBhvr>
                                        <p:cTn id="118" dur="500" fill="hold"/>
                                        <p:tgtEl>
                                          <p:spTgt spid="55315"/>
                                        </p:tgtEl>
                                        <p:attrNameLst>
                                          <p:attrName>ppt_x</p:attrName>
                                        </p:attrNameLst>
                                      </p:cBhvr>
                                      <p:tavLst>
                                        <p:tav tm="0">
                                          <p:val>
                                            <p:strVal val="#ppt_x-#ppt_w/2"/>
                                          </p:val>
                                        </p:tav>
                                        <p:tav tm="100000">
                                          <p:val>
                                            <p:strVal val="#ppt_x"/>
                                          </p:val>
                                        </p:tav>
                                      </p:tavLst>
                                    </p:anim>
                                    <p:anim calcmode="lin" valueType="num">
                                      <p:cBhvr>
                                        <p:cTn id="119" dur="500" fill="hold"/>
                                        <p:tgtEl>
                                          <p:spTgt spid="55315"/>
                                        </p:tgtEl>
                                        <p:attrNameLst>
                                          <p:attrName>ppt_y</p:attrName>
                                        </p:attrNameLst>
                                      </p:cBhvr>
                                      <p:tavLst>
                                        <p:tav tm="0">
                                          <p:val>
                                            <p:strVal val="#ppt_y"/>
                                          </p:val>
                                        </p:tav>
                                        <p:tav tm="100000">
                                          <p:val>
                                            <p:strVal val="#ppt_y"/>
                                          </p:val>
                                        </p:tav>
                                      </p:tavLst>
                                    </p:anim>
                                    <p:anim calcmode="lin" valueType="num">
                                      <p:cBhvr>
                                        <p:cTn id="120" dur="500" fill="hold"/>
                                        <p:tgtEl>
                                          <p:spTgt spid="55315"/>
                                        </p:tgtEl>
                                        <p:attrNameLst>
                                          <p:attrName>ppt_w</p:attrName>
                                        </p:attrNameLst>
                                      </p:cBhvr>
                                      <p:tavLst>
                                        <p:tav tm="0">
                                          <p:val>
                                            <p:fltVal val="0"/>
                                          </p:val>
                                        </p:tav>
                                        <p:tav tm="100000">
                                          <p:val>
                                            <p:strVal val="#ppt_w"/>
                                          </p:val>
                                        </p:tav>
                                      </p:tavLst>
                                    </p:anim>
                                    <p:anim calcmode="lin" valueType="num">
                                      <p:cBhvr>
                                        <p:cTn id="121" dur="500" fill="hold"/>
                                        <p:tgtEl>
                                          <p:spTgt spid="55315"/>
                                        </p:tgtEl>
                                        <p:attrNameLst>
                                          <p:attrName>ppt_h</p:attrName>
                                        </p:attrNameLst>
                                      </p:cBhvr>
                                      <p:tavLst>
                                        <p:tav tm="0">
                                          <p:val>
                                            <p:strVal val="#ppt_h"/>
                                          </p:val>
                                        </p:tav>
                                        <p:tav tm="100000">
                                          <p:val>
                                            <p:strVal val="#ppt_h"/>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55330"/>
                                        </p:tgtEl>
                                        <p:attrNameLst>
                                          <p:attrName>style.visibility</p:attrName>
                                        </p:attrNameLst>
                                      </p:cBhvr>
                                      <p:to>
                                        <p:strVal val="visible"/>
                                      </p:to>
                                    </p:set>
                                    <p:animEffect transition="in" filter="wipe(left)">
                                      <p:cBhvr>
                                        <p:cTn id="126" dur="2000"/>
                                        <p:tgtEl>
                                          <p:spTgt spid="55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0" grpId="0" autoUpdateAnimBg="0"/>
      <p:bldP spid="55301" grpId="0" animBg="1"/>
      <p:bldP spid="55302" grpId="0" autoUpdateAnimBg="0"/>
      <p:bldP spid="55303" grpId="0" autoUpdateAnimBg="0"/>
      <p:bldP spid="55304" grpId="0" autoUpdateAnimBg="0"/>
      <p:bldP spid="55305" grpId="0" animBg="1"/>
      <p:bldP spid="55306" grpId="0" animBg="1"/>
      <p:bldP spid="55307" grpId="0" autoUpdateAnimBg="0"/>
      <p:bldP spid="55308" grpId="0" animBg="1"/>
      <p:bldP spid="55309" grpId="0" autoUpdateAnimBg="0"/>
      <p:bldP spid="55310" grpId="0" autoUpdateAnimBg="0"/>
      <p:bldP spid="55311" grpId="0" autoUpdateAnimBg="0"/>
      <p:bldP spid="55313" grpId="0" animBg="1" autoUpdateAnimBg="0"/>
      <p:bldP spid="55314" grpId="0" animBg="1"/>
      <p:bldP spid="55315" grpId="0" animBg="1" autoUpdateAnimBg="0"/>
      <p:bldP spid="55316" grpId="0" autoUpdateAnimBg="0"/>
      <p:bldP spid="553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5"/>
          <p:cNvSpPr txBox="1">
            <a:spLocks noChangeArrowheads="1"/>
          </p:cNvSpPr>
          <p:nvPr/>
        </p:nvSpPr>
        <p:spPr bwMode="auto">
          <a:xfrm>
            <a:off x="1543050" y="2633663"/>
            <a:ext cx="7091363" cy="523875"/>
          </a:xfrm>
          <a:prstGeom prst="rect">
            <a:avLst/>
          </a:prstGeom>
          <a:noFill/>
          <a:ln w="9525">
            <a:noFill/>
            <a:miter lim="800000"/>
            <a:headEnd/>
            <a:tailEnd/>
          </a:ln>
          <a:effectLst/>
        </p:spPr>
        <p:txBody>
          <a:bodyPr>
            <a:spAutoFit/>
          </a:bodyPr>
          <a:lstStyle/>
          <a:p>
            <a:pPr>
              <a:spcBef>
                <a:spcPct val="50000"/>
              </a:spcBef>
              <a:defRPr/>
            </a:pPr>
            <a:r>
              <a:rPr lang="zh-CN" altLang="en-US" sz="2800" b="1" dirty="0">
                <a:latin typeface="+mn-ea"/>
                <a:ea typeface="+mn-ea"/>
              </a:rPr>
              <a:t>热传递过程中，物体能改变的多少叫做热量</a:t>
            </a:r>
          </a:p>
        </p:txBody>
      </p:sp>
      <p:sp>
        <p:nvSpPr>
          <p:cNvPr id="56326" name="Text Box 6"/>
          <p:cNvSpPr txBox="1">
            <a:spLocks noChangeArrowheads="1"/>
          </p:cNvSpPr>
          <p:nvPr/>
        </p:nvSpPr>
        <p:spPr bwMode="auto">
          <a:xfrm>
            <a:off x="879475" y="1079500"/>
            <a:ext cx="7994650" cy="523875"/>
          </a:xfrm>
          <a:prstGeom prst="rect">
            <a:avLst/>
          </a:prstGeom>
          <a:noFill/>
          <a:ln w="9525">
            <a:noFill/>
            <a:miter lim="800000"/>
            <a:headEnd/>
            <a:tailEnd/>
          </a:ln>
          <a:effectLst/>
        </p:spPr>
        <p:txBody>
          <a:bodyPr>
            <a:spAutoFit/>
          </a:bodyPr>
          <a:lstStyle/>
          <a:p>
            <a:pPr>
              <a:spcBef>
                <a:spcPct val="50000"/>
              </a:spcBef>
              <a:defRPr/>
            </a:pPr>
            <a:r>
              <a:rPr lang="zh-CN" altLang="en-US" sz="2800" b="1" dirty="0">
                <a:latin typeface="+mn-ea"/>
                <a:ea typeface="+mn-ea"/>
              </a:rPr>
              <a:t>思考：内能改变多少可以用什么来量度呢？</a:t>
            </a:r>
          </a:p>
        </p:txBody>
      </p:sp>
      <p:sp>
        <p:nvSpPr>
          <p:cNvPr id="56327" name="Text Box 7"/>
          <p:cNvSpPr txBox="1">
            <a:spLocks noChangeArrowheads="1"/>
          </p:cNvSpPr>
          <p:nvPr/>
        </p:nvSpPr>
        <p:spPr bwMode="auto">
          <a:xfrm>
            <a:off x="879475" y="1630363"/>
            <a:ext cx="7772400" cy="523875"/>
          </a:xfrm>
          <a:prstGeom prst="rect">
            <a:avLst/>
          </a:prstGeom>
          <a:noFill/>
          <a:ln w="9525">
            <a:noFill/>
            <a:miter lim="800000"/>
            <a:headEnd/>
            <a:tailEnd/>
          </a:ln>
          <a:effectLst/>
        </p:spPr>
        <p:txBody>
          <a:bodyPr>
            <a:spAutoFit/>
          </a:bodyPr>
          <a:lstStyle/>
          <a:p>
            <a:pPr>
              <a:spcBef>
                <a:spcPct val="50000"/>
              </a:spcBef>
              <a:defRPr/>
            </a:pPr>
            <a:r>
              <a:rPr lang="zh-CN" altLang="en-US" sz="2800" b="1" dirty="0">
                <a:latin typeface="+mn-ea"/>
                <a:ea typeface="+mn-ea"/>
              </a:rPr>
              <a:t>热量是物体内能改变的一种量度</a:t>
            </a:r>
            <a:r>
              <a:rPr lang="en-US" altLang="zh-CN" sz="2800" b="1" dirty="0">
                <a:latin typeface="+mn-ea"/>
                <a:ea typeface="+mn-ea"/>
              </a:rPr>
              <a:t>.</a:t>
            </a:r>
          </a:p>
        </p:txBody>
      </p:sp>
      <p:sp>
        <p:nvSpPr>
          <p:cNvPr id="56328" name="Text Box 8"/>
          <p:cNvSpPr txBox="1">
            <a:spLocks noChangeArrowheads="1"/>
          </p:cNvSpPr>
          <p:nvPr/>
        </p:nvSpPr>
        <p:spPr bwMode="auto">
          <a:xfrm>
            <a:off x="1865313" y="4476750"/>
            <a:ext cx="5040312" cy="523875"/>
          </a:xfrm>
          <a:prstGeom prst="rect">
            <a:avLst/>
          </a:prstGeom>
          <a:noFill/>
          <a:ln w="9525">
            <a:noFill/>
            <a:miter lim="800000"/>
            <a:headEnd/>
            <a:tailEnd/>
          </a:ln>
          <a:effectLst/>
        </p:spPr>
        <p:txBody>
          <a:bodyPr>
            <a:spAutoFit/>
          </a:bodyPr>
          <a:lstStyle/>
          <a:p>
            <a:pPr>
              <a:spcBef>
                <a:spcPct val="50000"/>
              </a:spcBef>
              <a:defRPr/>
            </a:pPr>
            <a:r>
              <a:rPr lang="en-US" altLang="zh-CN" sz="2800" b="1" dirty="0">
                <a:effectLst>
                  <a:outerShdw blurRad="38100" dist="38100" dir="2700000" algn="tl">
                    <a:srgbClr val="000000">
                      <a:alpha val="43137"/>
                    </a:srgbClr>
                  </a:outerShdw>
                </a:effectLst>
                <a:latin typeface="+mn-ea"/>
                <a:ea typeface="+mn-ea"/>
              </a:rPr>
              <a:t>Q    </a:t>
            </a:r>
            <a:r>
              <a:rPr lang="zh-CN" altLang="en-US" sz="2800" b="1" dirty="0">
                <a:effectLst>
                  <a:outerShdw blurRad="38100" dist="38100" dir="2700000" algn="tl">
                    <a:srgbClr val="000000">
                      <a:alpha val="43137"/>
                    </a:srgbClr>
                  </a:outerShdw>
                </a:effectLst>
                <a:latin typeface="+mn-ea"/>
                <a:ea typeface="+mn-ea"/>
              </a:rPr>
              <a:t>吸热时</a:t>
            </a:r>
            <a:r>
              <a:rPr lang="en-US" altLang="zh-CN" sz="2800" b="1" dirty="0">
                <a:effectLst>
                  <a:outerShdw blurRad="38100" dist="38100" dir="2700000" algn="tl">
                    <a:srgbClr val="000000">
                      <a:alpha val="43137"/>
                    </a:srgbClr>
                  </a:outerShdw>
                </a:effectLst>
                <a:latin typeface="+mn-ea"/>
                <a:ea typeface="+mn-ea"/>
              </a:rPr>
              <a:t>Q</a:t>
            </a:r>
            <a:r>
              <a:rPr lang="zh-CN" altLang="en-US" sz="2800" b="1" dirty="0">
                <a:effectLst>
                  <a:outerShdw blurRad="38100" dist="38100" dir="2700000" algn="tl">
                    <a:srgbClr val="000000">
                      <a:alpha val="43137"/>
                    </a:srgbClr>
                  </a:outerShdw>
                </a:effectLst>
                <a:latin typeface="+mn-ea"/>
                <a:ea typeface="+mn-ea"/>
              </a:rPr>
              <a:t>吸，放热时</a:t>
            </a:r>
            <a:r>
              <a:rPr lang="en-US" altLang="zh-CN" sz="2800" b="1" dirty="0">
                <a:effectLst>
                  <a:outerShdw blurRad="38100" dist="38100" dir="2700000" algn="tl">
                    <a:srgbClr val="000000">
                      <a:alpha val="43137"/>
                    </a:srgbClr>
                  </a:outerShdw>
                </a:effectLst>
                <a:latin typeface="+mn-ea"/>
                <a:ea typeface="+mn-ea"/>
              </a:rPr>
              <a:t>Q</a:t>
            </a:r>
            <a:r>
              <a:rPr lang="zh-CN" altLang="en-US" sz="2800" b="1" dirty="0">
                <a:effectLst>
                  <a:outerShdw blurRad="38100" dist="38100" dir="2700000" algn="tl">
                    <a:srgbClr val="000000">
                      <a:alpha val="43137"/>
                    </a:srgbClr>
                  </a:outerShdw>
                </a:effectLst>
                <a:latin typeface="+mn-ea"/>
                <a:ea typeface="+mn-ea"/>
              </a:rPr>
              <a:t>放</a:t>
            </a:r>
          </a:p>
        </p:txBody>
      </p:sp>
      <p:sp>
        <p:nvSpPr>
          <p:cNvPr id="56329" name="Text Box 9"/>
          <p:cNvSpPr txBox="1">
            <a:spLocks noChangeArrowheads="1"/>
          </p:cNvSpPr>
          <p:nvPr/>
        </p:nvSpPr>
        <p:spPr bwMode="auto">
          <a:xfrm>
            <a:off x="2000250" y="5165725"/>
            <a:ext cx="5256213" cy="523875"/>
          </a:xfrm>
          <a:prstGeom prst="rect">
            <a:avLst/>
          </a:prstGeom>
          <a:noFill/>
          <a:ln w="9525">
            <a:noFill/>
            <a:miter lim="800000"/>
            <a:headEnd/>
            <a:tailEnd/>
          </a:ln>
          <a:effectLst/>
        </p:spPr>
        <p:txBody>
          <a:bodyPr>
            <a:spAutoFit/>
          </a:bodyPr>
          <a:lstStyle/>
          <a:p>
            <a:pPr>
              <a:spcBef>
                <a:spcPct val="50000"/>
              </a:spcBef>
              <a:defRPr/>
            </a:pPr>
            <a:r>
              <a:rPr lang="zh-CN" altLang="en-US" sz="2800" b="1" dirty="0">
                <a:effectLst>
                  <a:outerShdw blurRad="38100" dist="38100" dir="2700000" algn="tl">
                    <a:srgbClr val="000000">
                      <a:alpha val="43137"/>
                    </a:srgbClr>
                  </a:outerShdw>
                </a:effectLst>
                <a:latin typeface="+mn-ea"/>
                <a:ea typeface="+mn-ea"/>
              </a:rPr>
              <a:t>热量和内能的单位焦（</a:t>
            </a:r>
            <a:r>
              <a:rPr lang="en-US" altLang="zh-CN" sz="2800" b="1" dirty="0">
                <a:effectLst>
                  <a:outerShdw blurRad="38100" dist="38100" dir="2700000" algn="tl">
                    <a:srgbClr val="000000">
                      <a:alpha val="43137"/>
                    </a:srgbClr>
                  </a:outerShdw>
                </a:effectLst>
                <a:latin typeface="+mn-ea"/>
                <a:ea typeface="+mn-ea"/>
              </a:rPr>
              <a:t>J</a:t>
            </a:r>
            <a:r>
              <a:rPr lang="zh-CN" altLang="en-US" sz="2800" b="1" dirty="0">
                <a:effectLst>
                  <a:outerShdw blurRad="38100" dist="38100" dir="2700000" algn="tl">
                    <a:srgbClr val="000000">
                      <a:alpha val="43137"/>
                    </a:srgbClr>
                  </a:outerShdw>
                </a:effectLst>
                <a:latin typeface="+mn-ea"/>
                <a:ea typeface="+mn-ea"/>
              </a:rPr>
              <a:t>）</a:t>
            </a:r>
          </a:p>
        </p:txBody>
      </p:sp>
      <p:sp>
        <p:nvSpPr>
          <p:cNvPr id="56330" name="Text Box 10"/>
          <p:cNvSpPr txBox="1">
            <a:spLocks noChangeArrowheads="1"/>
          </p:cNvSpPr>
          <p:nvPr/>
        </p:nvSpPr>
        <p:spPr bwMode="auto">
          <a:xfrm>
            <a:off x="250825" y="2636838"/>
            <a:ext cx="1944688"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b="1">
                <a:latin typeface="+mn-ea"/>
                <a:ea typeface="+mn-ea"/>
              </a:rPr>
              <a:t>1.</a:t>
            </a:r>
            <a:r>
              <a:rPr lang="zh-CN" altLang="en-US" sz="2800" b="1">
                <a:latin typeface="+mn-ea"/>
                <a:ea typeface="+mn-ea"/>
              </a:rPr>
              <a:t>定义</a:t>
            </a:r>
          </a:p>
        </p:txBody>
      </p:sp>
      <p:sp>
        <p:nvSpPr>
          <p:cNvPr id="56331" name="Text Box 11"/>
          <p:cNvSpPr txBox="1">
            <a:spLocks noChangeArrowheads="1"/>
          </p:cNvSpPr>
          <p:nvPr/>
        </p:nvSpPr>
        <p:spPr bwMode="auto">
          <a:xfrm>
            <a:off x="323850" y="5170488"/>
            <a:ext cx="1944688" cy="522287"/>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b="1" dirty="0">
                <a:effectLst>
                  <a:outerShdw blurRad="38100" dist="38100" dir="2700000" algn="tl">
                    <a:srgbClr val="000000">
                      <a:alpha val="43137"/>
                    </a:srgbClr>
                  </a:outerShdw>
                </a:effectLst>
                <a:latin typeface="+mn-ea"/>
                <a:ea typeface="+mn-ea"/>
              </a:rPr>
              <a:t>3.</a:t>
            </a:r>
            <a:r>
              <a:rPr lang="zh-CN" altLang="en-US" sz="2800" b="1" dirty="0">
                <a:effectLst>
                  <a:outerShdw blurRad="38100" dist="38100" dir="2700000" algn="tl">
                    <a:srgbClr val="000000">
                      <a:alpha val="43137"/>
                    </a:srgbClr>
                  </a:outerShdw>
                </a:effectLst>
                <a:latin typeface="+mn-ea"/>
                <a:ea typeface="+mn-ea"/>
              </a:rPr>
              <a:t>单位</a:t>
            </a:r>
          </a:p>
        </p:txBody>
      </p:sp>
      <p:sp>
        <p:nvSpPr>
          <p:cNvPr id="56332" name="Text Box 12"/>
          <p:cNvSpPr txBox="1">
            <a:spLocks noChangeArrowheads="1"/>
          </p:cNvSpPr>
          <p:nvPr/>
        </p:nvSpPr>
        <p:spPr bwMode="auto">
          <a:xfrm>
            <a:off x="280988" y="4446588"/>
            <a:ext cx="1476375" cy="523875"/>
          </a:xfrm>
          <a:prstGeom prst="rect">
            <a:avLst/>
          </a:prstGeom>
          <a:noFill/>
          <a:ln w="9525" algn="ctr">
            <a:noFill/>
            <a:miter lim="800000"/>
            <a:headEnd/>
            <a:tailEnd/>
          </a:ln>
          <a:effectLst/>
        </p:spPr>
        <p:txBody>
          <a:bodyPr>
            <a:spAutoFit/>
          </a:bodyPr>
          <a:lstStyle/>
          <a:p>
            <a:pPr marL="342900" indent="-342900">
              <a:spcBef>
                <a:spcPct val="50000"/>
              </a:spcBef>
              <a:buFont typeface="Wingdings" pitchFamily="2" charset="2"/>
              <a:buNone/>
              <a:defRPr/>
            </a:pPr>
            <a:r>
              <a:rPr lang="en-US" altLang="zh-CN" sz="2800" b="1" dirty="0">
                <a:effectLst>
                  <a:outerShdw blurRad="38100" dist="38100" dir="2700000" algn="tl">
                    <a:srgbClr val="000000">
                      <a:alpha val="43137"/>
                    </a:srgbClr>
                  </a:outerShdw>
                </a:effectLst>
                <a:latin typeface="+mn-ea"/>
                <a:ea typeface="+mn-ea"/>
              </a:rPr>
              <a:t>2.</a:t>
            </a:r>
            <a:r>
              <a:rPr lang="zh-CN" altLang="en-US" sz="2800" b="1" dirty="0">
                <a:effectLst>
                  <a:outerShdw blurRad="38100" dist="38100" dir="2700000" algn="tl">
                    <a:srgbClr val="000000">
                      <a:alpha val="43137"/>
                    </a:srgbClr>
                  </a:outerShdw>
                </a:effectLst>
                <a:latin typeface="+mn-ea"/>
                <a:ea typeface="+mn-ea"/>
              </a:rPr>
              <a:t>符号</a:t>
            </a:r>
          </a:p>
        </p:txBody>
      </p:sp>
      <p:sp>
        <p:nvSpPr>
          <p:cNvPr id="56334" name="AutoShape 14"/>
          <p:cNvSpPr>
            <a:spLocks noChangeArrowheads="1"/>
          </p:cNvSpPr>
          <p:nvPr/>
        </p:nvSpPr>
        <p:spPr bwMode="auto">
          <a:xfrm>
            <a:off x="4795838" y="0"/>
            <a:ext cx="2805112" cy="2420938"/>
          </a:xfrm>
          <a:prstGeom prst="cloudCallout">
            <a:avLst>
              <a:gd name="adj1" fmla="val -66356"/>
              <a:gd name="adj2" fmla="val 49806"/>
            </a:avLst>
          </a:prstGeom>
          <a:solidFill>
            <a:schemeClr val="accent5"/>
          </a:solidFill>
          <a:ln w="9525">
            <a:noFill/>
            <a:round/>
            <a:headEnd/>
            <a:tailEnd/>
          </a:ln>
          <a:effectLst/>
        </p:spPr>
        <p:txBody>
          <a:bodyPr/>
          <a:lstStyle/>
          <a:p>
            <a:pPr algn="ctr">
              <a:defRPr/>
            </a:pPr>
            <a:r>
              <a:rPr lang="zh-CN" altLang="en-US" sz="2800" b="1" dirty="0">
                <a:latin typeface="+mn-ea"/>
                <a:ea typeface="+mn-ea"/>
              </a:rPr>
              <a:t>发生热传递的条件是有温差存在</a:t>
            </a:r>
          </a:p>
        </p:txBody>
      </p:sp>
      <p:sp>
        <p:nvSpPr>
          <p:cNvPr id="56335" name="Text Box 15"/>
          <p:cNvSpPr txBox="1">
            <a:spLocks noChangeArrowheads="1"/>
          </p:cNvSpPr>
          <p:nvPr/>
        </p:nvSpPr>
        <p:spPr bwMode="auto">
          <a:xfrm>
            <a:off x="395288" y="3365500"/>
            <a:ext cx="8748712" cy="1016000"/>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zh-CN" altLang="en-US" sz="2400" b="1" dirty="0">
                <a:latin typeface="+mn-ea"/>
                <a:ea typeface="+mn-ea"/>
              </a:rPr>
              <a:t>物体吸收了多少热量，物体的内能就增加了多少；</a:t>
            </a:r>
          </a:p>
          <a:p>
            <a:pPr marL="342900" indent="-342900" algn="ctr">
              <a:spcBef>
                <a:spcPct val="50000"/>
              </a:spcBef>
              <a:buFont typeface="Wingdings" pitchFamily="2" charset="2"/>
              <a:buNone/>
              <a:defRPr/>
            </a:pPr>
            <a:r>
              <a:rPr lang="zh-CN" altLang="en-US" sz="2400" b="1" dirty="0">
                <a:latin typeface="+mn-ea"/>
                <a:ea typeface="+mn-ea"/>
              </a:rPr>
              <a:t>相反，物体放出了多少热量，物体的内能就减少了多少</a:t>
            </a:r>
          </a:p>
        </p:txBody>
      </p:sp>
      <p:sp>
        <p:nvSpPr>
          <p:cNvPr id="56336" name="Text Box 16"/>
          <p:cNvSpPr txBox="1">
            <a:spLocks noChangeArrowheads="1"/>
          </p:cNvSpPr>
          <p:nvPr/>
        </p:nvSpPr>
        <p:spPr bwMode="auto">
          <a:xfrm>
            <a:off x="930275" y="5688013"/>
            <a:ext cx="7848600" cy="1169987"/>
          </a:xfrm>
          <a:prstGeom prst="rect">
            <a:avLst/>
          </a:prstGeom>
          <a:noFill/>
          <a:ln w="9525" algn="ctr">
            <a:noFill/>
            <a:miter lim="800000"/>
            <a:headEnd/>
            <a:tailEnd/>
          </a:ln>
          <a:effectLst/>
        </p:spPr>
        <p:txBody>
          <a:bodyPr>
            <a:spAutoFit/>
          </a:bodyPr>
          <a:lstStyle/>
          <a:p>
            <a:pPr marL="342900" indent="-342900">
              <a:spcBef>
                <a:spcPct val="50000"/>
              </a:spcBef>
              <a:defRPr/>
            </a:pPr>
            <a:r>
              <a:rPr lang="zh-CN" altLang="en-US" sz="2800" b="1" dirty="0">
                <a:effectLst>
                  <a:outerShdw blurRad="38100" dist="38100" dir="2700000" algn="tl">
                    <a:srgbClr val="000000">
                      <a:alpha val="43137"/>
                    </a:srgbClr>
                  </a:outerShdw>
                </a:effectLst>
                <a:latin typeface="+mn-ea"/>
                <a:ea typeface="+mn-ea"/>
              </a:rPr>
              <a:t>一根火柴完全燃烧放出的热量约为</a:t>
            </a:r>
            <a:r>
              <a:rPr lang="en-US" altLang="zh-CN" sz="2800" b="1" dirty="0">
                <a:effectLst>
                  <a:outerShdw blurRad="38100" dist="38100" dir="2700000" algn="tl">
                    <a:srgbClr val="000000">
                      <a:alpha val="43137"/>
                    </a:srgbClr>
                  </a:outerShdw>
                </a:effectLst>
                <a:latin typeface="+mn-ea"/>
                <a:ea typeface="+mn-ea"/>
              </a:rPr>
              <a:t>1000J</a:t>
            </a:r>
          </a:p>
          <a:p>
            <a:pPr marL="342900" indent="-342900">
              <a:spcBef>
                <a:spcPct val="50000"/>
              </a:spcBef>
              <a:defRPr/>
            </a:pPr>
            <a:endParaRPr lang="en-US" altLang="zh-CN" sz="2800" b="1" dirty="0">
              <a:effectLst>
                <a:outerShdw blurRad="38100" dist="38100" dir="2700000" algn="tl">
                  <a:srgbClr val="000000">
                    <a:alpha val="43137"/>
                  </a:srgbClr>
                </a:outerShdw>
              </a:effectLst>
              <a:latin typeface="+mn-ea"/>
              <a:ea typeface="+mn-ea"/>
            </a:endParaRPr>
          </a:p>
        </p:txBody>
      </p:sp>
      <p:sp>
        <p:nvSpPr>
          <p:cNvPr id="14" name="TextBox 13"/>
          <p:cNvSpPr txBox="1"/>
          <p:nvPr/>
        </p:nvSpPr>
        <p:spPr bwMode="auto">
          <a:xfrm>
            <a:off x="2684463" y="268288"/>
            <a:ext cx="1784350" cy="519112"/>
          </a:xfrm>
          <a:prstGeom prst="rect">
            <a:avLst/>
          </a:prstGeom>
          <a:solidFill>
            <a:schemeClr val="accent5"/>
          </a:solidFill>
          <a:ln w="9525">
            <a:noFill/>
            <a:miter lim="800000"/>
            <a:headEnd/>
            <a:tailEnd/>
          </a:ln>
          <a:effectLst/>
        </p:spPr>
        <p:txBody>
          <a:bodyPr>
            <a:spAutoFit/>
          </a:bodyPr>
          <a:lstStyle/>
          <a:p>
            <a:pPr>
              <a:spcBef>
                <a:spcPct val="50000"/>
              </a:spcBef>
              <a:defRPr/>
            </a:pPr>
            <a:r>
              <a:rPr lang="zh-CN" altLang="en-US" sz="2800" b="1" dirty="0">
                <a:latin typeface="+mn-ea"/>
                <a:ea typeface="+mn-ea"/>
              </a:rPr>
              <a:t>一、热量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dissolve">
                                      <p:cBhvr>
                                        <p:cTn id="7" dur="500"/>
                                        <p:tgtEl>
                                          <p:spTgt spid="56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7"/>
                                        </p:tgtEl>
                                        <p:attrNameLst>
                                          <p:attrName>style.visibility</p:attrName>
                                        </p:attrNameLst>
                                      </p:cBhvr>
                                      <p:to>
                                        <p:strVal val="visible"/>
                                      </p:to>
                                    </p:set>
                                    <p:animEffect transition="in" filter="dissolve">
                                      <p:cBhvr>
                                        <p:cTn id="12" dur="500"/>
                                        <p:tgtEl>
                                          <p:spTgt spid="563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6330"/>
                                        </p:tgtEl>
                                        <p:attrNameLst>
                                          <p:attrName>style.visibility</p:attrName>
                                        </p:attrNameLst>
                                      </p:cBhvr>
                                      <p:to>
                                        <p:strVal val="visible"/>
                                      </p:to>
                                    </p:set>
                                    <p:animEffect transition="in" filter="wedge">
                                      <p:cBhvr>
                                        <p:cTn id="17" dur="1000"/>
                                        <p:tgtEl>
                                          <p:spTgt spid="56330"/>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56332"/>
                                        </p:tgtEl>
                                        <p:attrNameLst>
                                          <p:attrName>style.visibility</p:attrName>
                                        </p:attrNameLst>
                                      </p:cBhvr>
                                      <p:to>
                                        <p:strVal val="visible"/>
                                      </p:to>
                                    </p:set>
                                    <p:animEffect transition="in" filter="wedge">
                                      <p:cBhvr>
                                        <p:cTn id="20" dur="1000"/>
                                        <p:tgtEl>
                                          <p:spTgt spid="56332"/>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56331"/>
                                        </p:tgtEl>
                                        <p:attrNameLst>
                                          <p:attrName>style.visibility</p:attrName>
                                        </p:attrNameLst>
                                      </p:cBhvr>
                                      <p:to>
                                        <p:strVal val="visible"/>
                                      </p:to>
                                    </p:set>
                                    <p:animEffect transition="in" filter="wedge">
                                      <p:cBhvr>
                                        <p:cTn id="23" dur="1000"/>
                                        <p:tgtEl>
                                          <p:spTgt spid="563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6325"/>
                                        </p:tgtEl>
                                        <p:attrNameLst>
                                          <p:attrName>style.visibility</p:attrName>
                                        </p:attrNameLst>
                                      </p:cBhvr>
                                      <p:to>
                                        <p:strVal val="visible"/>
                                      </p:to>
                                    </p:set>
                                    <p:animEffect transition="in" filter="dissolve">
                                      <p:cBhvr>
                                        <p:cTn id="28" dur="500"/>
                                        <p:tgtEl>
                                          <p:spTgt spid="563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6334"/>
                                        </p:tgtEl>
                                        <p:attrNameLst>
                                          <p:attrName>style.visibility</p:attrName>
                                        </p:attrNameLst>
                                      </p:cBhvr>
                                      <p:to>
                                        <p:strVal val="visible"/>
                                      </p:to>
                                    </p:set>
                                    <p:animEffect transition="in" filter="wipe(left)">
                                      <p:cBhvr>
                                        <p:cTn id="31" dur="2000"/>
                                        <p:tgtEl>
                                          <p:spTgt spid="563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56335"/>
                                        </p:tgtEl>
                                        <p:attrNameLst>
                                          <p:attrName>style.visibility</p:attrName>
                                        </p:attrNameLst>
                                      </p:cBhvr>
                                      <p:to>
                                        <p:strVal val="visible"/>
                                      </p:to>
                                    </p:set>
                                    <p:animEffect transition="in" filter="wedge">
                                      <p:cBhvr>
                                        <p:cTn id="36" dur="2000"/>
                                        <p:tgtEl>
                                          <p:spTgt spid="5633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6328"/>
                                        </p:tgtEl>
                                        <p:attrNameLst>
                                          <p:attrName>style.visibility</p:attrName>
                                        </p:attrNameLst>
                                      </p:cBhvr>
                                      <p:to>
                                        <p:strVal val="visible"/>
                                      </p:to>
                                    </p:set>
                                    <p:animEffect transition="in" filter="dissolve">
                                      <p:cBhvr>
                                        <p:cTn id="41" dur="500"/>
                                        <p:tgtEl>
                                          <p:spTgt spid="563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6329"/>
                                        </p:tgtEl>
                                        <p:attrNameLst>
                                          <p:attrName>style.visibility</p:attrName>
                                        </p:attrNameLst>
                                      </p:cBhvr>
                                      <p:to>
                                        <p:strVal val="visible"/>
                                      </p:to>
                                    </p:set>
                                    <p:animEffect transition="in" filter="dissolve">
                                      <p:cBhvr>
                                        <p:cTn id="46" dur="500"/>
                                        <p:tgtEl>
                                          <p:spTgt spid="563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56336"/>
                                        </p:tgtEl>
                                        <p:attrNameLst>
                                          <p:attrName>style.visibility</p:attrName>
                                        </p:attrNameLst>
                                      </p:cBhvr>
                                      <p:to>
                                        <p:strVal val="visible"/>
                                      </p:to>
                                    </p:set>
                                    <p:animEffect transition="in" filter="wedge">
                                      <p:cBhvr>
                                        <p:cTn id="51" dur="2000"/>
                                        <p:tgtEl>
                                          <p:spTgt spid="56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autoUpdateAnimBg="0"/>
      <p:bldP spid="56327" grpId="0" autoUpdateAnimBg="0"/>
      <p:bldP spid="56328" grpId="0"/>
      <p:bldP spid="56329" grpId="0"/>
      <p:bldP spid="56330" grpId="0"/>
      <p:bldP spid="56331" grpId="0"/>
      <p:bldP spid="56332" grpId="0"/>
      <p:bldP spid="56334" grpId="0" animBg="1"/>
      <p:bldP spid="56335" grpId="0"/>
      <p:bldP spid="563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Grp="1" noChangeArrowheads="1"/>
          </p:cNvSpPr>
          <p:nvPr>
            <p:ph type="body" idx="4294967295"/>
          </p:nvPr>
        </p:nvSpPr>
        <p:spPr>
          <a:xfrm>
            <a:off x="696913" y="995363"/>
            <a:ext cx="7772400" cy="1657350"/>
          </a:xfrm>
        </p:spPr>
        <p:txBody>
          <a:bodyPr/>
          <a:lstStyle/>
          <a:p>
            <a:pPr>
              <a:lnSpc>
                <a:spcPct val="80000"/>
              </a:lnSpc>
              <a:spcBef>
                <a:spcPct val="50000"/>
              </a:spcBef>
              <a:buFont typeface="Wingdings" pitchFamily="2" charset="2"/>
              <a:buNone/>
            </a:pPr>
            <a:r>
              <a:rPr lang="zh-CN" altLang="en-US" sz="2800" b="1">
                <a:latin typeface="宋体" pitchFamily="2" charset="-122"/>
              </a:rPr>
              <a:t>热量是一个过程量，它对应于热传递的过程。</a:t>
            </a:r>
          </a:p>
          <a:p>
            <a:pPr>
              <a:lnSpc>
                <a:spcPct val="80000"/>
              </a:lnSpc>
              <a:spcBef>
                <a:spcPct val="50000"/>
              </a:spcBef>
              <a:buFont typeface="Wingdings" pitchFamily="2" charset="2"/>
              <a:buNone/>
            </a:pPr>
            <a:endParaRPr lang="en-US" altLang="zh-CN" sz="2800" b="1">
              <a:latin typeface="宋体" pitchFamily="2" charset="-122"/>
            </a:endParaRPr>
          </a:p>
        </p:txBody>
      </p:sp>
      <p:sp>
        <p:nvSpPr>
          <p:cNvPr id="63494" name="Text Box 6"/>
          <p:cNvSpPr txBox="1">
            <a:spLocks noChangeArrowheads="1"/>
          </p:cNvSpPr>
          <p:nvPr/>
        </p:nvSpPr>
        <p:spPr bwMode="auto">
          <a:xfrm>
            <a:off x="704850" y="2114550"/>
            <a:ext cx="7854950" cy="1428750"/>
          </a:xfrm>
          <a:prstGeom prst="rect">
            <a:avLst/>
          </a:prstGeom>
          <a:noFill/>
          <a:ln w="9525" algn="ctr">
            <a:noFill/>
            <a:miter lim="800000"/>
            <a:headEnd/>
            <a:tailEnd/>
          </a:ln>
          <a:effectLst/>
        </p:spPr>
        <p:txBody>
          <a:bodyPr>
            <a:spAutoFit/>
          </a:bodyPr>
          <a:lstStyle/>
          <a:p>
            <a:pPr marL="342900" indent="-342900">
              <a:lnSpc>
                <a:spcPct val="80000"/>
              </a:lnSpc>
              <a:spcBef>
                <a:spcPct val="50000"/>
              </a:spcBef>
              <a:buFont typeface="Wingdings" pitchFamily="2" charset="2"/>
              <a:buNone/>
              <a:defRPr/>
            </a:pPr>
            <a:r>
              <a:rPr lang="zh-CN" altLang="en-US" sz="2800" b="1" dirty="0">
                <a:latin typeface="+mn-ea"/>
                <a:ea typeface="+mn-ea"/>
              </a:rPr>
              <a:t>一个物体的温度即使很高，也不能说它含有的热量多</a:t>
            </a:r>
          </a:p>
          <a:p>
            <a:pPr marL="342900" indent="-342900">
              <a:spcBef>
                <a:spcPct val="50000"/>
              </a:spcBef>
              <a:buFont typeface="Wingdings" pitchFamily="2" charset="2"/>
              <a:buNone/>
              <a:defRPr/>
            </a:pPr>
            <a:endParaRPr lang="en-US" altLang="zh-CN" sz="2800" b="1" dirty="0">
              <a:latin typeface="+mn-ea"/>
              <a:ea typeface="+mn-ea"/>
            </a:endParaRPr>
          </a:p>
        </p:txBody>
      </p:sp>
      <p:sp>
        <p:nvSpPr>
          <p:cNvPr id="63495" name="Text Box 7"/>
          <p:cNvSpPr txBox="1">
            <a:spLocks noChangeArrowheads="1"/>
          </p:cNvSpPr>
          <p:nvPr/>
        </p:nvSpPr>
        <p:spPr bwMode="auto">
          <a:xfrm>
            <a:off x="390525" y="3543300"/>
            <a:ext cx="7993063" cy="2032000"/>
          </a:xfrm>
          <a:prstGeom prst="rect">
            <a:avLst/>
          </a:prstGeom>
          <a:noFill/>
          <a:ln w="9525" algn="ctr">
            <a:noFill/>
            <a:miter lim="800000"/>
            <a:headEnd/>
            <a:tailEnd/>
          </a:ln>
          <a:effectLst/>
        </p:spPr>
        <p:txBody>
          <a:bodyPr>
            <a:spAutoFit/>
          </a:bodyPr>
          <a:lstStyle/>
          <a:p>
            <a:pPr marL="342900" indent="-342900">
              <a:buFont typeface="Wingdings" pitchFamily="2" charset="2"/>
              <a:buNone/>
              <a:defRPr/>
            </a:pPr>
            <a:r>
              <a:rPr lang="en-US" altLang="zh-CN" sz="2800" b="1" dirty="0">
                <a:latin typeface="+mn-ea"/>
                <a:ea typeface="+mn-ea"/>
              </a:rPr>
              <a:t>   </a:t>
            </a:r>
            <a:r>
              <a:rPr lang="zh-CN" altLang="en-US" sz="2800" b="1" dirty="0">
                <a:latin typeface="+mn-ea"/>
                <a:ea typeface="+mn-ea"/>
              </a:rPr>
              <a:t>不能说：一个物体含有或具有多少热量  </a:t>
            </a:r>
          </a:p>
          <a:p>
            <a:pPr marL="342900" indent="-342900">
              <a:buFont typeface="Wingdings" pitchFamily="2" charset="2"/>
              <a:buNone/>
              <a:defRPr/>
            </a:pPr>
            <a:r>
              <a:rPr lang="zh-CN" altLang="en-US" sz="2800" b="1" dirty="0">
                <a:latin typeface="+mn-ea"/>
                <a:ea typeface="+mn-ea"/>
              </a:rPr>
              <a:t>   只能说：一个物体吸收了多少热量               或放出了多少热量</a:t>
            </a:r>
          </a:p>
          <a:p>
            <a:pPr marL="342900" indent="-342900">
              <a:spcBef>
                <a:spcPct val="50000"/>
              </a:spcBef>
              <a:buFont typeface="Wingdings" pitchFamily="2" charset="2"/>
              <a:buNone/>
              <a:defRPr/>
            </a:pPr>
            <a:endParaRPr lang="en-US" altLang="zh-CN" sz="2800" b="1" dirty="0">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wedge">
                                      <p:cBhvr>
                                        <p:cTn id="7" dur="2000"/>
                                        <p:tgtEl>
                                          <p:spTgt spid="63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wedge">
                                      <p:cBhvr>
                                        <p:cTn id="12" dur="2000"/>
                                        <p:tgtEl>
                                          <p:spTgt spid="63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3495"/>
                                        </p:tgtEl>
                                        <p:attrNameLst>
                                          <p:attrName>style.visibility</p:attrName>
                                        </p:attrNameLst>
                                      </p:cBhvr>
                                      <p:to>
                                        <p:strVal val="visible"/>
                                      </p:to>
                                    </p:set>
                                    <p:animEffect transition="in" filter="wedge">
                                      <p:cBhvr>
                                        <p:cTn id="17" dur="20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P spid="63494" grpId="0"/>
      <p:bldP spid="634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Grp="1" noChangeArrowheads="1"/>
          </p:cNvSpPr>
          <p:nvPr>
            <p:ph type="body" idx="4294967295"/>
          </p:nvPr>
        </p:nvSpPr>
        <p:spPr>
          <a:xfrm>
            <a:off x="323850" y="938213"/>
            <a:ext cx="8820150" cy="865187"/>
          </a:xfrm>
        </p:spPr>
        <p:txBody>
          <a:bodyPr/>
          <a:lstStyle/>
          <a:p>
            <a:pPr>
              <a:spcBef>
                <a:spcPct val="50000"/>
              </a:spcBef>
              <a:buFont typeface="Wingdings" pitchFamily="2" charset="2"/>
              <a:buNone/>
            </a:pPr>
            <a:r>
              <a:rPr lang="en-US" altLang="zh-CN" sz="2800" b="1">
                <a:latin typeface="宋体" pitchFamily="2" charset="-122"/>
              </a:rPr>
              <a:t>1</a:t>
            </a:r>
            <a:r>
              <a:rPr lang="zh-CN" altLang="en-US" sz="2800" b="1">
                <a:latin typeface="宋体" pitchFamily="2" charset="-122"/>
              </a:rPr>
              <a:t>、 热量是过程量；温度、内能是状态量</a:t>
            </a:r>
            <a:endParaRPr lang="zh-CN" altLang="en-US" sz="2800">
              <a:latin typeface="宋体" pitchFamily="2" charset="-122"/>
            </a:endParaRPr>
          </a:p>
        </p:txBody>
      </p:sp>
      <p:sp>
        <p:nvSpPr>
          <p:cNvPr id="94214" name="Text Box 6"/>
          <p:cNvSpPr txBox="1">
            <a:spLocks noChangeArrowheads="1"/>
          </p:cNvSpPr>
          <p:nvPr/>
        </p:nvSpPr>
        <p:spPr bwMode="auto">
          <a:xfrm>
            <a:off x="404813" y="1614488"/>
            <a:ext cx="5076825" cy="436562"/>
          </a:xfrm>
          <a:prstGeom prst="rect">
            <a:avLst/>
          </a:prstGeom>
          <a:noFill/>
          <a:ln w="9525" algn="ctr">
            <a:noFill/>
            <a:miter lim="800000"/>
            <a:headEnd/>
            <a:tailEnd/>
          </a:ln>
          <a:effectLst/>
        </p:spPr>
        <p:txBody>
          <a:bodyPr>
            <a:spAutoFit/>
          </a:bodyPr>
          <a:lstStyle/>
          <a:p>
            <a:pPr marL="342900" indent="-342900">
              <a:lnSpc>
                <a:spcPct val="80000"/>
              </a:lnSpc>
              <a:spcBef>
                <a:spcPct val="50000"/>
              </a:spcBef>
              <a:buFont typeface="Wingdings" pitchFamily="2" charset="2"/>
              <a:buNone/>
              <a:defRPr/>
            </a:pPr>
            <a:r>
              <a:rPr lang="en-US" altLang="zh-CN" sz="2800" b="1" dirty="0">
                <a:latin typeface="+mn-ea"/>
                <a:ea typeface="+mn-ea"/>
              </a:rPr>
              <a:t>2</a:t>
            </a:r>
            <a:r>
              <a:rPr lang="zh-CN" altLang="en-US" sz="2800" b="1" dirty="0">
                <a:latin typeface="+mn-ea"/>
                <a:ea typeface="+mn-ea"/>
              </a:rPr>
              <a:t>、单位区别</a:t>
            </a:r>
          </a:p>
        </p:txBody>
      </p:sp>
      <p:sp>
        <p:nvSpPr>
          <p:cNvPr id="94215" name="Text Box 7"/>
          <p:cNvSpPr txBox="1">
            <a:spLocks noChangeArrowheads="1"/>
          </p:cNvSpPr>
          <p:nvPr/>
        </p:nvSpPr>
        <p:spPr bwMode="auto">
          <a:xfrm>
            <a:off x="206375" y="5075238"/>
            <a:ext cx="8113713" cy="954087"/>
          </a:xfrm>
          <a:prstGeom prst="rect">
            <a:avLst/>
          </a:prstGeom>
          <a:noFill/>
          <a:ln w="9525" algn="ctr">
            <a:noFill/>
            <a:miter lim="800000"/>
            <a:headEnd/>
            <a:tailEnd/>
          </a:ln>
          <a:effectLst/>
        </p:spPr>
        <p:txBody>
          <a:bodyPr>
            <a:spAutoFit/>
          </a:bodyPr>
          <a:lstStyle/>
          <a:p>
            <a:pPr marL="342900" indent="-342900">
              <a:buFont typeface="Wingdings" pitchFamily="2" charset="2"/>
              <a:buNone/>
              <a:defRPr/>
            </a:pPr>
            <a:r>
              <a:rPr lang="en-US" altLang="zh-CN" sz="2800" b="1" dirty="0">
                <a:effectLst>
                  <a:outerShdw blurRad="38100" dist="38100" dir="2700000" algn="tl">
                    <a:srgbClr val="C0C0C0"/>
                  </a:outerShdw>
                </a:effectLst>
                <a:latin typeface="+mn-ea"/>
                <a:ea typeface="+mn-ea"/>
              </a:rPr>
              <a:t>   </a:t>
            </a:r>
            <a:r>
              <a:rPr lang="zh-CN" altLang="en-US" sz="2800" b="1" dirty="0">
                <a:effectLst>
                  <a:outerShdw blurRad="38100" dist="38100" dir="2700000" algn="tl">
                    <a:srgbClr val="C0C0C0"/>
                  </a:outerShdw>
                </a:effectLst>
                <a:latin typeface="+mn-ea"/>
                <a:ea typeface="+mn-ea"/>
              </a:rPr>
              <a:t>热传递可以改变物体的内能使内能增加或减少，但温度不一定改变</a:t>
            </a:r>
            <a:endParaRPr lang="zh-CN" altLang="en-US" sz="2800" b="1" dirty="0">
              <a:latin typeface="+mn-ea"/>
              <a:ea typeface="+mn-ea"/>
            </a:endParaRPr>
          </a:p>
        </p:txBody>
      </p:sp>
      <p:sp>
        <p:nvSpPr>
          <p:cNvPr id="189443" name="Rectangle 3"/>
          <p:cNvSpPr>
            <a:spLocks noChangeArrowheads="1"/>
          </p:cNvSpPr>
          <p:nvPr/>
        </p:nvSpPr>
        <p:spPr bwMode="auto">
          <a:xfrm>
            <a:off x="3021013" y="195263"/>
            <a:ext cx="4256087" cy="519112"/>
          </a:xfrm>
          <a:prstGeom prst="rect">
            <a:avLst/>
          </a:prstGeom>
          <a:solidFill>
            <a:schemeClr val="accent5"/>
          </a:solidFill>
          <a:ln w="9525">
            <a:noFill/>
            <a:miter lim="800000"/>
            <a:headEnd/>
            <a:tailEnd/>
          </a:ln>
          <a:effectLst/>
        </p:spPr>
        <p:txBody>
          <a:bodyPr anchor="ctr">
            <a:spAutoFit/>
          </a:bodyPr>
          <a:lstStyle/>
          <a:p>
            <a:pPr eaLnBrk="0" hangingPunct="0">
              <a:defRPr/>
            </a:pPr>
            <a:r>
              <a:rPr lang="zh-CN" altLang="en-US" sz="2800" b="1" dirty="0">
                <a:latin typeface="+mn-ea"/>
                <a:ea typeface="+mn-ea"/>
              </a:rPr>
              <a:t>温度、热量、内能的区别</a:t>
            </a:r>
            <a:r>
              <a:rPr lang="zh-CN" altLang="en-US" sz="2800" dirty="0">
                <a:latin typeface="+mn-ea"/>
                <a:ea typeface="+mn-ea"/>
              </a:rPr>
              <a:t> </a:t>
            </a:r>
          </a:p>
        </p:txBody>
      </p:sp>
      <p:sp>
        <p:nvSpPr>
          <p:cNvPr id="94218" name="Text Box 10"/>
          <p:cNvSpPr txBox="1">
            <a:spLocks noChangeArrowheads="1"/>
          </p:cNvSpPr>
          <p:nvPr/>
        </p:nvSpPr>
        <p:spPr bwMode="auto">
          <a:xfrm>
            <a:off x="465138" y="2771775"/>
            <a:ext cx="3132137" cy="438150"/>
          </a:xfrm>
          <a:prstGeom prst="rect">
            <a:avLst/>
          </a:prstGeom>
          <a:noFill/>
          <a:ln w="9525" algn="ctr">
            <a:noFill/>
            <a:miter lim="800000"/>
            <a:headEnd/>
            <a:tailEnd/>
          </a:ln>
          <a:effectLst/>
        </p:spPr>
        <p:txBody>
          <a:bodyPr>
            <a:spAutoFit/>
          </a:bodyPr>
          <a:lstStyle/>
          <a:p>
            <a:pPr marL="342900" indent="-342900">
              <a:lnSpc>
                <a:spcPct val="80000"/>
              </a:lnSpc>
              <a:spcBef>
                <a:spcPct val="50000"/>
              </a:spcBef>
              <a:buFont typeface="Wingdings" pitchFamily="2" charset="2"/>
              <a:buNone/>
              <a:defRPr/>
            </a:pPr>
            <a:r>
              <a:rPr lang="en-US" altLang="zh-CN" sz="2800" b="1" dirty="0">
                <a:latin typeface="+mn-ea"/>
                <a:ea typeface="+mn-ea"/>
              </a:rPr>
              <a:t>3</a:t>
            </a:r>
            <a:r>
              <a:rPr lang="zh-CN" altLang="en-US" sz="2800" b="1" dirty="0">
                <a:latin typeface="+mn-ea"/>
                <a:ea typeface="+mn-ea"/>
              </a:rPr>
              <a:t>、表述区别</a:t>
            </a:r>
          </a:p>
        </p:txBody>
      </p:sp>
      <p:sp>
        <p:nvSpPr>
          <p:cNvPr id="94219" name="AutoShape 11"/>
          <p:cNvSpPr>
            <a:spLocks/>
          </p:cNvSpPr>
          <p:nvPr/>
        </p:nvSpPr>
        <p:spPr bwMode="auto">
          <a:xfrm>
            <a:off x="2700338" y="2906713"/>
            <a:ext cx="511175" cy="612775"/>
          </a:xfrm>
          <a:prstGeom prst="leftBrace">
            <a:avLst>
              <a:gd name="adj1" fmla="val 91392"/>
              <a:gd name="adj2" fmla="val 50000"/>
            </a:avLst>
          </a:prstGeom>
          <a:noFill/>
          <a:ln w="9525">
            <a:solidFill>
              <a:schemeClr val="bg2"/>
            </a:solidFill>
            <a:round/>
            <a:headEnd/>
            <a:tailEnd/>
          </a:ln>
          <a:effectLst/>
        </p:spPr>
        <p:txBody>
          <a:bodyPr wrap="none" lIns="90000" tIns="46800" rIns="90000" bIns="46800" anchor="ctr">
            <a:spAutoFit/>
          </a:bodyPr>
          <a:lstStyle/>
          <a:p>
            <a:pPr>
              <a:defRPr/>
            </a:pPr>
            <a:endParaRPr lang="zh-CN" altLang="en-US" sz="2800">
              <a:latin typeface="+mn-ea"/>
              <a:ea typeface="+mn-ea"/>
            </a:endParaRPr>
          </a:p>
        </p:txBody>
      </p:sp>
      <p:sp>
        <p:nvSpPr>
          <p:cNvPr id="94220" name="Text Box 12"/>
          <p:cNvSpPr txBox="1">
            <a:spLocks noChangeArrowheads="1"/>
          </p:cNvSpPr>
          <p:nvPr/>
        </p:nvSpPr>
        <p:spPr bwMode="auto">
          <a:xfrm>
            <a:off x="1192213" y="2066925"/>
            <a:ext cx="5761037" cy="436563"/>
          </a:xfrm>
          <a:prstGeom prst="rect">
            <a:avLst/>
          </a:prstGeom>
          <a:noFill/>
          <a:ln w="9525" algn="ctr">
            <a:noFill/>
            <a:miter lim="800000"/>
            <a:headEnd/>
            <a:tailEnd/>
          </a:ln>
          <a:effectLst/>
        </p:spPr>
        <p:txBody>
          <a:bodyPr>
            <a:spAutoFit/>
          </a:bodyPr>
          <a:lstStyle/>
          <a:p>
            <a:pPr marL="342900" indent="-342900">
              <a:lnSpc>
                <a:spcPct val="80000"/>
              </a:lnSpc>
              <a:spcBef>
                <a:spcPct val="50000"/>
              </a:spcBef>
              <a:buFont typeface="Wingdings" pitchFamily="2" charset="2"/>
              <a:buNone/>
              <a:defRPr/>
            </a:pPr>
            <a:r>
              <a:rPr lang="zh-CN" altLang="en-US" sz="2800" b="1" dirty="0">
                <a:effectLst>
                  <a:outerShdw blurRad="38100" dist="38100" dir="2700000" algn="tl">
                    <a:srgbClr val="C0C0C0"/>
                  </a:outerShdw>
                </a:effectLst>
                <a:latin typeface="+mn-ea"/>
                <a:ea typeface="+mn-ea"/>
              </a:rPr>
              <a:t>温度只能说“是、降低、升高”</a:t>
            </a:r>
          </a:p>
        </p:txBody>
      </p:sp>
      <p:sp>
        <p:nvSpPr>
          <p:cNvPr id="94221" name="Text Box 13"/>
          <p:cNvSpPr txBox="1">
            <a:spLocks noChangeArrowheads="1"/>
          </p:cNvSpPr>
          <p:nvPr/>
        </p:nvSpPr>
        <p:spPr bwMode="auto">
          <a:xfrm>
            <a:off x="1254125" y="3224213"/>
            <a:ext cx="5761038" cy="436562"/>
          </a:xfrm>
          <a:prstGeom prst="rect">
            <a:avLst/>
          </a:prstGeom>
          <a:noFill/>
          <a:ln w="9525" algn="ctr">
            <a:noFill/>
            <a:miter lim="800000"/>
            <a:headEnd/>
            <a:tailEnd/>
          </a:ln>
          <a:effectLst/>
        </p:spPr>
        <p:txBody>
          <a:bodyPr>
            <a:spAutoFit/>
          </a:bodyPr>
          <a:lstStyle/>
          <a:p>
            <a:pPr marL="342900" indent="-342900">
              <a:lnSpc>
                <a:spcPct val="80000"/>
              </a:lnSpc>
              <a:spcBef>
                <a:spcPct val="50000"/>
              </a:spcBef>
              <a:buFont typeface="Wingdings" pitchFamily="2" charset="2"/>
              <a:buNone/>
              <a:defRPr/>
            </a:pPr>
            <a:r>
              <a:rPr lang="zh-CN" altLang="en-US" sz="2800" b="1" dirty="0">
                <a:effectLst>
                  <a:outerShdw blurRad="38100" dist="38100" dir="2700000" algn="tl">
                    <a:srgbClr val="C0C0C0"/>
                  </a:outerShdw>
                </a:effectLst>
                <a:latin typeface="+mn-ea"/>
                <a:ea typeface="+mn-ea"/>
              </a:rPr>
              <a:t>热量只能说“吸收、放出”</a:t>
            </a:r>
          </a:p>
        </p:txBody>
      </p:sp>
      <p:sp>
        <p:nvSpPr>
          <p:cNvPr id="94222" name="Text Box 14"/>
          <p:cNvSpPr txBox="1">
            <a:spLocks noChangeArrowheads="1"/>
          </p:cNvSpPr>
          <p:nvPr/>
        </p:nvSpPr>
        <p:spPr bwMode="auto">
          <a:xfrm>
            <a:off x="1328738" y="3746500"/>
            <a:ext cx="5761037" cy="436563"/>
          </a:xfrm>
          <a:prstGeom prst="rect">
            <a:avLst/>
          </a:prstGeom>
          <a:noFill/>
          <a:ln w="9525" algn="ctr">
            <a:noFill/>
            <a:miter lim="800000"/>
            <a:headEnd/>
            <a:tailEnd/>
          </a:ln>
          <a:effectLst/>
        </p:spPr>
        <p:txBody>
          <a:bodyPr>
            <a:spAutoFit/>
          </a:bodyPr>
          <a:lstStyle/>
          <a:p>
            <a:pPr marL="342900" indent="-342900">
              <a:lnSpc>
                <a:spcPct val="80000"/>
              </a:lnSpc>
              <a:spcBef>
                <a:spcPct val="50000"/>
              </a:spcBef>
              <a:buFont typeface="Wingdings" pitchFamily="2" charset="2"/>
              <a:buNone/>
              <a:defRPr/>
            </a:pPr>
            <a:r>
              <a:rPr lang="zh-CN" altLang="en-US" sz="2800" b="1" dirty="0">
                <a:effectLst>
                  <a:outerShdw blurRad="38100" dist="38100" dir="2700000" algn="tl">
                    <a:srgbClr val="C0C0C0"/>
                  </a:outerShdw>
                </a:effectLst>
                <a:latin typeface="+mn-ea"/>
                <a:ea typeface="+mn-ea"/>
              </a:rPr>
              <a:t>内能只能说“有、具有、改变”</a:t>
            </a:r>
          </a:p>
        </p:txBody>
      </p:sp>
      <p:sp>
        <p:nvSpPr>
          <p:cNvPr id="2" name="Rectangle 3"/>
          <p:cNvSpPr>
            <a:spLocks noChangeArrowheads="1"/>
          </p:cNvSpPr>
          <p:nvPr/>
        </p:nvSpPr>
        <p:spPr bwMode="auto">
          <a:xfrm>
            <a:off x="419100" y="4291013"/>
            <a:ext cx="4348163" cy="523875"/>
          </a:xfrm>
          <a:prstGeom prst="rect">
            <a:avLst/>
          </a:prstGeom>
          <a:solidFill>
            <a:schemeClr val="accent5"/>
          </a:solidFill>
          <a:ln w="9525">
            <a:noFill/>
            <a:miter lim="800000"/>
            <a:headEnd/>
            <a:tailEnd/>
          </a:ln>
          <a:effectLst/>
        </p:spPr>
        <p:txBody>
          <a:bodyPr anchor="ctr">
            <a:spAutoFit/>
          </a:bodyPr>
          <a:lstStyle/>
          <a:p>
            <a:pPr eaLnBrk="0" hangingPunct="0">
              <a:defRPr/>
            </a:pPr>
            <a:r>
              <a:rPr lang="zh-CN" altLang="en-US" sz="2800" b="1" dirty="0">
                <a:latin typeface="+mn-ea"/>
                <a:ea typeface="+mn-ea"/>
              </a:rPr>
              <a:t>温度、热量、内能的联系</a:t>
            </a:r>
            <a:r>
              <a:rPr lang="zh-CN" altLang="en-US" sz="2800" dirty="0">
                <a:latin typeface="+mn-ea"/>
                <a:ea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94210">
                                            <p:bg/>
                                          </p:spTgt>
                                        </p:tgtEl>
                                        <p:attrNameLst>
                                          <p:attrName>style.visibility</p:attrName>
                                        </p:attrNameLst>
                                      </p:cBhvr>
                                      <p:to>
                                        <p:strVal val="visible"/>
                                      </p:to>
                                    </p:set>
                                    <p:animEffect transition="in" filter="wedge">
                                      <p:cBhvr>
                                        <p:cTn id="7" dur="2000"/>
                                        <p:tgtEl>
                                          <p:spTgt spid="942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iterate type="lt">
                                    <p:tmPct val="0"/>
                                  </p:iterate>
                                  <p:childTnLst>
                                    <p:set>
                                      <p:cBhvr>
                                        <p:cTn id="11" dur="1" fill="hold">
                                          <p:stCondLst>
                                            <p:cond delay="0"/>
                                          </p:stCondLst>
                                        </p:cTn>
                                        <p:tgtEl>
                                          <p:spTgt spid="94210">
                                            <p:txEl>
                                              <p:pRg st="0" end="0"/>
                                            </p:txEl>
                                          </p:spTgt>
                                        </p:tgtEl>
                                        <p:attrNameLst>
                                          <p:attrName>style.visibility</p:attrName>
                                        </p:attrNameLst>
                                      </p:cBhvr>
                                      <p:to>
                                        <p:strVal val="visible"/>
                                      </p:to>
                                    </p:set>
                                    <p:animEffect transition="in" filter="wedge">
                                      <p:cBhvr>
                                        <p:cTn id="12" dur="2000"/>
                                        <p:tgtEl>
                                          <p:spTgt spid="942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4214"/>
                                        </p:tgtEl>
                                        <p:attrNameLst>
                                          <p:attrName>style.visibility</p:attrName>
                                        </p:attrNameLst>
                                      </p:cBhvr>
                                      <p:to>
                                        <p:strVal val="visible"/>
                                      </p:to>
                                    </p:set>
                                    <p:animEffect transition="in" filter="wedge">
                                      <p:cBhvr>
                                        <p:cTn id="17" dur="2000"/>
                                        <p:tgtEl>
                                          <p:spTgt spid="942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4218"/>
                                        </p:tgtEl>
                                        <p:attrNameLst>
                                          <p:attrName>style.visibility</p:attrName>
                                        </p:attrNameLst>
                                      </p:cBhvr>
                                      <p:to>
                                        <p:strVal val="visible"/>
                                      </p:to>
                                    </p:set>
                                    <p:animEffect transition="in" filter="wedge">
                                      <p:cBhvr>
                                        <p:cTn id="22" dur="2000"/>
                                        <p:tgtEl>
                                          <p:spTgt spid="942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4219"/>
                                        </p:tgtEl>
                                        <p:attrNameLst>
                                          <p:attrName>style.visibility</p:attrName>
                                        </p:attrNameLst>
                                      </p:cBhvr>
                                      <p:to>
                                        <p:strVal val="visible"/>
                                      </p:to>
                                    </p:set>
                                    <p:animEffect transition="in" filter="blinds(horizontal)">
                                      <p:cBhvr>
                                        <p:cTn id="27" dur="500"/>
                                        <p:tgtEl>
                                          <p:spTgt spid="942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4220"/>
                                        </p:tgtEl>
                                        <p:attrNameLst>
                                          <p:attrName>style.visibility</p:attrName>
                                        </p:attrNameLst>
                                      </p:cBhvr>
                                      <p:to>
                                        <p:strVal val="visible"/>
                                      </p:to>
                                    </p:set>
                                    <p:animEffect transition="in" filter="wedge">
                                      <p:cBhvr>
                                        <p:cTn id="32" dur="2000"/>
                                        <p:tgtEl>
                                          <p:spTgt spid="942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94221"/>
                                        </p:tgtEl>
                                        <p:attrNameLst>
                                          <p:attrName>style.visibility</p:attrName>
                                        </p:attrNameLst>
                                      </p:cBhvr>
                                      <p:to>
                                        <p:strVal val="visible"/>
                                      </p:to>
                                    </p:set>
                                    <p:animEffect transition="in" filter="wedge">
                                      <p:cBhvr>
                                        <p:cTn id="37" dur="2000"/>
                                        <p:tgtEl>
                                          <p:spTgt spid="942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94222"/>
                                        </p:tgtEl>
                                        <p:attrNameLst>
                                          <p:attrName>style.visibility</p:attrName>
                                        </p:attrNameLst>
                                      </p:cBhvr>
                                      <p:to>
                                        <p:strVal val="visible"/>
                                      </p:to>
                                    </p:set>
                                    <p:animEffect transition="in" filter="wedge">
                                      <p:cBhvr>
                                        <p:cTn id="42" dur="2000"/>
                                        <p:tgtEl>
                                          <p:spTgt spid="942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94215"/>
                                        </p:tgtEl>
                                        <p:attrNameLst>
                                          <p:attrName>style.visibility</p:attrName>
                                        </p:attrNameLst>
                                      </p:cBhvr>
                                      <p:to>
                                        <p:strVal val="visible"/>
                                      </p:to>
                                    </p:set>
                                    <p:animEffect transition="in" filter="wedge">
                                      <p:cBhvr>
                                        <p:cTn id="52" dur="20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animBg="1"/>
      <p:bldP spid="94214" grpId="0"/>
      <p:bldP spid="94215" grpId="0"/>
      <p:bldP spid="94218" grpId="0"/>
      <p:bldP spid="94219" grpId="0" animBg="1"/>
      <p:bldP spid="94220" grpId="0"/>
      <p:bldP spid="94221" grpId="0"/>
      <p:bldP spid="9422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10013" y="2141538"/>
            <a:ext cx="4857750" cy="2928937"/>
          </a:xfrm>
          <a:ln/>
        </p:spPr>
        <p:txBody>
          <a:bodyPr/>
          <a:lstStyle/>
          <a:p>
            <a:r>
              <a:rPr lang="zh-CN" altLang="en-US" sz="3000" b="1">
                <a:solidFill>
                  <a:srgbClr val="0000FF"/>
                </a:solidFill>
              </a:rPr>
              <a:t>某种物质升温时吸收</a:t>
            </a:r>
            <a:r>
              <a:rPr lang="zh-CN" altLang="en-US" sz="3000" b="1">
                <a:solidFill>
                  <a:srgbClr val="FF0000"/>
                </a:solidFill>
              </a:rPr>
              <a:t>热量</a:t>
            </a:r>
            <a:r>
              <a:rPr lang="zh-CN" altLang="en-US" sz="3000" b="1">
                <a:solidFill>
                  <a:srgbClr val="0000FF"/>
                </a:solidFill>
              </a:rPr>
              <a:t>的多少可能与哪些因素有关，有怎样的关系呢？</a:t>
            </a:r>
            <a:endParaRPr lang="zh-CN" altLang="en-US" sz="3400" b="1">
              <a:solidFill>
                <a:srgbClr val="0000FF"/>
              </a:solidFill>
            </a:endParaRPr>
          </a:p>
        </p:txBody>
      </p:sp>
      <p:pic>
        <p:nvPicPr>
          <p:cNvPr id="11267" name="Picture 7" descr="Snap1"/>
          <p:cNvPicPr>
            <a:picLocks noChangeAspect="1" noChangeArrowheads="1"/>
          </p:cNvPicPr>
          <p:nvPr/>
        </p:nvPicPr>
        <p:blipFill>
          <a:blip r:embed="rId3"/>
          <a:srcRect/>
          <a:stretch>
            <a:fillRect/>
          </a:stretch>
        </p:blipFill>
        <p:spPr bwMode="auto">
          <a:xfrm>
            <a:off x="538163" y="2049463"/>
            <a:ext cx="3248025" cy="2224087"/>
          </a:xfrm>
          <a:prstGeom prst="rect">
            <a:avLst/>
          </a:prstGeom>
          <a:noFill/>
          <a:ln w="9525">
            <a:noFill/>
            <a:miter lim="800000"/>
            <a:headEnd/>
            <a:tailEnd/>
          </a:ln>
        </p:spPr>
      </p:pic>
      <p:sp>
        <p:nvSpPr>
          <p:cNvPr id="4" name="TextBox 3"/>
          <p:cNvSpPr txBox="1"/>
          <p:nvPr/>
        </p:nvSpPr>
        <p:spPr bwMode="auto">
          <a:xfrm>
            <a:off x="280988" y="1168400"/>
            <a:ext cx="6175375" cy="519113"/>
          </a:xfrm>
          <a:prstGeom prst="rect">
            <a:avLst/>
          </a:prstGeom>
          <a:solidFill>
            <a:schemeClr val="accent5"/>
          </a:solidFill>
          <a:ln w="9525">
            <a:noFill/>
            <a:miter lim="800000"/>
            <a:headEnd/>
            <a:tailEnd/>
          </a:ln>
          <a:effectLst/>
        </p:spPr>
        <p:txBody>
          <a:bodyPr>
            <a:spAutoFit/>
          </a:bodyPr>
          <a:lstStyle/>
          <a:p>
            <a:pPr>
              <a:spcBef>
                <a:spcPct val="50000"/>
              </a:spcBef>
              <a:defRPr/>
            </a:pPr>
            <a:r>
              <a:rPr lang="zh-CN" altLang="en-US" sz="2800" b="1" dirty="0">
                <a:latin typeface="+mn-ea"/>
                <a:ea typeface="+mn-ea"/>
              </a:rPr>
              <a:t>二、探究水吸热与温度、质量的关系</a:t>
            </a: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Rectangle 1029"/>
          <p:cNvSpPr>
            <a:spLocks noChangeArrowheads="1"/>
          </p:cNvSpPr>
          <p:nvPr/>
        </p:nvSpPr>
        <p:spPr bwMode="auto">
          <a:xfrm>
            <a:off x="377825" y="576263"/>
            <a:ext cx="9144000" cy="2678112"/>
          </a:xfrm>
          <a:prstGeom prst="rect">
            <a:avLst/>
          </a:prstGeom>
          <a:noFill/>
          <a:ln w="9525">
            <a:noFill/>
            <a:miter lim="800000"/>
            <a:headEnd/>
            <a:tailEnd/>
          </a:ln>
          <a:effectLst/>
        </p:spPr>
        <p:txBody>
          <a:bodyPr>
            <a:spAutoFit/>
          </a:bodyPr>
          <a:lstStyle/>
          <a:p>
            <a:pPr marL="742950" indent="-742950" fontAlgn="auto">
              <a:spcBef>
                <a:spcPts val="0"/>
              </a:spcBef>
              <a:spcAft>
                <a:spcPts val="0"/>
              </a:spcAft>
              <a:defRPr/>
            </a:pPr>
            <a:r>
              <a:rPr lang="zh-CN" altLang="en-US" sz="2800" b="1" dirty="0">
                <a:latin typeface="+mn-ea"/>
                <a:ea typeface="+mn-ea"/>
              </a:rPr>
              <a:t>烧开满壶水与烧开半壶水需要的热量一样多吗？</a:t>
            </a:r>
            <a:endParaRPr lang="en-US" altLang="zh-CN" sz="2800" b="1" dirty="0">
              <a:latin typeface="+mn-ea"/>
              <a:ea typeface="+mn-ea"/>
            </a:endParaRPr>
          </a:p>
          <a:p>
            <a:pPr marL="742950" indent="-742950" fontAlgn="auto">
              <a:spcBef>
                <a:spcPts val="0"/>
              </a:spcBef>
              <a:spcAft>
                <a:spcPts val="0"/>
              </a:spcAft>
              <a:defRPr/>
            </a:pPr>
            <a:r>
              <a:rPr lang="zh-CN" altLang="en-US" sz="2800" b="1" dirty="0">
                <a:solidFill>
                  <a:srgbClr val="0000FF"/>
                </a:solidFill>
                <a:latin typeface="+mn-ea"/>
                <a:ea typeface="+mn-ea"/>
              </a:rPr>
              <a:t>       </a:t>
            </a:r>
            <a:endParaRPr lang="en-US" altLang="zh-CN" sz="2800" b="1" dirty="0">
              <a:solidFill>
                <a:srgbClr val="0000FF"/>
              </a:solidFill>
              <a:latin typeface="+mn-ea"/>
              <a:ea typeface="+mn-ea"/>
            </a:endParaRPr>
          </a:p>
          <a:p>
            <a:pPr marL="742950" indent="-742950" fontAlgn="auto">
              <a:spcBef>
                <a:spcPts val="0"/>
              </a:spcBef>
              <a:spcAft>
                <a:spcPts val="0"/>
              </a:spcAft>
              <a:defRPr/>
            </a:pPr>
            <a:r>
              <a:rPr lang="zh-CN" altLang="en-US" sz="2800" b="1" dirty="0">
                <a:latin typeface="+mn-ea"/>
                <a:ea typeface="+mn-ea"/>
              </a:rPr>
              <a:t>把一壶水烧开与烧成温水需要的热量一样多吗？</a:t>
            </a:r>
            <a:endParaRPr lang="en-US" altLang="zh-CN" sz="2800" b="1" dirty="0">
              <a:latin typeface="+mn-ea"/>
              <a:ea typeface="+mn-ea"/>
            </a:endParaRPr>
          </a:p>
          <a:p>
            <a:pPr marL="742950" indent="-742950" fontAlgn="auto">
              <a:spcBef>
                <a:spcPts val="0"/>
              </a:spcBef>
              <a:spcAft>
                <a:spcPts val="0"/>
              </a:spcAft>
              <a:defRPr/>
            </a:pPr>
            <a:r>
              <a:rPr lang="zh-CN" altLang="en-US" sz="2800" b="1" dirty="0">
                <a:solidFill>
                  <a:srgbClr val="0000FF"/>
                </a:solidFill>
                <a:latin typeface="+mn-ea"/>
                <a:ea typeface="+mn-ea"/>
              </a:rPr>
              <a:t>       </a:t>
            </a:r>
            <a:endParaRPr lang="zh-CN" altLang="en-US" sz="2800" b="1" dirty="0">
              <a:latin typeface="+mn-ea"/>
              <a:ea typeface="+mn-ea"/>
            </a:endParaRPr>
          </a:p>
          <a:p>
            <a:pPr fontAlgn="auto">
              <a:spcBef>
                <a:spcPts val="0"/>
              </a:spcBef>
              <a:spcAft>
                <a:spcPts val="0"/>
              </a:spcAft>
              <a:defRPr/>
            </a:pPr>
            <a:endParaRPr lang="zh-CN" altLang="en-US" sz="2800" b="1" dirty="0">
              <a:latin typeface="+mn-ea"/>
              <a:ea typeface="+mn-ea"/>
            </a:endParaRPr>
          </a:p>
          <a:p>
            <a:pPr fontAlgn="auto">
              <a:spcBef>
                <a:spcPts val="0"/>
              </a:spcBef>
              <a:spcAft>
                <a:spcPts val="0"/>
              </a:spcAft>
              <a:defRPr/>
            </a:pPr>
            <a:endParaRPr lang="zh-CN" altLang="en-US" sz="2800" b="1" dirty="0">
              <a:latin typeface="+mn-ea"/>
              <a:ea typeface="+mn-ea"/>
            </a:endParaRPr>
          </a:p>
        </p:txBody>
      </p:sp>
      <p:sp>
        <p:nvSpPr>
          <p:cNvPr id="14" name="矩形 13"/>
          <p:cNvSpPr>
            <a:spLocks noChangeArrowheads="1"/>
          </p:cNvSpPr>
          <p:nvPr/>
        </p:nvSpPr>
        <p:spPr bwMode="auto">
          <a:xfrm>
            <a:off x="261938" y="2744788"/>
            <a:ext cx="8243887" cy="954087"/>
          </a:xfrm>
          <a:prstGeom prst="rect">
            <a:avLst/>
          </a:prstGeom>
          <a:noFill/>
          <a:ln w="9525">
            <a:noFill/>
            <a:miter lim="800000"/>
            <a:headEnd/>
            <a:tailEnd/>
          </a:ln>
        </p:spPr>
        <p:txBody>
          <a:bodyPr>
            <a:spAutoFit/>
          </a:bodyPr>
          <a:lstStyle/>
          <a:p>
            <a:pPr marL="742950" indent="-742950">
              <a:defRPr/>
            </a:pPr>
            <a:r>
              <a:rPr lang="zh-CN" altLang="en-US" sz="2800" b="1" dirty="0">
                <a:latin typeface="+mn-ea"/>
                <a:ea typeface="+mn-ea"/>
              </a:rPr>
              <a:t>小结：对于同种物质（如水），水吸收的热量与水的</a:t>
            </a:r>
            <a:r>
              <a:rPr lang="zh-CN" altLang="en-US" sz="2800" b="1" u="sng" dirty="0">
                <a:latin typeface="+mn-ea"/>
                <a:ea typeface="+mn-ea"/>
              </a:rPr>
              <a:t>               </a:t>
            </a:r>
            <a:r>
              <a:rPr lang="zh-CN" altLang="en-US" sz="2800" b="1" dirty="0">
                <a:latin typeface="+mn-ea"/>
                <a:ea typeface="+mn-ea"/>
              </a:rPr>
              <a:t>和</a:t>
            </a:r>
            <a:r>
              <a:rPr lang="zh-CN" altLang="en-US" sz="2800" b="1" u="sng" dirty="0">
                <a:latin typeface="+mn-ea"/>
                <a:ea typeface="+mn-ea"/>
              </a:rPr>
              <a:t>                </a:t>
            </a:r>
            <a:r>
              <a:rPr lang="zh-CN" altLang="en-US" sz="2800" b="1" dirty="0">
                <a:latin typeface="+mn-ea"/>
                <a:ea typeface="+mn-ea"/>
              </a:rPr>
              <a:t>有关。</a:t>
            </a:r>
            <a:endParaRPr lang="en-US" altLang="zh-CN" sz="2800" b="1" dirty="0">
              <a:latin typeface="+mn-ea"/>
              <a:ea typeface="+mn-ea"/>
            </a:endParaRPr>
          </a:p>
        </p:txBody>
      </p:sp>
      <p:sp>
        <p:nvSpPr>
          <p:cNvPr id="15" name="矩形 14"/>
          <p:cNvSpPr>
            <a:spLocks noChangeArrowheads="1"/>
          </p:cNvSpPr>
          <p:nvPr/>
        </p:nvSpPr>
        <p:spPr bwMode="auto">
          <a:xfrm>
            <a:off x="2098675" y="3148013"/>
            <a:ext cx="1630363" cy="522287"/>
          </a:xfrm>
          <a:prstGeom prst="rect">
            <a:avLst/>
          </a:prstGeom>
          <a:noFill/>
          <a:ln w="9525">
            <a:noFill/>
            <a:miter lim="800000"/>
            <a:headEnd/>
            <a:tailEnd/>
          </a:ln>
        </p:spPr>
        <p:txBody>
          <a:bodyPr wrap="none">
            <a:spAutoFit/>
          </a:bodyPr>
          <a:lstStyle/>
          <a:p>
            <a:pPr>
              <a:defRPr/>
            </a:pPr>
            <a:r>
              <a:rPr lang="zh-CN" altLang="en-US" sz="2800" b="1" dirty="0">
                <a:solidFill>
                  <a:srgbClr val="FF0000"/>
                </a:solidFill>
                <a:latin typeface="+mn-ea"/>
                <a:ea typeface="+mn-ea"/>
              </a:rPr>
              <a:t>质量</a:t>
            </a:r>
            <a:r>
              <a:rPr kumimoji="1" lang="en-US" altLang="zh-CN" sz="2800" b="1" dirty="0">
                <a:latin typeface="+mn-ea"/>
                <a:ea typeface="+mn-ea"/>
              </a:rPr>
              <a:t>(</a:t>
            </a:r>
            <a:r>
              <a:rPr kumimoji="1" lang="en-US" altLang="zh-CN" sz="2800" b="1" i="1" dirty="0">
                <a:latin typeface="+mn-ea"/>
                <a:ea typeface="+mn-ea"/>
              </a:rPr>
              <a:t>m</a:t>
            </a:r>
            <a:r>
              <a:rPr kumimoji="1" lang="en-US" altLang="zh-CN" sz="2800" b="1" dirty="0">
                <a:latin typeface="+mn-ea"/>
                <a:ea typeface="+mn-ea"/>
              </a:rPr>
              <a:t>) </a:t>
            </a:r>
            <a:endParaRPr lang="zh-CN" altLang="en-US" sz="2800" dirty="0">
              <a:solidFill>
                <a:srgbClr val="FF0000"/>
              </a:solidFill>
              <a:latin typeface="+mn-ea"/>
              <a:ea typeface="+mn-ea"/>
            </a:endParaRPr>
          </a:p>
        </p:txBody>
      </p:sp>
      <p:sp>
        <p:nvSpPr>
          <p:cNvPr id="16" name="矩形 15"/>
          <p:cNvSpPr>
            <a:spLocks noChangeArrowheads="1"/>
          </p:cNvSpPr>
          <p:nvPr/>
        </p:nvSpPr>
        <p:spPr bwMode="auto">
          <a:xfrm>
            <a:off x="4592638" y="3163888"/>
            <a:ext cx="2890837" cy="522287"/>
          </a:xfrm>
          <a:prstGeom prst="rect">
            <a:avLst/>
          </a:prstGeom>
          <a:noFill/>
          <a:ln w="9525">
            <a:noFill/>
            <a:miter lim="800000"/>
            <a:headEnd/>
            <a:tailEnd/>
          </a:ln>
        </p:spPr>
        <p:txBody>
          <a:bodyPr wrap="none">
            <a:spAutoFit/>
          </a:bodyPr>
          <a:lstStyle/>
          <a:p>
            <a:pPr>
              <a:defRPr/>
            </a:pPr>
            <a:r>
              <a:rPr lang="zh-CN" altLang="en-US" sz="2800" b="1" dirty="0">
                <a:solidFill>
                  <a:srgbClr val="FF0000"/>
                </a:solidFill>
                <a:latin typeface="+mn-ea"/>
                <a:ea typeface="+mn-ea"/>
              </a:rPr>
              <a:t>升高的温度</a:t>
            </a:r>
            <a:r>
              <a:rPr kumimoji="1" lang="en-US" altLang="zh-CN" sz="2800" b="1" dirty="0">
                <a:latin typeface="+mn-ea"/>
                <a:ea typeface="+mn-ea"/>
              </a:rPr>
              <a:t>(</a:t>
            </a:r>
            <a:r>
              <a:rPr kumimoji="1" lang="en-US" altLang="zh-CN" sz="2800" b="1" i="1" dirty="0" err="1">
                <a:latin typeface="+mn-ea"/>
                <a:ea typeface="+mn-ea"/>
                <a:cs typeface="Times New Roman" pitchFamily="18" charset="0"/>
              </a:rPr>
              <a:t>Δt</a:t>
            </a:r>
            <a:r>
              <a:rPr kumimoji="1" lang="en-US" altLang="zh-CN" sz="2800" b="1" dirty="0">
                <a:latin typeface="+mn-ea"/>
                <a:ea typeface="+mn-ea"/>
                <a:cs typeface="Times New Roman" pitchFamily="18" charset="0"/>
              </a:rPr>
              <a:t>)</a:t>
            </a:r>
            <a:endParaRPr lang="zh-CN" altLang="en-US" sz="2800" b="1" dirty="0">
              <a:solidFill>
                <a:srgbClr val="FF0000"/>
              </a:solidFill>
              <a:latin typeface="+mn-ea"/>
              <a:ea typeface="+mn-ea"/>
            </a:endParaRPr>
          </a:p>
        </p:txBody>
      </p:sp>
      <p:sp>
        <p:nvSpPr>
          <p:cNvPr id="21" name="矩形 20"/>
          <p:cNvSpPr/>
          <p:nvPr/>
        </p:nvSpPr>
        <p:spPr>
          <a:xfrm>
            <a:off x="1046163" y="3925888"/>
            <a:ext cx="6164262" cy="522287"/>
          </a:xfrm>
          <a:prstGeom prst="rect">
            <a:avLst/>
          </a:prstGeom>
        </p:spPr>
        <p:txBody>
          <a:bodyPr>
            <a:spAutoFit/>
          </a:bodyPr>
          <a:lstStyle/>
          <a:p>
            <a:pPr fontAlgn="auto">
              <a:spcBef>
                <a:spcPct val="50000"/>
              </a:spcBef>
              <a:spcAft>
                <a:spcPts val="0"/>
              </a:spcAft>
              <a:defRPr/>
            </a:pPr>
            <a:r>
              <a:rPr kumimoji="1" lang="zh-CN" altLang="en-US" sz="2800" b="1" dirty="0">
                <a:latin typeface="+mn-ea"/>
                <a:ea typeface="+mn-ea"/>
              </a:rPr>
              <a:t>质量越</a:t>
            </a:r>
            <a:r>
              <a:rPr kumimoji="1" lang="en-US" altLang="zh-CN" sz="2800" b="1" dirty="0">
                <a:latin typeface="+mn-ea"/>
                <a:ea typeface="+mn-ea"/>
              </a:rPr>
              <a:t>_____</a:t>
            </a:r>
            <a:r>
              <a:rPr kumimoji="1" lang="zh-CN" altLang="en-US" sz="2800" b="1" dirty="0">
                <a:latin typeface="+mn-ea"/>
                <a:ea typeface="+mn-ea"/>
              </a:rPr>
              <a:t>，吸收的</a:t>
            </a:r>
            <a:r>
              <a:rPr kumimoji="1" lang="en-US" altLang="zh-CN" sz="2800" b="1" dirty="0">
                <a:latin typeface="+mn-ea"/>
                <a:ea typeface="+mn-ea"/>
              </a:rPr>
              <a:t>_____________</a:t>
            </a:r>
            <a:r>
              <a:rPr kumimoji="1" lang="zh-CN" altLang="en-US" sz="2800" b="1" dirty="0">
                <a:latin typeface="+mn-ea"/>
                <a:ea typeface="+mn-ea"/>
              </a:rPr>
              <a:t>；</a:t>
            </a:r>
          </a:p>
        </p:txBody>
      </p:sp>
      <p:sp>
        <p:nvSpPr>
          <p:cNvPr id="8" name="矩形 7"/>
          <p:cNvSpPr/>
          <p:nvPr/>
        </p:nvSpPr>
        <p:spPr>
          <a:xfrm>
            <a:off x="946150" y="4587875"/>
            <a:ext cx="7591425" cy="523875"/>
          </a:xfrm>
          <a:prstGeom prst="rect">
            <a:avLst/>
          </a:prstGeom>
        </p:spPr>
        <p:txBody>
          <a:bodyPr wrap="none">
            <a:spAutoFit/>
          </a:bodyPr>
          <a:lstStyle/>
          <a:p>
            <a:pPr fontAlgn="auto">
              <a:spcBef>
                <a:spcPct val="50000"/>
              </a:spcBef>
              <a:spcAft>
                <a:spcPts val="0"/>
              </a:spcAft>
              <a:defRPr/>
            </a:pPr>
            <a:r>
              <a:rPr kumimoji="1" lang="zh-CN" altLang="en-US" sz="2800" b="1" dirty="0">
                <a:latin typeface="+mn-ea"/>
                <a:ea typeface="+mn-ea"/>
              </a:rPr>
              <a:t>温度升高的度数越</a:t>
            </a:r>
            <a:r>
              <a:rPr kumimoji="1" lang="en-US" altLang="zh-CN" sz="2800" b="1" dirty="0">
                <a:latin typeface="+mn-ea"/>
                <a:ea typeface="+mn-ea"/>
              </a:rPr>
              <a:t>______</a:t>
            </a:r>
            <a:r>
              <a:rPr kumimoji="1" lang="zh-CN" altLang="en-US" sz="2800" b="1" dirty="0">
                <a:latin typeface="+mn-ea"/>
                <a:ea typeface="+mn-ea"/>
              </a:rPr>
              <a:t>，吸收的</a:t>
            </a:r>
            <a:r>
              <a:rPr kumimoji="1" lang="en-US" altLang="zh-CN" sz="2800" b="1" dirty="0">
                <a:latin typeface="+mn-ea"/>
                <a:ea typeface="+mn-ea"/>
              </a:rPr>
              <a:t>___________</a:t>
            </a:r>
            <a:endParaRPr kumimoji="1" lang="zh-CN" altLang="en-US" sz="2800" b="1" dirty="0">
              <a:solidFill>
                <a:srgbClr val="FF0000"/>
              </a:solidFill>
              <a:latin typeface="+mn-ea"/>
              <a:ea typeface="+mn-ea"/>
            </a:endParaRPr>
          </a:p>
        </p:txBody>
      </p:sp>
      <p:sp>
        <p:nvSpPr>
          <p:cNvPr id="9" name="矩形 8"/>
          <p:cNvSpPr/>
          <p:nvPr/>
        </p:nvSpPr>
        <p:spPr>
          <a:xfrm>
            <a:off x="936625" y="1052513"/>
            <a:ext cx="4873625" cy="523875"/>
          </a:xfrm>
          <a:prstGeom prst="rect">
            <a:avLst/>
          </a:prstGeom>
        </p:spPr>
        <p:txBody>
          <a:bodyPr wrap="none">
            <a:spAutoFit/>
          </a:bodyPr>
          <a:lstStyle/>
          <a:p>
            <a:pPr>
              <a:defRPr/>
            </a:pPr>
            <a:r>
              <a:rPr lang="zh-CN" altLang="en-US" sz="2800" b="1" dirty="0">
                <a:solidFill>
                  <a:srgbClr val="0000FF"/>
                </a:solidFill>
                <a:latin typeface="+mn-ea"/>
                <a:ea typeface="+mn-ea"/>
              </a:rPr>
              <a:t>不一样多，满壶水所需热量多</a:t>
            </a:r>
            <a:endParaRPr lang="zh-CN" altLang="en-US" sz="2800" dirty="0">
              <a:latin typeface="+mn-ea"/>
              <a:ea typeface="+mn-ea"/>
            </a:endParaRPr>
          </a:p>
        </p:txBody>
      </p:sp>
      <p:sp>
        <p:nvSpPr>
          <p:cNvPr id="10" name="矩形 9"/>
          <p:cNvSpPr/>
          <p:nvPr/>
        </p:nvSpPr>
        <p:spPr>
          <a:xfrm>
            <a:off x="849313" y="1909763"/>
            <a:ext cx="5233987" cy="522287"/>
          </a:xfrm>
          <a:prstGeom prst="rect">
            <a:avLst/>
          </a:prstGeom>
        </p:spPr>
        <p:txBody>
          <a:bodyPr wrap="none">
            <a:spAutoFit/>
          </a:bodyPr>
          <a:lstStyle/>
          <a:p>
            <a:pPr>
              <a:defRPr/>
            </a:pPr>
            <a:r>
              <a:rPr lang="zh-CN" altLang="en-US" sz="2800" b="1" dirty="0">
                <a:solidFill>
                  <a:srgbClr val="0000FF"/>
                </a:solidFill>
                <a:latin typeface="+mn-ea"/>
                <a:ea typeface="+mn-ea"/>
              </a:rPr>
              <a:t>不一样多，烧成开水所需热量多</a:t>
            </a:r>
            <a:endParaRPr lang="zh-CN" altLang="en-US" sz="2800" dirty="0">
              <a:latin typeface="+mn-ea"/>
              <a:ea typeface="+mn-ea"/>
            </a:endParaRPr>
          </a:p>
        </p:txBody>
      </p:sp>
      <p:sp>
        <p:nvSpPr>
          <p:cNvPr id="11" name="矩形 10"/>
          <p:cNvSpPr/>
          <p:nvPr/>
        </p:nvSpPr>
        <p:spPr>
          <a:xfrm>
            <a:off x="2462213" y="3881438"/>
            <a:ext cx="417512" cy="523875"/>
          </a:xfrm>
          <a:prstGeom prst="rect">
            <a:avLst/>
          </a:prstGeom>
        </p:spPr>
        <p:txBody>
          <a:bodyPr>
            <a:spAutoFit/>
          </a:bodyPr>
          <a:lstStyle/>
          <a:p>
            <a:pPr>
              <a:defRPr/>
            </a:pPr>
            <a:r>
              <a:rPr kumimoji="1" lang="zh-CN" altLang="en-US" sz="2800" b="1" dirty="0">
                <a:solidFill>
                  <a:srgbClr val="FF0000"/>
                </a:solidFill>
                <a:latin typeface="+mn-ea"/>
                <a:ea typeface="+mn-ea"/>
              </a:rPr>
              <a:t>大</a:t>
            </a:r>
            <a:endParaRPr lang="zh-CN" altLang="en-US" sz="2800" dirty="0">
              <a:latin typeface="+mn-ea"/>
              <a:ea typeface="+mn-ea"/>
            </a:endParaRPr>
          </a:p>
        </p:txBody>
      </p:sp>
      <p:sp>
        <p:nvSpPr>
          <p:cNvPr id="12" name="矩形 11"/>
          <p:cNvSpPr/>
          <p:nvPr/>
        </p:nvSpPr>
        <p:spPr>
          <a:xfrm>
            <a:off x="4754563" y="3883025"/>
            <a:ext cx="1627187" cy="523875"/>
          </a:xfrm>
          <a:prstGeom prst="rect">
            <a:avLst/>
          </a:prstGeom>
        </p:spPr>
        <p:txBody>
          <a:bodyPr wrap="none">
            <a:spAutoFit/>
          </a:bodyPr>
          <a:lstStyle/>
          <a:p>
            <a:pPr>
              <a:defRPr/>
            </a:pPr>
            <a:r>
              <a:rPr kumimoji="1" lang="zh-CN" altLang="en-US" sz="2800" b="1" dirty="0">
                <a:solidFill>
                  <a:srgbClr val="FF0000"/>
                </a:solidFill>
                <a:latin typeface="+mn-ea"/>
                <a:ea typeface="+mn-ea"/>
              </a:rPr>
              <a:t>热量越多</a:t>
            </a:r>
            <a:endParaRPr lang="zh-CN" altLang="en-US" sz="2800" dirty="0">
              <a:latin typeface="+mn-ea"/>
              <a:ea typeface="+mn-ea"/>
            </a:endParaRPr>
          </a:p>
        </p:txBody>
      </p:sp>
      <p:sp>
        <p:nvSpPr>
          <p:cNvPr id="13" name="矩形 12"/>
          <p:cNvSpPr/>
          <p:nvPr/>
        </p:nvSpPr>
        <p:spPr>
          <a:xfrm>
            <a:off x="4217988" y="4543425"/>
            <a:ext cx="417512" cy="522288"/>
          </a:xfrm>
          <a:prstGeom prst="rect">
            <a:avLst/>
          </a:prstGeom>
        </p:spPr>
        <p:txBody>
          <a:bodyPr>
            <a:spAutoFit/>
          </a:bodyPr>
          <a:lstStyle/>
          <a:p>
            <a:pPr>
              <a:defRPr/>
            </a:pPr>
            <a:r>
              <a:rPr kumimoji="1" lang="zh-CN" altLang="en-US" sz="2800" b="1" dirty="0">
                <a:solidFill>
                  <a:srgbClr val="FF0000"/>
                </a:solidFill>
                <a:latin typeface="+mn-ea"/>
                <a:ea typeface="+mn-ea"/>
              </a:rPr>
              <a:t>多</a:t>
            </a:r>
            <a:endParaRPr lang="zh-CN" altLang="en-US" sz="2800" dirty="0">
              <a:latin typeface="+mn-ea"/>
              <a:ea typeface="+mn-ea"/>
            </a:endParaRPr>
          </a:p>
        </p:txBody>
      </p:sp>
      <p:sp>
        <p:nvSpPr>
          <p:cNvPr id="17" name="矩形 16"/>
          <p:cNvSpPr/>
          <p:nvPr/>
        </p:nvSpPr>
        <p:spPr>
          <a:xfrm>
            <a:off x="6554788" y="4535488"/>
            <a:ext cx="1627187" cy="523875"/>
          </a:xfrm>
          <a:prstGeom prst="rect">
            <a:avLst/>
          </a:prstGeom>
        </p:spPr>
        <p:txBody>
          <a:bodyPr wrap="none">
            <a:spAutoFit/>
          </a:bodyPr>
          <a:lstStyle/>
          <a:p>
            <a:pPr>
              <a:defRPr/>
            </a:pPr>
            <a:r>
              <a:rPr kumimoji="1" lang="zh-CN" altLang="en-US" sz="2800" b="1" dirty="0">
                <a:solidFill>
                  <a:srgbClr val="FF0000"/>
                </a:solidFill>
                <a:latin typeface="+mn-ea"/>
                <a:ea typeface="+mn-ea"/>
              </a:rPr>
              <a:t>热量越多</a:t>
            </a:r>
            <a:endParaRPr lang="zh-CN" altLang="en-US" sz="2800" dirty="0">
              <a:latin typeface="+mn-ea"/>
              <a:ea typeface="+mn-ea"/>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P spid="10" grpId="0"/>
      <p:bldP spid="11" grpId="0"/>
      <p:bldP spid="12"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452563" y="1065213"/>
            <a:ext cx="1304925" cy="396875"/>
          </a:xfrm>
          <a:prstGeom prst="rect">
            <a:avLst/>
          </a:prstGeom>
          <a:noFill/>
          <a:ln w="9525">
            <a:noFill/>
            <a:miter lim="800000"/>
            <a:headEnd/>
            <a:tailEnd/>
          </a:ln>
        </p:spPr>
        <p:txBody>
          <a:bodyPr>
            <a:spAutoFit/>
          </a:bodyPr>
          <a:lstStyle/>
          <a:p>
            <a:r>
              <a:rPr lang="zh-CN" altLang="en-US" b="1">
                <a:solidFill>
                  <a:schemeClr val="tx2"/>
                </a:solidFill>
              </a:rPr>
              <a:t>柴薪</a:t>
            </a:r>
          </a:p>
        </p:txBody>
      </p:sp>
      <p:sp>
        <p:nvSpPr>
          <p:cNvPr id="4100" name="Rectangle 4"/>
          <p:cNvSpPr>
            <a:spLocks noChangeArrowheads="1"/>
          </p:cNvSpPr>
          <p:nvPr/>
        </p:nvSpPr>
        <p:spPr bwMode="auto">
          <a:xfrm>
            <a:off x="1408113" y="3721100"/>
            <a:ext cx="1258887" cy="396875"/>
          </a:xfrm>
          <a:prstGeom prst="rect">
            <a:avLst/>
          </a:prstGeom>
          <a:noFill/>
          <a:ln w="9525">
            <a:noFill/>
            <a:miter lim="800000"/>
            <a:headEnd/>
            <a:tailEnd/>
          </a:ln>
        </p:spPr>
        <p:txBody>
          <a:bodyPr>
            <a:spAutoFit/>
          </a:bodyPr>
          <a:lstStyle/>
          <a:p>
            <a:r>
              <a:rPr lang="zh-CN" altLang="en-US" b="1">
                <a:solidFill>
                  <a:schemeClr val="tx2"/>
                </a:solidFill>
              </a:rPr>
              <a:t>煤炭</a:t>
            </a:r>
          </a:p>
        </p:txBody>
      </p:sp>
      <p:pic>
        <p:nvPicPr>
          <p:cNvPr id="4101" name="Picture 5" descr="煤d"/>
          <p:cNvPicPr preferRelativeResize="0">
            <a:picLocks noChangeAspect="1" noChangeArrowheads="1"/>
          </p:cNvPicPr>
          <p:nvPr/>
        </p:nvPicPr>
        <p:blipFill>
          <a:blip r:embed="rId2"/>
          <a:srcRect/>
          <a:stretch>
            <a:fillRect/>
          </a:stretch>
        </p:blipFill>
        <p:spPr bwMode="auto">
          <a:xfrm>
            <a:off x="552450" y="4210050"/>
            <a:ext cx="3105150" cy="1982788"/>
          </a:xfrm>
          <a:prstGeom prst="rect">
            <a:avLst/>
          </a:prstGeom>
          <a:noFill/>
          <a:ln w="19050">
            <a:solidFill>
              <a:srgbClr val="990033"/>
            </a:solidFill>
            <a:miter lim="800000"/>
            <a:headEnd/>
            <a:tailEnd/>
          </a:ln>
          <a:effectLst>
            <a:outerShdw dist="107763" dir="2700000" algn="ctr" rotWithShape="0">
              <a:srgbClr val="808080">
                <a:alpha val="50000"/>
              </a:srgbClr>
            </a:outerShdw>
          </a:effectLst>
        </p:spPr>
      </p:pic>
      <p:pic>
        <p:nvPicPr>
          <p:cNvPr id="4102" name="Picture 6" descr="煤球"/>
          <p:cNvPicPr preferRelativeResize="0">
            <a:picLocks noChangeAspect="1" noChangeArrowheads="1"/>
          </p:cNvPicPr>
          <p:nvPr/>
        </p:nvPicPr>
        <p:blipFill>
          <a:blip r:embed="rId3"/>
          <a:srcRect/>
          <a:stretch>
            <a:fillRect/>
          </a:stretch>
        </p:blipFill>
        <p:spPr bwMode="auto">
          <a:xfrm>
            <a:off x="912813" y="4389438"/>
            <a:ext cx="3151187" cy="2055812"/>
          </a:xfrm>
          <a:prstGeom prst="rect">
            <a:avLst/>
          </a:prstGeom>
          <a:noFill/>
          <a:ln w="19050">
            <a:solidFill>
              <a:srgbClr val="990033"/>
            </a:solidFill>
            <a:miter lim="800000"/>
            <a:headEnd/>
            <a:tailEnd/>
          </a:ln>
          <a:effectLst>
            <a:outerShdw dist="107763" dir="2700000" algn="ctr" rotWithShape="0">
              <a:srgbClr val="808080">
                <a:alpha val="50000"/>
              </a:srgbClr>
            </a:outerShdw>
          </a:effectLst>
        </p:spPr>
      </p:pic>
      <p:sp>
        <p:nvSpPr>
          <p:cNvPr id="4103" name="Rectangle 7"/>
          <p:cNvSpPr>
            <a:spLocks noChangeArrowheads="1"/>
          </p:cNvSpPr>
          <p:nvPr/>
        </p:nvSpPr>
        <p:spPr bwMode="auto">
          <a:xfrm>
            <a:off x="5772150" y="1065213"/>
            <a:ext cx="1349375" cy="396875"/>
          </a:xfrm>
          <a:prstGeom prst="rect">
            <a:avLst/>
          </a:prstGeom>
          <a:noFill/>
          <a:ln w="9525">
            <a:noFill/>
            <a:miter lim="800000"/>
            <a:headEnd/>
            <a:tailEnd/>
          </a:ln>
        </p:spPr>
        <p:txBody>
          <a:bodyPr>
            <a:spAutoFit/>
          </a:bodyPr>
          <a:lstStyle/>
          <a:p>
            <a:r>
              <a:rPr lang="zh-CN" altLang="en-US" b="1">
                <a:solidFill>
                  <a:schemeClr val="tx2"/>
                </a:solidFill>
              </a:rPr>
              <a:t>石油</a:t>
            </a:r>
          </a:p>
        </p:txBody>
      </p:sp>
      <p:pic>
        <p:nvPicPr>
          <p:cNvPr id="4104" name="Picture 8"/>
          <p:cNvPicPr preferRelativeResize="0">
            <a:picLocks noChangeAspect="1" noChangeArrowheads="1"/>
          </p:cNvPicPr>
          <p:nvPr/>
        </p:nvPicPr>
        <p:blipFill>
          <a:blip r:embed="rId4"/>
          <a:srcRect/>
          <a:stretch>
            <a:fillRect/>
          </a:stretch>
        </p:blipFill>
        <p:spPr bwMode="auto">
          <a:xfrm>
            <a:off x="625475" y="1503363"/>
            <a:ext cx="3105150" cy="2109787"/>
          </a:xfrm>
          <a:prstGeom prst="rect">
            <a:avLst/>
          </a:prstGeom>
          <a:noFill/>
          <a:ln w="19050">
            <a:solidFill>
              <a:srgbClr val="990033"/>
            </a:solidFill>
            <a:miter lim="800000"/>
            <a:headEnd/>
            <a:tailEnd/>
          </a:ln>
          <a:effectLst>
            <a:outerShdw dist="107763" dir="2700000" algn="ctr" rotWithShape="0">
              <a:srgbClr val="808080">
                <a:alpha val="50000"/>
              </a:srgbClr>
            </a:outerShdw>
          </a:effectLst>
        </p:spPr>
      </p:pic>
      <p:pic>
        <p:nvPicPr>
          <p:cNvPr id="4105" name="Picture 9" descr="篝火正"/>
          <p:cNvPicPr preferRelativeResize="0">
            <a:picLocks noChangeAspect="1" noChangeArrowheads="1"/>
          </p:cNvPicPr>
          <p:nvPr/>
        </p:nvPicPr>
        <p:blipFill>
          <a:blip r:embed="rId5"/>
          <a:srcRect/>
          <a:stretch>
            <a:fillRect/>
          </a:stretch>
        </p:blipFill>
        <p:spPr bwMode="auto">
          <a:xfrm>
            <a:off x="912813" y="1544638"/>
            <a:ext cx="3348037" cy="2117725"/>
          </a:xfrm>
          <a:prstGeom prst="rect">
            <a:avLst/>
          </a:prstGeom>
          <a:noFill/>
          <a:ln w="28575">
            <a:solidFill>
              <a:schemeClr val="accent2"/>
            </a:solidFill>
            <a:miter lim="800000"/>
            <a:headEnd/>
            <a:tailEnd/>
          </a:ln>
          <a:effectLst>
            <a:outerShdw dist="107763" dir="2700000" algn="ctr" rotWithShape="0">
              <a:srgbClr val="808080">
                <a:alpha val="50000"/>
              </a:srgbClr>
            </a:outerShdw>
          </a:effectLst>
        </p:spPr>
      </p:pic>
      <p:pic>
        <p:nvPicPr>
          <p:cNvPr id="4106" name="Picture 10" descr="石油"/>
          <p:cNvPicPr preferRelativeResize="0">
            <a:picLocks noChangeAspect="1" noChangeArrowheads="1"/>
          </p:cNvPicPr>
          <p:nvPr/>
        </p:nvPicPr>
        <p:blipFill>
          <a:blip r:embed="rId6"/>
          <a:srcRect/>
          <a:stretch>
            <a:fillRect/>
          </a:stretch>
        </p:blipFill>
        <p:spPr bwMode="auto">
          <a:xfrm>
            <a:off x="4827588" y="1455738"/>
            <a:ext cx="3151187" cy="2095500"/>
          </a:xfrm>
          <a:prstGeom prst="rect">
            <a:avLst/>
          </a:prstGeom>
          <a:noFill/>
          <a:ln w="25400">
            <a:solidFill>
              <a:srgbClr val="993300"/>
            </a:solidFill>
            <a:miter lim="800000"/>
            <a:headEnd/>
            <a:tailEnd/>
          </a:ln>
          <a:effectLst>
            <a:outerShdw dist="107763" dir="2700000" algn="ctr" rotWithShape="0">
              <a:srgbClr val="808080">
                <a:alpha val="50000"/>
              </a:srgbClr>
            </a:outerShdw>
          </a:effectLst>
        </p:spPr>
      </p:pic>
      <p:pic>
        <p:nvPicPr>
          <p:cNvPr id="4107" name="Picture 11" descr="f4b2d61161508378c66f45d5ed381828"/>
          <p:cNvPicPr preferRelativeResize="0">
            <a:picLocks noChangeAspect="1" noChangeArrowheads="1"/>
          </p:cNvPicPr>
          <p:nvPr/>
        </p:nvPicPr>
        <p:blipFill>
          <a:blip r:embed="rId7"/>
          <a:srcRect/>
          <a:stretch>
            <a:fillRect/>
          </a:stretch>
        </p:blipFill>
        <p:spPr bwMode="auto">
          <a:xfrm>
            <a:off x="5322888" y="1544638"/>
            <a:ext cx="3194050" cy="2130425"/>
          </a:xfrm>
          <a:prstGeom prst="rect">
            <a:avLst/>
          </a:prstGeom>
          <a:noFill/>
          <a:ln w="19050">
            <a:solidFill>
              <a:srgbClr val="990033"/>
            </a:solidFill>
            <a:miter lim="800000"/>
            <a:headEnd/>
            <a:tailEnd/>
          </a:ln>
          <a:effectLst>
            <a:outerShdw dist="107763" dir="2700000" algn="ctr" rotWithShape="0">
              <a:srgbClr val="808080">
                <a:alpha val="50000"/>
              </a:srgbClr>
            </a:outerShdw>
          </a:effectLst>
        </p:spPr>
      </p:pic>
      <p:sp>
        <p:nvSpPr>
          <p:cNvPr id="4108" name="Rectangle 12"/>
          <p:cNvSpPr>
            <a:spLocks noChangeArrowheads="1"/>
          </p:cNvSpPr>
          <p:nvPr/>
        </p:nvSpPr>
        <p:spPr bwMode="auto">
          <a:xfrm>
            <a:off x="5502275" y="3721100"/>
            <a:ext cx="1665288" cy="396875"/>
          </a:xfrm>
          <a:prstGeom prst="rect">
            <a:avLst/>
          </a:prstGeom>
          <a:noFill/>
          <a:ln w="9525">
            <a:noFill/>
            <a:miter lim="800000"/>
            <a:headEnd/>
            <a:tailEnd/>
          </a:ln>
        </p:spPr>
        <p:txBody>
          <a:bodyPr>
            <a:spAutoFit/>
          </a:bodyPr>
          <a:lstStyle/>
          <a:p>
            <a:r>
              <a:rPr lang="zh-CN" altLang="en-US" b="1">
                <a:solidFill>
                  <a:schemeClr val="tx2"/>
                </a:solidFill>
              </a:rPr>
              <a:t>天然气</a:t>
            </a:r>
          </a:p>
        </p:txBody>
      </p:sp>
      <p:pic>
        <p:nvPicPr>
          <p:cNvPr id="4109" name="Picture 13"/>
          <p:cNvPicPr preferRelativeResize="0">
            <a:picLocks noChangeAspect="1" noChangeArrowheads="1"/>
          </p:cNvPicPr>
          <p:nvPr/>
        </p:nvPicPr>
        <p:blipFill>
          <a:blip r:embed="rId8"/>
          <a:srcRect/>
          <a:stretch>
            <a:fillRect/>
          </a:stretch>
        </p:blipFill>
        <p:spPr bwMode="auto">
          <a:xfrm>
            <a:off x="4872038" y="4164013"/>
            <a:ext cx="3106737" cy="2165350"/>
          </a:xfrm>
          <a:prstGeom prst="rect">
            <a:avLst/>
          </a:prstGeom>
          <a:noFill/>
          <a:ln w="19050">
            <a:solidFill>
              <a:srgbClr val="990033"/>
            </a:solidFill>
            <a:miter lim="800000"/>
            <a:headEnd/>
            <a:tailEnd/>
          </a:ln>
          <a:effectLst>
            <a:outerShdw dist="107763" dir="2700000" algn="ctr" rotWithShape="0">
              <a:srgbClr val="808080">
                <a:alpha val="50000"/>
              </a:srgbClr>
            </a:outerShdw>
          </a:effectLst>
        </p:spPr>
      </p:pic>
      <p:pic>
        <p:nvPicPr>
          <p:cNvPr id="4110" name="Picture 14" descr="u=754260340,3211829652&amp;fm=21&amp;gp=0"/>
          <p:cNvPicPr preferRelativeResize="0">
            <a:picLocks noChangeAspect="1" noChangeArrowheads="1"/>
          </p:cNvPicPr>
          <p:nvPr/>
        </p:nvPicPr>
        <p:blipFill>
          <a:blip r:embed="rId9"/>
          <a:srcRect/>
          <a:stretch>
            <a:fillRect/>
          </a:stretch>
        </p:blipFill>
        <p:spPr bwMode="auto">
          <a:xfrm>
            <a:off x="5187950" y="4395788"/>
            <a:ext cx="3330575" cy="2038350"/>
          </a:xfrm>
          <a:prstGeom prst="rect">
            <a:avLst/>
          </a:prstGeom>
          <a:noFill/>
          <a:ln w="25400">
            <a:solidFill>
              <a:schemeClr val="accent2"/>
            </a:solidFill>
            <a:miter lim="800000"/>
            <a:headEnd/>
            <a:tailEnd/>
          </a:ln>
          <a:effectLst>
            <a:outerShdw dist="107763" dir="2700000" algn="ctr" rotWithShape="0">
              <a:srgbClr val="808080">
                <a:alpha val="50000"/>
              </a:srgbClr>
            </a:outerShdw>
          </a:effectLst>
        </p:spPr>
      </p:pic>
      <p:sp>
        <p:nvSpPr>
          <p:cNvPr id="13326" name="矩形 4"/>
          <p:cNvSpPr>
            <a:spLocks noChangeArrowheads="1"/>
          </p:cNvSpPr>
          <p:nvPr/>
        </p:nvSpPr>
        <p:spPr bwMode="auto">
          <a:xfrm>
            <a:off x="3686175" y="228600"/>
            <a:ext cx="3865563" cy="588963"/>
          </a:xfrm>
          <a:prstGeom prst="rect">
            <a:avLst/>
          </a:prstGeom>
          <a:gradFill rotWithShape="1">
            <a:gsLst>
              <a:gs pos="0">
                <a:srgbClr val="2C5D98"/>
              </a:gs>
              <a:gs pos="80000">
                <a:srgbClr val="3C7BC7"/>
              </a:gs>
              <a:gs pos="100000">
                <a:srgbClr val="3A7CCB"/>
              </a:gs>
            </a:gsLst>
            <a:lin ang="5400000"/>
          </a:gradFill>
          <a:ln w="9525">
            <a:solidFill>
              <a:srgbClr val="4A7EBB"/>
            </a:solidFill>
            <a:miter lim="800000"/>
            <a:headEnd/>
            <a:tailEnd/>
          </a:ln>
          <a:effectLst>
            <a:outerShdw dist="23000" dir="5400000" algn="ctr" rotWithShape="0">
              <a:srgbClr val="000000">
                <a:alpha val="25000"/>
              </a:srgbClr>
            </a:outerShdw>
          </a:effectLst>
        </p:spPr>
        <p:txBody>
          <a:bodyPr wrap="none">
            <a:spAutoFit/>
          </a:bodyPr>
          <a:lstStyle/>
          <a:p>
            <a:r>
              <a:rPr lang="zh-CN" altLang="en-US" sz="3200" b="1">
                <a:solidFill>
                  <a:srgbClr val="FFFFFF"/>
                </a:solidFill>
              </a:rPr>
              <a:t>从哪里获得内能？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0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10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0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0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3" grpId="0" autoUpdateAnimBg="0"/>
      <p:bldP spid="4108" grpId="0" autoUpdateAnimBg="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atermark">
  <a:themeElements>
    <a:clrScheme name="1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atermark">
  <a:themeElements>
    <a:clrScheme name="2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2_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2_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2_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2_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2_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2_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2_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2_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2_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数学模板">
  <a:themeElements>
    <a:clrScheme name="相交线第1课时（北京2中分校何鸾）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数学模板">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rtlCol="0">
        <a:spAutoFit/>
      </a:bodyPr>
      <a:lstStyle>
        <a:defPPr eaLnBrk="1" hangingPunct="1">
          <a:spcBef>
            <a:spcPct val="50000"/>
          </a:spcBef>
          <a:defRPr sz="2800" b="1" dirty="0" smtClean="0">
            <a:latin typeface="+mn-ea"/>
            <a:ea typeface="+mn-ea"/>
          </a:defRPr>
        </a:defPPr>
      </a:lstStyle>
    </a:txDef>
  </a:objectDefaults>
  <a:extraClrSchemeLst>
    <a:extraClrScheme>
      <a:clrScheme name="相交线第1课时（北京2中分校何鸾）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数学模板</Template>
  <TotalTime>17882</TotalTime>
  <Words>943</Words>
  <Application>Microsoft Office PowerPoint</Application>
  <PresentationFormat>全屏显示(4:3)</PresentationFormat>
  <Paragraphs>146</Paragraphs>
  <Slides>20</Slides>
  <Notes>3</Notes>
  <HiddenSlides>0</HiddenSlides>
  <MMClips>0</MMClips>
  <ScaleCrop>false</ScaleCrop>
  <HeadingPairs>
    <vt:vector size="8" baseType="variant">
      <vt:variant>
        <vt:lpstr>已用的字体</vt:lpstr>
      </vt:variant>
      <vt:variant>
        <vt:i4>9</vt:i4>
      </vt:variant>
      <vt:variant>
        <vt:lpstr>主题</vt:lpstr>
      </vt:variant>
      <vt:variant>
        <vt:i4>4</vt:i4>
      </vt:variant>
      <vt:variant>
        <vt:lpstr>嵌入 OLE 服务器</vt:lpstr>
      </vt:variant>
      <vt:variant>
        <vt:i4>1</vt:i4>
      </vt:variant>
      <vt:variant>
        <vt:lpstr>幻灯片标题</vt:lpstr>
      </vt:variant>
      <vt:variant>
        <vt:i4>20</vt:i4>
      </vt:variant>
    </vt:vector>
  </HeadingPairs>
  <TitlesOfParts>
    <vt:vector size="34" baseType="lpstr">
      <vt:lpstr>Comic Sans MS</vt:lpstr>
      <vt:lpstr>宋体</vt:lpstr>
      <vt:lpstr>Arial</vt:lpstr>
      <vt:lpstr>Wingdings</vt:lpstr>
      <vt:lpstr>Calibri</vt:lpstr>
      <vt:lpstr>Times New Roman</vt:lpstr>
      <vt:lpstr>Symbol</vt:lpstr>
      <vt:lpstr>楷体_GB2312</vt:lpstr>
      <vt:lpstr>Verdana</vt:lpstr>
      <vt:lpstr>Watermark</vt:lpstr>
      <vt:lpstr>1_Watermark</vt:lpstr>
      <vt:lpstr>2_Watermark</vt:lpstr>
      <vt:lpstr>2_数学模板</vt:lpstr>
      <vt:lpstr>Microsoft 公式 3.0</vt:lpstr>
      <vt:lpstr>幻灯片 1</vt:lpstr>
      <vt:lpstr>幻灯片 2</vt:lpstr>
      <vt:lpstr>幻灯片 3</vt:lpstr>
      <vt:lpstr>幻灯片 4</vt:lpstr>
      <vt:lpstr>幻灯片 5</vt:lpstr>
      <vt:lpstr>幻灯片 6</vt:lpstr>
      <vt:lpstr>某种物质升温时吸收热量的多少可能与哪些因素有关，有怎样的关系呢？</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Micro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guibin</dc:creator>
  <cp:lastModifiedBy>User</cp:lastModifiedBy>
  <cp:revision>1836</cp:revision>
  <dcterms:created xsi:type="dcterms:W3CDTF">2005-03-24T11:45:55Z</dcterms:created>
  <dcterms:modified xsi:type="dcterms:W3CDTF">2019-08-11T23:33:54Z</dcterms:modified>
</cp:coreProperties>
</file>