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0593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84"/>
      </p:cViewPr>
      <p:guideLst>
        <p:guide orient="horz" pos="15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4D703-EF9E-4EFE-9E58-5EC4B178E12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85800"/>
            <a:ext cx="6194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FB9B-440E-42BD-A708-6F6F53171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13FAE-BFF9-467C-9FAC-6500006276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82"/>
            <a:ext cx="7772400" cy="108448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66973"/>
            <a:ext cx="6400800" cy="12929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2609"/>
            <a:ext cx="2057400" cy="431685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2609"/>
            <a:ext cx="6019800" cy="431685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51109"/>
            <a:ext cx="7772400" cy="10048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44374"/>
            <a:ext cx="7772400" cy="11067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80518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0518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32501"/>
            <a:ext cx="4040188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04474"/>
            <a:ext cx="4040188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32501"/>
            <a:ext cx="4041775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04474"/>
            <a:ext cx="4041775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1438"/>
            <a:ext cx="3008313" cy="8572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1438"/>
            <a:ext cx="5111750" cy="43180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8719"/>
            <a:ext cx="3008313" cy="34607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41554"/>
            <a:ext cx="5486400" cy="4181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2063"/>
            <a:ext cx="5486400" cy="30356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59655"/>
            <a:ext cx="5486400" cy="5937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2609"/>
            <a:ext cx="8229600" cy="84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80518"/>
            <a:ext cx="8229600" cy="333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9280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9280"/>
            <a:ext cx="2895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9280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__12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__13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__14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__15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__16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__17.doc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Microsoft_Word_97_-_2003___1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3.emf"/><Relationship Id="rId5" Type="http://schemas.openxmlformats.org/officeDocument/2006/relationships/image" Target="../media/image21.emf"/><Relationship Id="rId10" Type="http://schemas.openxmlformats.org/officeDocument/2006/relationships/oleObject" Target="../embeddings/Microsoft_Word_97_-_2003___20.doc"/><Relationship Id="rId4" Type="http://schemas.openxmlformats.org/officeDocument/2006/relationships/oleObject" Target="../embeddings/Microsoft_Word_97_-_2003___18.doc"/><Relationship Id="rId9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2.doc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oleObject" Target="../embeddings/Microsoft_Word_97_-_2003___3.doc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Microsoft_Word_97_-_2003___1.doc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Word_97_-_2003___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5" Type="http://schemas.openxmlformats.org/officeDocument/2006/relationships/image" Target="../media/image7.emf"/><Relationship Id="rId10" Type="http://schemas.openxmlformats.org/officeDocument/2006/relationships/oleObject" Target="../embeddings/Microsoft_Word_97_-_2003___6.doc"/><Relationship Id="rId4" Type="http://schemas.openxmlformats.org/officeDocument/2006/relationships/oleObject" Target="../embeddings/Microsoft_Word_97_-_2003___4.doc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__7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__8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__9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__10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__1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7871" y="1509043"/>
            <a:ext cx="7596505" cy="951135"/>
          </a:xfrm>
        </p:spPr>
        <p:txBody>
          <a:bodyPr>
            <a:normAutofit fontScale="90000"/>
          </a:bodyPr>
          <a:lstStyle/>
          <a:p>
            <a:r>
              <a:rPr lang="zh-CN" altLang="en-US" sz="494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第十七章  欧姆定律  复习课件</a:t>
            </a:r>
            <a:endParaRPr lang="zh-CN" altLang="en-US" sz="494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7784" y="297433"/>
            <a:ext cx="4288353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人教版九年级物理全册</a:t>
            </a:r>
          </a:p>
        </p:txBody>
      </p:sp>
      <p:sp>
        <p:nvSpPr>
          <p:cNvPr id="6" name="矩形 5"/>
          <p:cNvSpPr/>
          <p:nvPr/>
        </p:nvSpPr>
        <p:spPr>
          <a:xfrm>
            <a:off x="156794" y="4166298"/>
            <a:ext cx="8507457" cy="71404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4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知识梳理    </a:t>
            </a:r>
            <a:r>
              <a:rPr lang="zh-CN" altLang="en-US" sz="4040" b="1">
                <a:solidFill>
                  <a:srgbClr val="0070C0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基础达标</a:t>
            </a:r>
            <a:r>
              <a:rPr lang="zh-CN" altLang="en-US" sz="404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    </a:t>
            </a:r>
            <a:r>
              <a:rPr lang="zh-CN" altLang="en-US" sz="4040" b="1">
                <a:solidFill>
                  <a:srgbClr val="00B050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技能强化</a:t>
            </a:r>
          </a:p>
        </p:txBody>
      </p:sp>
      <p:sp>
        <p:nvSpPr>
          <p:cNvPr id="3" name="太阳形 2"/>
          <p:cNvSpPr/>
          <p:nvPr/>
        </p:nvSpPr>
        <p:spPr>
          <a:xfrm>
            <a:off x="1206500" y="2957174"/>
            <a:ext cx="948690" cy="1037267"/>
          </a:xfrm>
          <a:prstGeom prst="su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/>
              <a:sym typeface="微软雅黑" panose="020B0503020204020204" charset="-122"/>
            </a:endParaRPr>
          </a:p>
        </p:txBody>
      </p:sp>
      <p:sp>
        <p:nvSpPr>
          <p:cNvPr id="7" name="太阳形 6"/>
          <p:cNvSpPr/>
          <p:nvPr/>
        </p:nvSpPr>
        <p:spPr>
          <a:xfrm>
            <a:off x="3936365" y="3061116"/>
            <a:ext cx="948690" cy="1037267"/>
          </a:xfrm>
          <a:prstGeom prst="sun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太阳形 7"/>
          <p:cNvSpPr/>
          <p:nvPr/>
        </p:nvSpPr>
        <p:spPr>
          <a:xfrm>
            <a:off x="6703695" y="3061116"/>
            <a:ext cx="948690" cy="1037267"/>
          </a:xfrm>
          <a:prstGeom prst="sun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66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212993"/>
          <p:cNvGraphicFramePr>
            <a:graphicFrameLocks noChangeAspect="1"/>
          </p:cNvGraphicFramePr>
          <p:nvPr/>
        </p:nvGraphicFramePr>
        <p:xfrm>
          <a:off x="1406819" y="924014"/>
          <a:ext cx="6330362" cy="353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8461375" imgH="4788535" progId="Word.Document.8">
                  <p:embed/>
                </p:oleObj>
              </mc:Choice>
              <mc:Fallback>
                <p:oleObj r:id="rId4" imgW="8461375" imgH="478853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924014"/>
                        <a:ext cx="6330362" cy="3532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5" name="矩形 212994"/>
          <p:cNvSpPr>
            <a:spLocks noChangeArrowheads="1"/>
          </p:cNvSpPr>
          <p:nvPr/>
        </p:nvSpPr>
        <p:spPr bwMode="auto">
          <a:xfrm>
            <a:off x="7321775" y="921737"/>
            <a:ext cx="32893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D </a:t>
            </a:r>
          </a:p>
        </p:txBody>
      </p:sp>
      <p:sp>
        <p:nvSpPr>
          <p:cNvPr id="10" name="矩形 9"/>
          <p:cNvSpPr/>
          <p:nvPr/>
        </p:nvSpPr>
        <p:spPr>
          <a:xfrm>
            <a:off x="-26670" y="5885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33071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211969"/>
          <p:cNvGraphicFramePr>
            <a:graphicFrameLocks noChangeAspect="1"/>
          </p:cNvGraphicFramePr>
          <p:nvPr/>
        </p:nvGraphicFramePr>
        <p:xfrm>
          <a:off x="1406819" y="1015386"/>
          <a:ext cx="6330362" cy="109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4" imgW="8461375" imgH="1484630" progId="Word.Document.8">
                  <p:embed/>
                </p:oleObj>
              </mc:Choice>
              <mc:Fallback>
                <p:oleObj r:id="rId4" imgW="8461375" imgH="148463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1015386"/>
                        <a:ext cx="6330362" cy="1093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1" name="矩形 211970"/>
          <p:cNvSpPr>
            <a:spLocks noChangeArrowheads="1"/>
          </p:cNvSpPr>
          <p:nvPr/>
        </p:nvSpPr>
        <p:spPr bwMode="auto">
          <a:xfrm>
            <a:off x="4055358" y="1314280"/>
            <a:ext cx="44275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0.6 </a:t>
            </a:r>
          </a:p>
        </p:txBody>
      </p:sp>
      <p:sp>
        <p:nvSpPr>
          <p:cNvPr id="211972" name="矩形 211971"/>
          <p:cNvSpPr>
            <a:spLocks noChangeArrowheads="1"/>
          </p:cNvSpPr>
          <p:nvPr/>
        </p:nvSpPr>
        <p:spPr bwMode="auto">
          <a:xfrm>
            <a:off x="1646732" y="1649229"/>
            <a:ext cx="399468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20 </a:t>
            </a:r>
          </a:p>
        </p:txBody>
      </p:sp>
      <p:sp>
        <p:nvSpPr>
          <p:cNvPr id="10" name="矩形 9"/>
          <p:cNvSpPr/>
          <p:nvPr/>
        </p:nvSpPr>
        <p:spPr>
          <a:xfrm>
            <a:off x="66676" y="66373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408401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  <p:bldP spid="2119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210945"/>
          <p:cNvGraphicFramePr>
            <a:graphicFrameLocks noChangeAspect="1"/>
          </p:cNvGraphicFramePr>
          <p:nvPr/>
        </p:nvGraphicFramePr>
        <p:xfrm>
          <a:off x="1397929" y="982479"/>
          <a:ext cx="6330362" cy="253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4" imgW="8461375" imgH="3439795" progId="Word.Document.8">
                  <p:embed/>
                </p:oleObj>
              </mc:Choice>
              <mc:Fallback>
                <p:oleObj r:id="rId4" imgW="8461375" imgH="343979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97929" y="982479"/>
                        <a:ext cx="6330362" cy="2536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7" name="矩形 210946"/>
          <p:cNvSpPr>
            <a:spLocks noChangeArrowheads="1"/>
          </p:cNvSpPr>
          <p:nvPr/>
        </p:nvSpPr>
        <p:spPr bwMode="auto">
          <a:xfrm>
            <a:off x="2262447" y="1659537"/>
            <a:ext cx="31130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3 </a:t>
            </a:r>
          </a:p>
        </p:txBody>
      </p:sp>
      <p:sp>
        <p:nvSpPr>
          <p:cNvPr id="210948" name="矩形 210947"/>
          <p:cNvSpPr>
            <a:spLocks noChangeArrowheads="1"/>
          </p:cNvSpPr>
          <p:nvPr/>
        </p:nvSpPr>
        <p:spPr bwMode="auto">
          <a:xfrm>
            <a:off x="4385557" y="1659513"/>
            <a:ext cx="399468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30 </a:t>
            </a:r>
          </a:p>
        </p:txBody>
      </p:sp>
      <p:sp>
        <p:nvSpPr>
          <p:cNvPr id="10" name="矩形 9"/>
          <p:cNvSpPr/>
          <p:nvPr/>
        </p:nvSpPr>
        <p:spPr>
          <a:xfrm>
            <a:off x="-26670" y="5885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7666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210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209921"/>
          <p:cNvGraphicFramePr>
            <a:graphicFrameLocks noChangeAspect="1"/>
          </p:cNvGraphicFramePr>
          <p:nvPr/>
        </p:nvGraphicFramePr>
        <p:xfrm>
          <a:off x="1406819" y="957826"/>
          <a:ext cx="6330362" cy="355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4" imgW="8461375" imgH="4815840" progId="Word.Document.8">
                  <p:embed/>
                </p:oleObj>
              </mc:Choice>
              <mc:Fallback>
                <p:oleObj r:id="rId4" imgW="8461375" imgH="48158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957826"/>
                        <a:ext cx="6330362" cy="3552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3" name="矩形 209922"/>
          <p:cNvSpPr>
            <a:spLocks noChangeArrowheads="1"/>
          </p:cNvSpPr>
          <p:nvPr/>
        </p:nvSpPr>
        <p:spPr bwMode="auto">
          <a:xfrm>
            <a:off x="5103672" y="3291087"/>
            <a:ext cx="91563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阻值最大 </a:t>
            </a:r>
          </a:p>
        </p:txBody>
      </p:sp>
      <p:sp>
        <p:nvSpPr>
          <p:cNvPr id="209924" name="矩形 209923"/>
          <p:cNvSpPr>
            <a:spLocks noChangeArrowheads="1"/>
          </p:cNvSpPr>
          <p:nvPr/>
        </p:nvSpPr>
        <p:spPr bwMode="auto">
          <a:xfrm>
            <a:off x="6953591" y="3666875"/>
            <a:ext cx="5693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45" b="0">
                <a:ea typeface="黑体" panose="02010609060101010101" charset="-122"/>
              </a:rPr>
              <a:t>断路 </a:t>
            </a:r>
          </a:p>
        </p:txBody>
      </p:sp>
      <p:sp>
        <p:nvSpPr>
          <p:cNvPr id="10" name="矩形 9"/>
          <p:cNvSpPr/>
          <p:nvPr/>
        </p:nvSpPr>
        <p:spPr>
          <a:xfrm>
            <a:off x="45085" y="58859"/>
            <a:ext cx="204978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83115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2099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208897"/>
          <p:cNvGraphicFramePr>
            <a:graphicFrameLocks noChangeAspect="1"/>
          </p:cNvGraphicFramePr>
          <p:nvPr/>
        </p:nvGraphicFramePr>
        <p:xfrm>
          <a:off x="1406819" y="696834"/>
          <a:ext cx="6330362" cy="3322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4" imgW="8461375" imgH="4504690" progId="Word.Document.8">
                  <p:embed/>
                </p:oleObj>
              </mc:Choice>
              <mc:Fallback>
                <p:oleObj r:id="rId4" imgW="8461375" imgH="450469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696834"/>
                        <a:ext cx="6330362" cy="3322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99" name="矩形 208898"/>
          <p:cNvSpPr>
            <a:spLocks noChangeArrowheads="1"/>
          </p:cNvSpPr>
          <p:nvPr/>
        </p:nvSpPr>
        <p:spPr bwMode="auto">
          <a:xfrm>
            <a:off x="4181253" y="989872"/>
            <a:ext cx="530915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0.24 </a:t>
            </a:r>
          </a:p>
        </p:txBody>
      </p:sp>
      <p:sp>
        <p:nvSpPr>
          <p:cNvPr id="208900" name="矩形 208899"/>
          <p:cNvSpPr>
            <a:spLocks noChangeArrowheads="1"/>
          </p:cNvSpPr>
          <p:nvPr/>
        </p:nvSpPr>
        <p:spPr bwMode="auto">
          <a:xfrm>
            <a:off x="6444981" y="1003925"/>
            <a:ext cx="375309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10 </a:t>
            </a:r>
          </a:p>
        </p:txBody>
      </p:sp>
      <p:sp>
        <p:nvSpPr>
          <p:cNvPr id="208901" name="矩形 208900"/>
          <p:cNvSpPr>
            <a:spLocks noChangeArrowheads="1"/>
          </p:cNvSpPr>
          <p:nvPr/>
        </p:nvSpPr>
        <p:spPr bwMode="auto">
          <a:xfrm>
            <a:off x="4917617" y="2811009"/>
            <a:ext cx="48763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b</a:t>
            </a:r>
            <a:r>
              <a:rPr lang="zh-CN" altLang="en-US" sz="1345" b="0">
                <a:ea typeface="黑体" panose="02010609060101010101" charset="-122"/>
              </a:rPr>
              <a:t>端 </a:t>
            </a:r>
          </a:p>
        </p:txBody>
      </p:sp>
      <p:sp>
        <p:nvSpPr>
          <p:cNvPr id="208903" name="矩形 208902"/>
          <p:cNvSpPr>
            <a:spLocks noChangeArrowheads="1"/>
          </p:cNvSpPr>
          <p:nvPr/>
        </p:nvSpPr>
        <p:spPr bwMode="auto">
          <a:xfrm>
            <a:off x="4036354" y="3168209"/>
            <a:ext cx="942887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 i="1">
                <a:ea typeface="黑体" panose="02010609060101010101" charset="-122"/>
              </a:rPr>
              <a:t>I</a:t>
            </a:r>
            <a:r>
              <a:rPr lang="en-US" altLang="zh-CN" sz="1345" b="0" i="1" baseline="-30000">
                <a:ea typeface="黑体" panose="02010609060101010101" charset="-122"/>
              </a:rPr>
              <a:t>2 </a:t>
            </a:r>
            <a:r>
              <a:rPr lang="en-US" altLang="zh-CN" sz="1345" b="0" i="1">
                <a:ea typeface="黑体" panose="02010609060101010101" charset="-122"/>
              </a:rPr>
              <a:t>/I</a:t>
            </a:r>
            <a:r>
              <a:rPr lang="en-US" altLang="zh-CN" sz="1345" b="0" i="1" baseline="-30000">
                <a:ea typeface="黑体" panose="02010609060101010101" charset="-122"/>
              </a:rPr>
              <a:t>1</a:t>
            </a:r>
            <a:r>
              <a:rPr lang="zh-CN" altLang="en-US" sz="1345" b="0" i="1">
                <a:ea typeface="黑体" panose="02010609060101010101" charset="-122"/>
              </a:rPr>
              <a:t>－</a:t>
            </a:r>
            <a:r>
              <a:rPr lang="en-US" altLang="zh-CN" sz="1345" b="0" i="1">
                <a:ea typeface="黑体" panose="02010609060101010101" charset="-122"/>
              </a:rPr>
              <a:t>I</a:t>
            </a:r>
            <a:r>
              <a:rPr lang="en-US" altLang="zh-CN" sz="1345" b="0" i="1" baseline="-30000">
                <a:ea typeface="黑体" panose="02010609060101010101" charset="-122"/>
              </a:rPr>
              <a:t>2</a:t>
            </a:r>
            <a:r>
              <a:rPr lang="en-US" altLang="zh-CN" sz="1345" b="0" i="1">
                <a:ea typeface="黑体" panose="02010609060101010101" charset="-122"/>
              </a:rPr>
              <a:t>R</a:t>
            </a:r>
            <a:r>
              <a:rPr lang="en-US" altLang="zh-CN" sz="1345" b="0" i="1" baseline="-30000">
                <a:ea typeface="黑体" panose="02010609060101010101" charset="-122"/>
              </a:rPr>
              <a:t>0</a:t>
            </a:r>
            <a:r>
              <a:rPr lang="en-US" altLang="zh-CN" sz="1345" b="0" i="1">
                <a:ea typeface="黑体" panose="02010609060101010101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46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  <p:bldP spid="208900" grpId="0"/>
      <p:bldP spid="208901" grpId="0"/>
      <p:bldP spid="2089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207873"/>
          <p:cNvGraphicFramePr>
            <a:graphicFrameLocks noChangeAspect="1"/>
          </p:cNvGraphicFramePr>
          <p:nvPr/>
        </p:nvGraphicFramePr>
        <p:xfrm>
          <a:off x="1416322" y="806806"/>
          <a:ext cx="6311359" cy="378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4" imgW="8461375" imgH="5149850" progId="Word.Document.8">
                  <p:embed/>
                </p:oleObj>
              </mc:Choice>
              <mc:Fallback>
                <p:oleObj r:id="rId4" imgW="8461375" imgH="51498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16322" y="806806"/>
                        <a:ext cx="6311359" cy="3786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88266" y="45084"/>
            <a:ext cx="208597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91408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205825"/>
          <p:cNvGraphicFramePr>
            <a:graphicFrameLocks noChangeAspect="1"/>
          </p:cNvGraphicFramePr>
          <p:nvPr/>
        </p:nvGraphicFramePr>
        <p:xfrm>
          <a:off x="1581742" y="617195"/>
          <a:ext cx="6330362" cy="3041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4" imgW="8461375" imgH="4123690" progId="Word.Document.8">
                  <p:embed/>
                </p:oleObj>
              </mc:Choice>
              <mc:Fallback>
                <p:oleObj r:id="rId4" imgW="8461375" imgH="412369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1742" y="617195"/>
                        <a:ext cx="6330362" cy="3041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对象 205826"/>
          <p:cNvGraphicFramePr>
            <a:graphicFrameLocks noChangeAspect="1"/>
          </p:cNvGraphicFramePr>
          <p:nvPr/>
        </p:nvGraphicFramePr>
        <p:xfrm>
          <a:off x="1581742" y="1096195"/>
          <a:ext cx="6330362" cy="267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7" imgW="8461375" imgH="3620770" progId="Word.Document.8">
                  <p:embed/>
                </p:oleObj>
              </mc:Choice>
              <mc:Fallback>
                <p:oleObj r:id="rId7" imgW="8461375" imgH="362077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1742" y="1096195"/>
                        <a:ext cx="6330362" cy="267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对象 205827"/>
          <p:cNvGraphicFramePr>
            <a:graphicFrameLocks noChangeAspect="1"/>
          </p:cNvGraphicFramePr>
          <p:nvPr/>
        </p:nvGraphicFramePr>
        <p:xfrm>
          <a:off x="1581742" y="2688958"/>
          <a:ext cx="6330362" cy="113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10" imgW="8461375" imgH="1542415" progId="Word.Document.8">
                  <p:embed/>
                </p:oleObj>
              </mc:Choice>
              <mc:Fallback>
                <p:oleObj r:id="rId10" imgW="8461375" imgH="15424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1742" y="2688958"/>
                        <a:ext cx="6330362" cy="1137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33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对象 175107"/>
          <p:cNvGraphicFramePr>
            <a:graphicFrameLocks noChangeAspect="1"/>
          </p:cNvGraphicFramePr>
          <p:nvPr/>
        </p:nvGraphicFramePr>
        <p:xfrm>
          <a:off x="1245294" y="901785"/>
          <a:ext cx="6653412" cy="336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1401425" imgH="5838825" progId="Photoshop.Image.8">
                  <p:embed/>
                </p:oleObj>
              </mc:Choice>
              <mc:Fallback>
                <p:oleObj r:id="rId3" imgW="11401425" imgH="5838825" progId="Photoshop.Imag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45294" y="901785"/>
                        <a:ext cx="6653412" cy="3361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对象 175108"/>
          <p:cNvGraphicFramePr>
            <a:graphicFrameLocks noChangeAspect="1"/>
          </p:cNvGraphicFramePr>
          <p:nvPr/>
        </p:nvGraphicFramePr>
        <p:xfrm>
          <a:off x="2322525" y="988450"/>
          <a:ext cx="4525081" cy="319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7677150" imgH="5495925" progId="Photoshop.Image.8">
                  <p:embed/>
                </p:oleObj>
              </mc:Choice>
              <mc:Fallback>
                <p:oleObj r:id="rId5" imgW="7677150" imgH="5495925" progId="Photoshop.Imag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22525" y="988450"/>
                        <a:ext cx="4525081" cy="3194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99721" y="10456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50168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74085"/>
          <p:cNvGraphicFramePr>
            <a:graphicFrameLocks noChangeAspect="1"/>
          </p:cNvGraphicFramePr>
          <p:nvPr/>
        </p:nvGraphicFramePr>
        <p:xfrm>
          <a:off x="1497649" y="552684"/>
          <a:ext cx="6323330" cy="2514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8477250" imgH="3419475" progId="Word.Document.8">
                  <p:embed/>
                </p:oleObj>
              </mc:Choice>
              <mc:Fallback>
                <p:oleObj r:id="rId4" imgW="8477250" imgH="34194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7649" y="552684"/>
                        <a:ext cx="6323330" cy="2514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图片 17408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099914" y="1814110"/>
            <a:ext cx="2209094" cy="1264841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74088" name="对象 174087"/>
          <p:cNvGraphicFramePr>
            <a:graphicFrameLocks noChangeAspect="1"/>
          </p:cNvGraphicFramePr>
          <p:nvPr/>
        </p:nvGraphicFramePr>
        <p:xfrm>
          <a:off x="1501259" y="3316693"/>
          <a:ext cx="6330362" cy="72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8" imgW="8461375" imgH="989330" progId="Word.Document.8">
                  <p:embed/>
                </p:oleObj>
              </mc:Choice>
              <mc:Fallback>
                <p:oleObj r:id="rId8" imgW="8461375" imgH="98933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01259" y="3316693"/>
                        <a:ext cx="6330362" cy="728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9" name="对象 174088"/>
          <p:cNvGraphicFramePr>
            <a:graphicFrameLocks noChangeAspect="1"/>
          </p:cNvGraphicFramePr>
          <p:nvPr/>
        </p:nvGraphicFramePr>
        <p:xfrm>
          <a:off x="1501259" y="4079112"/>
          <a:ext cx="6330362" cy="36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11" imgW="8461375" imgH="495300" progId="Word.Document.8">
                  <p:embed/>
                </p:oleObj>
              </mc:Choice>
              <mc:Fallback>
                <p:oleObj r:id="rId11" imgW="8461375" imgH="495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01259" y="4079112"/>
                        <a:ext cx="6330362" cy="36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67978" y="139634"/>
            <a:ext cx="203132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典例解析</a:t>
            </a:r>
          </a:p>
        </p:txBody>
      </p:sp>
    </p:spTree>
    <p:extLst>
      <p:ext uri="{BB962C8B-B14F-4D97-AF65-F5344CB8AC3E}">
        <p14:creationId xmlns:p14="http://schemas.microsoft.com/office/powerpoint/2010/main" val="419750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89441"/>
          <p:cNvGraphicFramePr>
            <a:graphicFrameLocks noChangeAspect="1"/>
          </p:cNvGraphicFramePr>
          <p:nvPr/>
        </p:nvGraphicFramePr>
        <p:xfrm>
          <a:off x="1407454" y="958962"/>
          <a:ext cx="6330362" cy="2916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8461375" imgH="3953510" progId="Word.Document.8">
                  <p:embed/>
                </p:oleObj>
              </mc:Choice>
              <mc:Fallback>
                <p:oleObj r:id="rId4" imgW="8461375" imgH="395351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7454" y="958962"/>
                        <a:ext cx="6330362" cy="2916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3" name="对象 189442"/>
          <p:cNvGraphicFramePr>
            <a:graphicFrameLocks noChangeAspect="1"/>
          </p:cNvGraphicFramePr>
          <p:nvPr/>
        </p:nvGraphicFramePr>
        <p:xfrm>
          <a:off x="1406819" y="3875506"/>
          <a:ext cx="6330362" cy="36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7" imgW="8461375" imgH="495300" progId="Word.Document.8">
                  <p:embed/>
                </p:oleObj>
              </mc:Choice>
              <mc:Fallback>
                <p:oleObj r:id="rId7" imgW="8461375" imgH="495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3875506"/>
                        <a:ext cx="6330362" cy="36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4" name="对象 189443"/>
          <p:cNvGraphicFramePr>
            <a:graphicFrameLocks noChangeAspect="1"/>
          </p:cNvGraphicFramePr>
          <p:nvPr/>
        </p:nvGraphicFramePr>
        <p:xfrm>
          <a:off x="1406819" y="4239733"/>
          <a:ext cx="6330362" cy="36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10" imgW="8461375" imgH="495300" progId="Word.Document.8">
                  <p:embed/>
                </p:oleObj>
              </mc:Choice>
              <mc:Fallback>
                <p:oleObj r:id="rId10" imgW="8461375" imgH="4953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4239733"/>
                        <a:ext cx="6330362" cy="364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67978" y="139634"/>
            <a:ext cx="203132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典例解析</a:t>
            </a:r>
          </a:p>
        </p:txBody>
      </p:sp>
    </p:spTree>
    <p:extLst>
      <p:ext uri="{BB962C8B-B14F-4D97-AF65-F5344CB8AC3E}">
        <p14:creationId xmlns:p14="http://schemas.microsoft.com/office/powerpoint/2010/main" val="267893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88417"/>
          <p:cNvGraphicFramePr>
            <a:graphicFrameLocks noChangeAspect="1"/>
          </p:cNvGraphicFramePr>
          <p:nvPr/>
        </p:nvGraphicFramePr>
        <p:xfrm>
          <a:off x="1744122" y="1015386"/>
          <a:ext cx="6329174" cy="218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8461375" imgH="2965450" progId="Word.Document.8">
                  <p:embed/>
                </p:oleObj>
              </mc:Choice>
              <mc:Fallback>
                <p:oleObj r:id="rId4" imgW="8461375" imgH="29654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44122" y="1015386"/>
                        <a:ext cx="6329174" cy="218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19" name="矩形 188418"/>
          <p:cNvSpPr>
            <a:spLocks noChangeArrowheads="1"/>
          </p:cNvSpPr>
          <p:nvPr/>
        </p:nvSpPr>
        <p:spPr bwMode="auto">
          <a:xfrm>
            <a:off x="5950904" y="1357612"/>
            <a:ext cx="32893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D </a:t>
            </a:r>
          </a:p>
        </p:txBody>
      </p:sp>
      <p:sp>
        <p:nvSpPr>
          <p:cNvPr id="3" name="矩形 2"/>
          <p:cNvSpPr/>
          <p:nvPr/>
        </p:nvSpPr>
        <p:spPr>
          <a:xfrm>
            <a:off x="177801" y="97681"/>
            <a:ext cx="2099945" cy="646331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考点突破</a:t>
            </a:r>
          </a:p>
        </p:txBody>
      </p:sp>
    </p:spTree>
    <p:extLst>
      <p:ext uri="{BB962C8B-B14F-4D97-AF65-F5344CB8AC3E}">
        <p14:creationId xmlns:p14="http://schemas.microsoft.com/office/powerpoint/2010/main" val="359805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87393"/>
          <p:cNvGraphicFramePr>
            <a:graphicFrameLocks noChangeAspect="1"/>
          </p:cNvGraphicFramePr>
          <p:nvPr/>
        </p:nvGraphicFramePr>
        <p:xfrm>
          <a:off x="1416322" y="989367"/>
          <a:ext cx="6311359" cy="266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8461375" imgH="3628390" progId="Word.Document.8">
                  <p:embed/>
                </p:oleObj>
              </mc:Choice>
              <mc:Fallback>
                <p:oleObj r:id="rId4" imgW="8461375" imgH="362839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16322" y="989367"/>
                        <a:ext cx="6311359" cy="2665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5" name="矩形 187394"/>
          <p:cNvSpPr>
            <a:spLocks noChangeArrowheads="1"/>
          </p:cNvSpPr>
          <p:nvPr/>
        </p:nvSpPr>
        <p:spPr bwMode="auto">
          <a:xfrm>
            <a:off x="3423297" y="1349160"/>
            <a:ext cx="322524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A </a:t>
            </a:r>
          </a:p>
        </p:txBody>
      </p:sp>
      <p:sp>
        <p:nvSpPr>
          <p:cNvPr id="10" name="矩形 9"/>
          <p:cNvSpPr/>
          <p:nvPr/>
        </p:nvSpPr>
        <p:spPr>
          <a:xfrm>
            <a:off x="-26670" y="5885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833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216065"/>
          <p:cNvGraphicFramePr>
            <a:graphicFrameLocks noChangeAspect="1"/>
          </p:cNvGraphicFramePr>
          <p:nvPr/>
        </p:nvGraphicFramePr>
        <p:xfrm>
          <a:off x="1406819" y="832085"/>
          <a:ext cx="6330362" cy="339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4" imgW="8461375" imgH="4603750" progId="Word.Document.8">
                  <p:embed/>
                </p:oleObj>
              </mc:Choice>
              <mc:Fallback>
                <p:oleObj r:id="rId4" imgW="8461375" imgH="46037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832085"/>
                        <a:ext cx="6330362" cy="3395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7" name="矩形 216066"/>
          <p:cNvSpPr>
            <a:spLocks noChangeArrowheads="1"/>
          </p:cNvSpPr>
          <p:nvPr/>
        </p:nvSpPr>
        <p:spPr bwMode="auto">
          <a:xfrm>
            <a:off x="7043432" y="1535360"/>
            <a:ext cx="31771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B </a:t>
            </a:r>
          </a:p>
        </p:txBody>
      </p:sp>
      <p:sp>
        <p:nvSpPr>
          <p:cNvPr id="3" name="矩形 2"/>
          <p:cNvSpPr/>
          <p:nvPr/>
        </p:nvSpPr>
        <p:spPr>
          <a:xfrm>
            <a:off x="120016" y="68878"/>
            <a:ext cx="2099945" cy="646331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考点突破</a:t>
            </a:r>
          </a:p>
        </p:txBody>
      </p:sp>
    </p:spTree>
    <p:extLst>
      <p:ext uri="{BB962C8B-B14F-4D97-AF65-F5344CB8AC3E}">
        <p14:creationId xmlns:p14="http://schemas.microsoft.com/office/powerpoint/2010/main" val="114467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215041"/>
          <p:cNvGraphicFramePr>
            <a:graphicFrameLocks noChangeAspect="1"/>
          </p:cNvGraphicFramePr>
          <p:nvPr/>
        </p:nvGraphicFramePr>
        <p:xfrm>
          <a:off x="1400494" y="633975"/>
          <a:ext cx="6343015" cy="3611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8477250" imgH="4895850" progId="Word.Document.8">
                  <p:embed/>
                </p:oleObj>
              </mc:Choice>
              <mc:Fallback>
                <p:oleObj r:id="rId4" imgW="8477250" imgH="489585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0494" y="633975"/>
                        <a:ext cx="6343015" cy="3611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3" name="矩形 215042"/>
          <p:cNvSpPr>
            <a:spLocks noChangeArrowheads="1"/>
          </p:cNvSpPr>
          <p:nvPr/>
        </p:nvSpPr>
        <p:spPr bwMode="auto">
          <a:xfrm>
            <a:off x="5842694" y="1328126"/>
            <a:ext cx="31771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B </a:t>
            </a:r>
          </a:p>
        </p:txBody>
      </p:sp>
      <p:sp>
        <p:nvSpPr>
          <p:cNvPr id="215044" name="矩形 215043"/>
          <p:cNvSpPr>
            <a:spLocks noChangeArrowheads="1"/>
          </p:cNvSpPr>
          <p:nvPr/>
        </p:nvSpPr>
        <p:spPr bwMode="auto">
          <a:xfrm>
            <a:off x="3577909" y="2415160"/>
            <a:ext cx="328936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D </a:t>
            </a:r>
          </a:p>
        </p:txBody>
      </p:sp>
      <p:sp>
        <p:nvSpPr>
          <p:cNvPr id="10" name="矩形 9"/>
          <p:cNvSpPr/>
          <p:nvPr/>
        </p:nvSpPr>
        <p:spPr>
          <a:xfrm>
            <a:off x="-26670" y="5885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23545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  <p:bldP spid="2150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214017"/>
          <p:cNvGraphicFramePr>
            <a:graphicFrameLocks noChangeAspect="1"/>
          </p:cNvGraphicFramePr>
          <p:nvPr/>
        </p:nvGraphicFramePr>
        <p:xfrm>
          <a:off x="1406819" y="906481"/>
          <a:ext cx="6330362" cy="347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4" imgW="8461375" imgH="4712335" progId="Word.Document.8">
                  <p:embed/>
                </p:oleObj>
              </mc:Choice>
              <mc:Fallback>
                <p:oleObj r:id="rId4" imgW="8461375" imgH="471233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06819" y="906481"/>
                        <a:ext cx="6330362" cy="3474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19" name="矩形 214018"/>
          <p:cNvSpPr>
            <a:spLocks noChangeArrowheads="1"/>
          </p:cNvSpPr>
          <p:nvPr/>
        </p:nvSpPr>
        <p:spPr bwMode="auto">
          <a:xfrm>
            <a:off x="6480753" y="904170"/>
            <a:ext cx="314510" cy="29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45" b="0">
                <a:ea typeface="黑体" panose="02010609060101010101" charset="-122"/>
              </a:rPr>
              <a:t>C </a:t>
            </a:r>
          </a:p>
        </p:txBody>
      </p:sp>
      <p:sp>
        <p:nvSpPr>
          <p:cNvPr id="10" name="矩形 9"/>
          <p:cNvSpPr/>
          <p:nvPr/>
        </p:nvSpPr>
        <p:spPr>
          <a:xfrm>
            <a:off x="-26670" y="58859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362967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自定义</PresentationFormat>
  <Paragraphs>34</Paragraphs>
  <Slides>16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Photoshop.Image.8</vt:lpstr>
      <vt:lpstr>Microsoft Word 97 - 2003 文档</vt:lpstr>
      <vt:lpstr>第十七章  欧姆定律  复习课件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</cp:revision>
  <dcterms:created xsi:type="dcterms:W3CDTF">2020-12-08T12:57:07Z</dcterms:created>
  <dcterms:modified xsi:type="dcterms:W3CDTF">2020-12-08T13:03:12Z</dcterms:modified>
</cp:coreProperties>
</file>