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11" r:id="rId7"/>
    <p:sldId id="312" r:id="rId8"/>
    <p:sldId id="313" r:id="rId9"/>
    <p:sldId id="306" r:id="rId10"/>
    <p:sldId id="332" r:id="rId11"/>
    <p:sldId id="318" r:id="rId12"/>
    <p:sldId id="319" r:id="rId13"/>
    <p:sldId id="320" r:id="rId14"/>
    <p:sldId id="325" r:id="rId15"/>
    <p:sldId id="326" r:id="rId16"/>
    <p:sldId id="307" r:id="rId17"/>
    <p:sldId id="33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节　滑　轮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Document11.docx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package" Target="../embeddings/Microsoft_Word_Document16.docx"/><Relationship Id="rId7" Type="http://schemas.openxmlformats.org/officeDocument/2006/relationships/package" Target="../embeddings/Microsoft_Word_Document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Document17.docx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节　滑　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83761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不计动滑轮的质量及转动摩擦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当竖直向上的力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恰能使重物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则重物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绳固定端拉力为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向上移动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932341"/>
              </p:ext>
            </p:extLst>
          </p:nvPr>
        </p:nvGraphicFramePr>
        <p:xfrm>
          <a:off x="381000" y="3261993"/>
          <a:ext cx="11430000" cy="1927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文档" r:id="rId3" imgW="4918254" imgH="829352" progId="Word.Document.12">
                  <p:embed/>
                </p:oleObj>
              </mc:Choice>
              <mc:Fallback>
                <p:oleObj name="文档" r:id="rId3" imgW="4918254" imgH="8293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261993"/>
                        <a:ext cx="11430000" cy="1927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936255" y="235693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7173" y="235693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00510" y="235693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15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35919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物体重力是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不计摩擦和绳重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。要使物体匀速升高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那么人的拉力是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绳子自由端被人拉下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使用该装置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改变力的方向。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022225"/>
              </p:ext>
            </p:extLst>
          </p:nvPr>
        </p:nvGraphicFramePr>
        <p:xfrm>
          <a:off x="381000" y="3279859"/>
          <a:ext cx="11430000" cy="200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文档" r:id="rId3" imgW="4918254" imgH="861028" progId="Word.Document.12">
                  <p:embed/>
                </p:oleObj>
              </mc:Choice>
              <mc:Fallback>
                <p:oleObj name="文档" r:id="rId3" imgW="4918254" imgH="8610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279859"/>
                        <a:ext cx="11430000" cy="200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299936" y="2354872"/>
            <a:ext cx="70056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2296" y="2354872"/>
            <a:ext cx="52634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7060" y="2354872"/>
            <a:ext cx="52634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某人将重为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的物体匀速提起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内绳的自由端移动了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则重物上升的速度为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。若拉绳的力为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则动滑轮重为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不计绳重和摩擦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382262"/>
              </p:ext>
            </p:extLst>
          </p:nvPr>
        </p:nvGraphicFramePr>
        <p:xfrm>
          <a:off x="381000" y="2300474"/>
          <a:ext cx="11430000" cy="1900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文档" r:id="rId3" imgW="4918254" imgH="817833" progId="Word.Document.12">
                  <p:embed/>
                </p:oleObj>
              </mc:Choice>
              <mc:Fallback>
                <p:oleObj name="文档" r:id="rId3" imgW="4918254" imgH="8178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00474"/>
                        <a:ext cx="11430000" cy="1900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20111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在水平桌面上放一个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现用如图所示装置将物体匀速拉动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物体与桌面间的摩擦力是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不考虑滑轮重力和滑轮与绳间摩擦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。若绳子自由端移动速度为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 m/s,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则物体移动速度为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166686"/>
              </p:ext>
            </p:extLst>
          </p:nvPr>
        </p:nvGraphicFramePr>
        <p:xfrm>
          <a:off x="381000" y="5626263"/>
          <a:ext cx="11430000" cy="925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文档" r:id="rId5" imgW="4918254" imgH="398118" progId="Word.Document.12">
                  <p:embed/>
                </p:oleObj>
              </mc:Choice>
              <mc:Fallback>
                <p:oleObj name="文档" r:id="rId5" imgW="4918254" imgH="3981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5626263"/>
                        <a:ext cx="11430000" cy="925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489445" y="144024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8744" y="1440249"/>
            <a:ext cx="55509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72135" y="4720434"/>
            <a:ext cx="55509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73071" y="5161611"/>
            <a:ext cx="55509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78713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的作用下向右做匀速直线运动。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受到的绳子拉力为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上加一个水平向左的力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拉动物体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滑轮和绳子的重以及绳子与滑轮之间的摩擦均不计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84787"/>
              </p:ext>
            </p:extLst>
          </p:nvPr>
        </p:nvGraphicFramePr>
        <p:xfrm>
          <a:off x="381000" y="3607083"/>
          <a:ext cx="11430000" cy="172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文档" r:id="rId3" imgW="4918254" imgH="742961" progId="Word.Document.12">
                  <p:embed/>
                </p:oleObj>
              </mc:Choice>
              <mc:Fallback>
                <p:oleObj name="文档" r:id="rId3" imgW="4918254" imgH="7429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607083"/>
                        <a:ext cx="11430000" cy="1726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351890" y="2198711"/>
            <a:ext cx="4615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7008" y="2635496"/>
            <a:ext cx="4615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8639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利用轻质滑轮组匀速拉动水平地面上重为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。若不计绳子与滑轮组之间的摩擦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则物体和地面之间的摩擦力大小为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A.30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B.45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C.60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D.300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185261"/>
              </p:ext>
            </p:extLst>
          </p:nvPr>
        </p:nvGraphicFramePr>
        <p:xfrm>
          <a:off x="381000" y="3037719"/>
          <a:ext cx="11430000" cy="1294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文档" r:id="rId3" imgW="4918254" imgH="556861" progId="Word.Document.12">
                  <p:embed/>
                </p:oleObj>
              </mc:Choice>
              <mc:Fallback>
                <p:oleObj name="文档" r:id="rId3" imgW="4918254" imgH="556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037719"/>
                        <a:ext cx="11430000" cy="1294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085200" y="252119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5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小峰用图中装置提升重为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不计摩擦、绳重和滑轮自重。下列说法正确的是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物体匀速上升时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人对绳子的拉力为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人将绳子拉过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两个滑轮均为定滑轮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使用该装置不但能省力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还能省距离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337969"/>
              </p:ext>
            </p:extLst>
          </p:nvPr>
        </p:nvGraphicFramePr>
        <p:xfrm>
          <a:off x="381000" y="2313289"/>
          <a:ext cx="11430000" cy="150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文档" r:id="rId3" imgW="4918254" imgH="648291" progId="Word.Document.12">
                  <p:embed/>
                </p:oleObj>
              </mc:Choice>
              <mc:Fallback>
                <p:oleObj name="文档" r:id="rId3" imgW="4918254" imgH="6482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13289"/>
                        <a:ext cx="11430000" cy="150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543872" y="186656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小明家住二楼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正在装修房子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小明想采用如图所示的滑轮组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站在地面上将装修材料从地面运送到二楼窗口处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请你帮小明把滑轮组的绕线方法画出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若装修材料重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把它运送到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的二楼窗口处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小明需要用多大的力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滑轮重、绳重及摩擦均不计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中实际拉力为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则运送重为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的装修材料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小明需要用多大的力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绳重及摩擦均不计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701921"/>
              </p:ext>
            </p:extLst>
          </p:nvPr>
        </p:nvGraphicFramePr>
        <p:xfrm>
          <a:off x="381000" y="1912475"/>
          <a:ext cx="11430000" cy="2462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文档" r:id="rId3" imgW="4918254" imgH="1059727" progId="Word.Document.12">
                  <p:embed/>
                </p:oleObj>
              </mc:Choice>
              <mc:Fallback>
                <p:oleObj name="文档" r:id="rId3" imgW="4918254" imgH="10597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912475"/>
                        <a:ext cx="11430000" cy="24628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255230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188572"/>
              </p:ext>
            </p:extLst>
          </p:nvPr>
        </p:nvGraphicFramePr>
        <p:xfrm>
          <a:off x="484032" y="3648752"/>
          <a:ext cx="11430000" cy="1566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文档" r:id="rId3" imgW="4918254" imgH="673848" progId="Word.Document.12">
                  <p:embed/>
                </p:oleObj>
              </mc:Choice>
              <mc:Fallback>
                <p:oleObj name="文档" r:id="rId3" imgW="4918254" imgH="6738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032" y="3648752"/>
                        <a:ext cx="11430000" cy="15660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5214771"/>
            <a:ext cx="11430000" cy="9198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小明需要用的力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125893"/>
              </p:ext>
            </p:extLst>
          </p:nvPr>
        </p:nvGraphicFramePr>
        <p:xfrm>
          <a:off x="484032" y="6134638"/>
          <a:ext cx="11430000" cy="522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文档" r:id="rId5" imgW="4918254" imgH="224616" progId="Word.Document.12">
                  <p:embed/>
                </p:oleObj>
              </mc:Choice>
              <mc:Fallback>
                <p:oleObj name="文档" r:id="rId5" imgW="4918254" imgH="2246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4032" y="6134638"/>
                        <a:ext cx="11430000" cy="522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819540"/>
              </p:ext>
            </p:extLst>
          </p:nvPr>
        </p:nvGraphicFramePr>
        <p:xfrm>
          <a:off x="658374" y="1209825"/>
          <a:ext cx="10875253" cy="234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文档" r:id="rId7" imgW="4918254" imgH="1059727" progId="Word.Document.12">
                  <p:embed/>
                </p:oleObj>
              </mc:Choice>
              <mc:Fallback>
                <p:oleObj name="文档" r:id="rId7" imgW="4918254" imgH="10597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8374" y="1209825"/>
                        <a:ext cx="10875253" cy="2343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576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86657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定滑轮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且处于静止状态。该滑轮是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定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手拉弹簧测力计在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位置时的示数为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。若手拉弹簧测力计在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三个不同位置时的拉力分别是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则它们的大小关系是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“&gt;”“=”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“&lt;”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。这证明使用定滑轮不能改变力的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只能改变力的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方向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963746"/>
              </p:ext>
            </p:extLst>
          </p:nvPr>
        </p:nvGraphicFramePr>
        <p:xfrm>
          <a:off x="381000" y="3573295"/>
          <a:ext cx="11430000" cy="2257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3" imgW="4918254" imgH="971536" progId="Word.Document.12">
                  <p:embed/>
                </p:oleObj>
              </mc:Choice>
              <mc:Fallback>
                <p:oleObj name="文档" r:id="rId3" imgW="4918254" imgH="9715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573295"/>
                        <a:ext cx="11430000" cy="2257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843235" y="1710338"/>
            <a:ext cx="4615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0843" y="2149175"/>
            <a:ext cx="4615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9971" y="2585593"/>
            <a:ext cx="4615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34427" y="2585593"/>
            <a:ext cx="4615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0609" y="3035218"/>
            <a:ext cx="74559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28430" y="3035218"/>
            <a:ext cx="74559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6167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动滑轮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动滑轮下面挂一个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挂物体的钩子承受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挂绳子的钩承受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动滑轮重不计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562603"/>
              </p:ext>
            </p:extLst>
          </p:nvPr>
        </p:nvGraphicFramePr>
        <p:xfrm>
          <a:off x="381000" y="3377858"/>
          <a:ext cx="11430000" cy="1695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3" imgW="4918254" imgH="729642" progId="Word.Document.12">
                  <p:embed/>
                </p:oleObj>
              </mc:Choice>
              <mc:Fallback>
                <p:oleObj name="文档" r:id="rId3" imgW="4918254" imgH="7296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377858"/>
                        <a:ext cx="11430000" cy="1695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765553" y="2380996"/>
            <a:ext cx="73173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4035" y="2817048"/>
            <a:ext cx="73173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盐城中考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工人用动滑轮匀速提升重物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不改变施力的方向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改变施力的方向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也改变施力的方向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也不改变施力的方向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774415"/>
              </p:ext>
            </p:extLst>
          </p:nvPr>
        </p:nvGraphicFramePr>
        <p:xfrm>
          <a:off x="381000" y="1668280"/>
          <a:ext cx="11430000" cy="2436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3" imgW="4918254" imgH="1048208" progId="Word.Document.12">
                  <p:embed/>
                </p:oleObj>
              </mc:Choice>
              <mc:Fallback>
                <p:oleObj name="文档" r:id="rId3" imgW="4918254" imgH="10482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68280"/>
                        <a:ext cx="11430000" cy="2436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536954" y="1220592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滑轮组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下列关于滑轮组的叙述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较准确的是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又能改变力的方向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但不能改变力的方向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有时既能省力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又能改变力的方向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有时可以省力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但不能改变力的方向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使用滑轮组一定能省力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每个滑轮重为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绳重及摩擦不计。用它匀速提升重为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B.60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C.70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D.120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7ZKXWL58.EPS" descr="id:214749585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023242" y="4063787"/>
            <a:ext cx="993711" cy="24632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23590" y="148210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7206" y="4131787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65089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如图所示的各种情况中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将同样大小的重物匀速提升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若不计摩擦及绳与滑轮的重力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绳自由端施力最小的是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341079"/>
              </p:ext>
            </p:extLst>
          </p:nvPr>
        </p:nvGraphicFramePr>
        <p:xfrm>
          <a:off x="381000" y="2496218"/>
          <a:ext cx="11430000" cy="2943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3" imgW="4918254" imgH="1266705" progId="Word.Document.12">
                  <p:embed/>
                </p:oleObj>
              </mc:Choice>
              <mc:Fallback>
                <p:oleObj name="文档" r:id="rId3" imgW="4918254" imgH="12667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496218"/>
                        <a:ext cx="11430000" cy="2943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684401" y="2037172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1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85529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轮轴与斜面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螺丝钉是被拧成圆柱形的类似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斜面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螺丝钉上的螺纹就像图甲中形成的纹路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一圈圈螺纹的长相当于斜面的长度。仔细观察如图乙、丙所示的两个螺丝钉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更省力。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280474"/>
              </p:ext>
            </p:extLst>
          </p:nvPr>
        </p:nvGraphicFramePr>
        <p:xfrm>
          <a:off x="381000" y="3413575"/>
          <a:ext cx="11430000" cy="2190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3" imgW="4918254" imgH="942739" progId="Word.Document.12">
                  <p:embed/>
                </p:oleObj>
              </mc:Choice>
              <mc:Fallback>
                <p:oleObj name="文档" r:id="rId3" imgW="4918254" imgH="9427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413575"/>
                        <a:ext cx="11430000" cy="21909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900135" y="1998275"/>
            <a:ext cx="804473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6381" y="2880375"/>
            <a:ext cx="65900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2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5790"/>
            <a:ext cx="7135287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如图所示的几种装置中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其中不属于轮轴的是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932191"/>
              </p:ext>
            </p:extLst>
          </p:nvPr>
        </p:nvGraphicFramePr>
        <p:xfrm>
          <a:off x="381000" y="2365716"/>
          <a:ext cx="11430000" cy="2722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3" imgW="4918254" imgH="1171315" progId="Word.Document.12">
                  <p:embed/>
                </p:oleObj>
              </mc:Choice>
              <mc:Fallback>
                <p:oleObj name="文档" r:id="rId3" imgW="4918254" imgH="11713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65716"/>
                        <a:ext cx="11430000" cy="2722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739327" y="188388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82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12602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小谦想把被台风刮倒的树拉正。他把绳子的一端系在乙树上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然后绕过甲树用力拉绳子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这样做有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段绳子拉甲树。如果不计绳重和摩擦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甲树受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则小谦对绳子的拉力至少为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971647"/>
              </p:ext>
            </p:extLst>
          </p:nvPr>
        </p:nvGraphicFramePr>
        <p:xfrm>
          <a:off x="381000" y="3381182"/>
          <a:ext cx="11430000" cy="1817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文档" r:id="rId3" imgW="4918254" imgH="782197" progId="Word.Document.12">
                  <p:embed/>
                </p:oleObj>
              </mc:Choice>
              <mc:Fallback>
                <p:oleObj name="文档" r:id="rId3" imgW="4918254" imgH="782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381182"/>
                        <a:ext cx="11430000" cy="18178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024827" y="2432332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1866" y="2865616"/>
            <a:ext cx="63893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35</TotalTime>
  <Words>676</Words>
  <Application>Microsoft Office PowerPoint</Application>
  <PresentationFormat>自定义</PresentationFormat>
  <Paragraphs>66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数学模板</vt:lpstr>
      <vt:lpstr>文档</vt:lpstr>
      <vt:lpstr>第2节　滑　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17</cp:revision>
  <dcterms:created xsi:type="dcterms:W3CDTF">2019-12-12T01:39:48Z</dcterms:created>
  <dcterms:modified xsi:type="dcterms:W3CDTF">2019-12-18T06:58:09Z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