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70"/>
  </p:notesMasterIdLst>
  <p:sldIdLst>
    <p:sldId id="256" r:id="rId3"/>
    <p:sldId id="259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57" r:id="rId21"/>
    <p:sldId id="282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2" r:id="rId30"/>
    <p:sldId id="291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0" r:id="rId49"/>
    <p:sldId id="311" r:id="rId50"/>
    <p:sldId id="312" r:id="rId51"/>
    <p:sldId id="313" r:id="rId52"/>
    <p:sldId id="314" r:id="rId53"/>
    <p:sldId id="315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800" kern="120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1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-420" y="-108"/>
      </p:cViewPr>
      <p:guideLst>
        <p:guide orient="horz" pos="221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0880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083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TextBox 6"/>
          <p:cNvSpPr/>
          <p:nvPr userDrawn="1"/>
        </p:nvSpPr>
        <p:spPr>
          <a:xfrm>
            <a:off x="4957763" y="3789363"/>
            <a:ext cx="3925887" cy="4318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lvl="0" indent="0" algn="ctr"/>
            <a:r>
              <a:rPr lang="en-US" altLang="zh-CN" sz="2200" dirty="0">
                <a:solidFill>
                  <a:srgbClr val="3F3F3F"/>
                </a:solidFill>
                <a:latin typeface="Gungsuh" panose="02030600000101010101" charset="-127"/>
                <a:ea typeface="Gungsuh" panose="02030600000101010101" charset="-127"/>
                <a:sym typeface="宋体" panose="02010600030101010101" pitchFamily="2" charset="-122"/>
              </a:rPr>
              <a:t>Thank you for watching!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7" name="TextBox 3"/>
          <p:cNvSpPr/>
          <p:nvPr userDrawn="1"/>
        </p:nvSpPr>
        <p:spPr>
          <a:xfrm>
            <a:off x="5359400" y="3095625"/>
            <a:ext cx="2949575" cy="8318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algn="dist"/>
            <a:r>
              <a:rPr lang="zh-CN" altLang="en-US" sz="4800" b="1" dirty="0">
                <a:solidFill>
                  <a:srgbClr val="3F3F3F"/>
                </a:solidFill>
                <a:latin typeface="Arial" panose="020B0604020202020204" pitchFamily="34" charset="0"/>
                <a:ea typeface="宋体" panose="02010600030101010101" pitchFamily="2" charset="-122"/>
                <a:sym typeface="宋体" panose="02010600030101010101" pitchFamily="2" charset="-122"/>
              </a:rPr>
              <a:t>谢谢观看</a:t>
            </a:r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1"/>
          <p:cNvSpPr/>
          <p:nvPr userDrawn="1"/>
        </p:nvSpPr>
        <p:spPr>
          <a:xfrm>
            <a:off x="1606550" y="2665413"/>
            <a:ext cx="8448675" cy="2044700"/>
          </a:xfrm>
          <a:prstGeom prst="rect">
            <a:avLst/>
          </a:prstGeom>
          <a:solidFill>
            <a:srgbClr val="7AC5D3"/>
          </a:solidFill>
          <a:ln w="25400">
            <a:noFill/>
          </a:ln>
        </p:spPr>
        <p:txBody>
          <a:bodyPr anchor="ctr"/>
          <a:lstStyle/>
          <a:p>
            <a:pPr lvl="0" indent="0" algn="ctr"/>
            <a:endParaRPr lang="zh-CN" altLang="zh-CN" sz="210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107" name="Picture 6" descr="K:\5-远成工作室\王斐\112121212122.png112121212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425" y="3041650"/>
            <a:ext cx="1331913" cy="1179513"/>
          </a:xfrm>
          <a:prstGeom prst="rect">
            <a:avLst/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>
                                      <p:cBhvr>
                                        <p:cTn id="7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99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bldLvl="0"/>
      <p:bldP spid="27657" grpId="0" bldLvl="0"/>
      <p:bldP spid="27650" grpId="0" bldLvl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1027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1030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" name="图片 2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4090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组合 17"/>
          <p:cNvGrpSpPr/>
          <p:nvPr userDrawn="1"/>
        </p:nvGrpSpPr>
        <p:grpSpPr>
          <a:xfrm>
            <a:off x="400050" y="82550"/>
            <a:ext cx="11256963" cy="6706235"/>
            <a:chOff x="631" y="131"/>
            <a:chExt cx="17726" cy="10560"/>
          </a:xfrm>
        </p:grpSpPr>
        <p:sp>
          <p:nvSpPr>
            <p:cNvPr id="2051" name="TextBox 3"/>
            <p:cNvSpPr/>
            <p:nvPr userDrawn="1"/>
          </p:nvSpPr>
          <p:spPr>
            <a:xfrm>
              <a:off x="7154" y="9966"/>
              <a:ext cx="500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pPr lvl="0" indent="0"/>
              <a:r>
                <a:rPr lang="en-US" altLang="zh-CN" sz="2400" b="1" dirty="0">
                  <a:solidFill>
                    <a:srgbClr val="3F3F3F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宋体" panose="02010600030101010101" pitchFamily="2" charset="-122"/>
                </a:rPr>
                <a:t>www.yuanchengwh.com</a:t>
              </a:r>
            </a:p>
          </p:txBody>
        </p:sp>
        <p:sp>
          <p:nvSpPr>
            <p:cNvPr id="220" name=" 220"/>
            <p:cNvSpPr/>
            <p:nvPr userDrawn="1"/>
          </p:nvSpPr>
          <p:spPr>
            <a:xfrm>
              <a:off x="939" y="446"/>
              <a:ext cx="1753" cy="432"/>
            </a:xfrm>
            <a:prstGeom prst="homePlate">
              <a:avLst/>
            </a:prstGeom>
            <a:solidFill>
              <a:srgbClr val="FF000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trike="noStrike" noProof="1">
                <a:solidFill>
                  <a:srgbClr val="FFFFFF"/>
                </a:solidFill>
              </a:endParaRPr>
            </a:p>
          </p:txBody>
        </p:sp>
        <p:cxnSp>
          <p:nvCxnSpPr>
            <p:cNvPr id="12" name="直接连接符 11"/>
            <p:cNvCxnSpPr/>
            <p:nvPr userDrawn="1"/>
          </p:nvCxnSpPr>
          <p:spPr>
            <a:xfrm>
              <a:off x="726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pic>
          <p:nvPicPr>
            <p:cNvPr id="2054" name="图片 12" descr="LOGO-课时新"/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631" y="131"/>
              <a:ext cx="1314" cy="1039"/>
            </a:xfrm>
            <a:prstGeom prst="rect">
              <a:avLst/>
            </a:prstGeom>
            <a:noFill/>
            <a:ln w="9525">
              <a:noFill/>
            </a:ln>
          </p:spPr>
        </p:pic>
        <p:cxnSp>
          <p:nvCxnSpPr>
            <p:cNvPr id="14" name="直接连接符 13"/>
            <p:cNvCxnSpPr/>
            <p:nvPr userDrawn="1"/>
          </p:nvCxnSpPr>
          <p:spPr>
            <a:xfrm>
              <a:off x="12163" y="10352"/>
              <a:ext cx="6194" cy="8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 userDrawn="1"/>
          </p:nvCxnSpPr>
          <p:spPr>
            <a:xfrm flipV="1">
              <a:off x="2632" y="641"/>
              <a:ext cx="12606" cy="4"/>
            </a:xfrm>
            <a:prstGeom prst="line">
              <a:avLst/>
            </a:prstGeom>
            <a:ln>
              <a:solidFill>
                <a:srgbClr val="E3113D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图片 1" descr="掌控中考-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794240" y="52070"/>
            <a:ext cx="1794510" cy="6432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35" y="2810312"/>
            <a:ext cx="9880241" cy="110636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81940" y="1087120"/>
            <a:ext cx="11697335" cy="5076190"/>
            <a:chOff x="1128" y="1142"/>
            <a:chExt cx="28340" cy="890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88" y="1142"/>
              <a:ext cx="660" cy="8905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0" y="2366"/>
              <a:ext cx="26858" cy="645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583180" y="3294380"/>
            <a:ext cx="12039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321685" y="3946525"/>
            <a:ext cx="57848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684270" y="4607560"/>
            <a:ext cx="74041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574665" y="3300730"/>
            <a:ext cx="112839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125210" y="3946525"/>
            <a:ext cx="8159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6852285" y="4605655"/>
            <a:ext cx="8401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8915" y="2115185"/>
            <a:ext cx="11786870" cy="2559050"/>
            <a:chOff x="1128" y="3005"/>
            <a:chExt cx="28658" cy="468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rcRect l="468"/>
            <a:stretch>
              <a:fillRect/>
            </a:stretch>
          </p:blipFill>
          <p:spPr>
            <a:xfrm>
              <a:off x="1919" y="3114"/>
              <a:ext cx="27867" cy="457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7301865" y="2174875"/>
            <a:ext cx="12414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543290" y="2792730"/>
            <a:ext cx="12166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25995" y="3432175"/>
            <a:ext cx="12420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9759950" y="3432175"/>
            <a:ext cx="11042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  <p:bldP spid="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15" y="2807970"/>
            <a:ext cx="6591935" cy="124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595" y="1092835"/>
            <a:ext cx="9274175" cy="4671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1226185"/>
            <a:ext cx="9373235" cy="4404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89710" y="735965"/>
            <a:ext cx="9387840" cy="5501640"/>
            <a:chOff x="2208" y="1240"/>
            <a:chExt cx="14784" cy="86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8" y="1240"/>
              <a:ext cx="14785" cy="5064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8" y="6076"/>
              <a:ext cx="14509" cy="38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955675"/>
            <a:ext cx="9327515" cy="4946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85" y="887095"/>
            <a:ext cx="9281795" cy="508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2152650"/>
            <a:ext cx="9327515" cy="25527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73930" y="2243455"/>
            <a:ext cx="18789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4911090" y="4152900"/>
            <a:ext cx="9277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1557655"/>
            <a:ext cx="9327515" cy="37420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75680" y="2840990"/>
            <a:ext cx="132905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57020" y="4744720"/>
            <a:ext cx="196723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095" y="2819400"/>
            <a:ext cx="6607175" cy="121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005330" y="1104265"/>
            <a:ext cx="8427720" cy="4422140"/>
            <a:chOff x="1595" y="1429"/>
            <a:chExt cx="13272" cy="696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4" y="1429"/>
              <a:ext cx="3132" cy="97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95" y="2405"/>
              <a:ext cx="13273" cy="5989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6030595" y="2441575"/>
            <a:ext cx="11785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729345" y="4360545"/>
            <a:ext cx="6407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735" y="841375"/>
            <a:ext cx="8557895" cy="51746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90130" y="1578610"/>
            <a:ext cx="10915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488430" y="3482340"/>
            <a:ext cx="12039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5906770" y="4119245"/>
            <a:ext cx="44672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816735" y="4751705"/>
            <a:ext cx="85566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932305" y="5384800"/>
            <a:ext cx="17164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967105"/>
            <a:ext cx="9510395" cy="492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915" y="917575"/>
            <a:ext cx="9487535" cy="5022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965" y="1283335"/>
            <a:ext cx="9449435" cy="4290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1530985"/>
            <a:ext cx="9472295" cy="379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105" y="1885950"/>
            <a:ext cx="9495155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4634"/>
          <a:stretch>
            <a:fillRect/>
          </a:stretch>
        </p:blipFill>
        <p:spPr>
          <a:xfrm>
            <a:off x="1271905" y="1866900"/>
            <a:ext cx="9647555" cy="2979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9685" y="1218565"/>
            <a:ext cx="7071995" cy="4420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05" y="1828800"/>
            <a:ext cx="9418955" cy="3200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851150" y="2555875"/>
            <a:ext cx="10039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485390" y="4470400"/>
            <a:ext cx="10534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80670" y="1730375"/>
            <a:ext cx="11720195" cy="3232150"/>
            <a:chOff x="1128" y="2724"/>
            <a:chExt cx="26582" cy="535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3574"/>
              <a:ext cx="648" cy="39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" y="2724"/>
              <a:ext cx="25274" cy="535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3472180" y="1690370"/>
            <a:ext cx="13411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185285" y="2354580"/>
            <a:ext cx="6280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742045" y="302323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83535" y="36683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85" y="1454785"/>
            <a:ext cx="9434195" cy="39477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196590" y="2131060"/>
            <a:ext cx="11785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644015" y="3394710"/>
            <a:ext cx="341884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9466580" y="467487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555" y="2773680"/>
            <a:ext cx="6104255" cy="1310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35" y="2289175"/>
            <a:ext cx="11758930" cy="2279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0325" y="1412240"/>
            <a:ext cx="11949430" cy="4033520"/>
            <a:chOff x="95" y="2224"/>
            <a:chExt cx="18818" cy="635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7" y="2224"/>
              <a:ext cx="18626" cy="6352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" y="7293"/>
              <a:ext cx="5183" cy="1283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0995025" y="19919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785" y="723265"/>
            <a:ext cx="5471795" cy="541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345" y="1287145"/>
            <a:ext cx="5654675" cy="42830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1504315"/>
            <a:ext cx="5639435" cy="3848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395" y="555625"/>
            <a:ext cx="5616575" cy="57461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86055" y="861060"/>
            <a:ext cx="11819890" cy="4984115"/>
            <a:chOff x="293" y="1356"/>
            <a:chExt cx="18614" cy="784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3" y="1595"/>
              <a:ext cx="18614" cy="761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11" y="1356"/>
              <a:ext cx="5196" cy="153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11019790" y="296862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45" y="1595755"/>
            <a:ext cx="11802110" cy="36658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352030" y="219202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41630" y="1046480"/>
            <a:ext cx="11615420" cy="4765040"/>
            <a:chOff x="1128" y="1241"/>
            <a:chExt cx="27362" cy="831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3574"/>
              <a:ext cx="648" cy="39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" y="1241"/>
              <a:ext cx="26054" cy="8317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3134360" y="998220"/>
            <a:ext cx="14281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474335" y="1582420"/>
            <a:ext cx="8274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515225" y="2206625"/>
            <a:ext cx="13157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810510" y="2829560"/>
            <a:ext cx="17037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12130" y="3457575"/>
            <a:ext cx="9531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612130" y="4094480"/>
            <a:ext cx="68961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8453120" y="409448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015480" y="529590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9230360" y="529590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55" y="1100455"/>
            <a:ext cx="11642090" cy="465709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32490" y="164147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877"/>
          <a:stretch>
            <a:fillRect/>
          </a:stretch>
        </p:blipFill>
        <p:spPr>
          <a:xfrm>
            <a:off x="239395" y="898525"/>
            <a:ext cx="11713210" cy="54108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082655" y="304355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965" y="601345"/>
            <a:ext cx="5639435" cy="5654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165" y="2766060"/>
            <a:ext cx="8535035" cy="132588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9535" y="1172845"/>
            <a:ext cx="9472295" cy="45116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05670" y="25806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1729740"/>
            <a:ext cx="9357995" cy="33985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805670" y="186690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825" y="829945"/>
            <a:ext cx="9403715" cy="51974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30740" y="418274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12215" y="856615"/>
            <a:ext cx="9573260" cy="5174615"/>
            <a:chOff x="1909" y="1349"/>
            <a:chExt cx="15076" cy="814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3" y="1349"/>
              <a:ext cx="14773" cy="810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9" y="8790"/>
              <a:ext cx="8795" cy="708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9755505" y="235458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420495" y="1157605"/>
            <a:ext cx="9467850" cy="4465320"/>
            <a:chOff x="2237" y="1823"/>
            <a:chExt cx="14910" cy="703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7" y="1943"/>
              <a:ext cx="14725" cy="691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29" y="1823"/>
              <a:ext cx="6218" cy="900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9843135" y="196659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26440" y="699770"/>
            <a:ext cx="11070590" cy="5626735"/>
            <a:chOff x="2219" y="11"/>
            <a:chExt cx="18085" cy="921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rcRect t="1108"/>
            <a:stretch>
              <a:fillRect/>
            </a:stretch>
          </p:blipFill>
          <p:spPr>
            <a:xfrm>
              <a:off x="2219" y="11"/>
              <a:ext cx="14761" cy="7228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7" y="7239"/>
              <a:ext cx="8725" cy="924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02" y="7167"/>
              <a:ext cx="8749" cy="996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81" y="8312"/>
              <a:ext cx="8821" cy="85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448" y="8246"/>
              <a:ext cx="8857" cy="984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8897620" y="461137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19075" y="2011045"/>
            <a:ext cx="11746865" cy="2774950"/>
            <a:chOff x="1128" y="3005"/>
            <a:chExt cx="29066" cy="4596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3574"/>
              <a:ext cx="648" cy="3912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36" y="3449"/>
              <a:ext cx="27758" cy="4152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4848860" y="2294255"/>
            <a:ext cx="8286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578090" y="2294255"/>
            <a:ext cx="4902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0506710" y="2294255"/>
            <a:ext cx="8413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298825" y="2957195"/>
            <a:ext cx="6026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005" y="2205990"/>
            <a:ext cx="9571355" cy="24460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886325" y="2830195"/>
            <a:ext cx="9531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241030" y="3481705"/>
            <a:ext cx="114109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495" y="2438400"/>
            <a:ext cx="9350375" cy="19812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60165" y="3152775"/>
            <a:ext cx="12293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10305" y="3819525"/>
            <a:ext cx="11785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85" y="2110740"/>
            <a:ext cx="9357995" cy="263652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359785" y="3491865"/>
            <a:ext cx="10534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335655" y="4157980"/>
            <a:ext cx="10534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45" y="1809750"/>
            <a:ext cx="9388475" cy="3238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055100" y="2468880"/>
            <a:ext cx="13030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750945" y="4458970"/>
            <a:ext cx="12414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765" y="1081405"/>
            <a:ext cx="9601835" cy="46945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94560" y="4421505"/>
            <a:ext cx="121666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554085" y="5207635"/>
            <a:ext cx="4775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25" y="654685"/>
            <a:ext cx="9556115" cy="554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1714500"/>
            <a:ext cx="8969375" cy="3429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790180" y="2492375"/>
            <a:ext cx="13538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087620" y="3856990"/>
            <a:ext cx="10788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575" y="1485265"/>
            <a:ext cx="8832215" cy="38868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650230" y="1533525"/>
            <a:ext cx="10407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803005" y="219138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691880" y="2843530"/>
            <a:ext cx="197675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390775" y="3484245"/>
            <a:ext cx="52832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336415" y="4782820"/>
            <a:ext cx="10661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635" y="1104265"/>
            <a:ext cx="9396095" cy="4648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055" y="1588135"/>
            <a:ext cx="8771255" cy="368109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589395" y="4044950"/>
            <a:ext cx="10915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946265" y="469582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6705" y="735965"/>
            <a:ext cx="11460480" cy="5645785"/>
            <a:chOff x="1128" y="-373"/>
            <a:chExt cx="28814" cy="1154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-373"/>
              <a:ext cx="28154" cy="11545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2529205" y="177736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285615" y="177736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687060" y="1777365"/>
            <a:ext cx="61595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7227570" y="177736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2529205" y="25425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285615" y="25425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587365" y="2542540"/>
            <a:ext cx="71564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7341235" y="254635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2529205" y="330835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4285615" y="330708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587365" y="3308350"/>
            <a:ext cx="71564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7139940" y="3318510"/>
            <a:ext cx="6661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2529205" y="408305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285615" y="408305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5587365" y="4083050"/>
            <a:ext cx="71564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7139940" y="4083050"/>
            <a:ext cx="6661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2357120" y="484632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422140" y="484632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5611495" y="4846320"/>
            <a:ext cx="57848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7227570" y="4856480"/>
            <a:ext cx="49149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357120" y="56318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4422140" y="56318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5587365" y="5631815"/>
            <a:ext cx="71628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7064375" y="5630545"/>
            <a:ext cx="74168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  <p:bldP spid="25" grpId="0" bldLvl="0" animBg="1"/>
      <p:bldP spid="26" grpId="0" bldLvl="0" animBg="1"/>
      <p:bldP spid="27" grpId="0" bldLvl="0" animBg="1"/>
      <p:bldP spid="28" grpId="0" bldLvl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65" y="1504315"/>
            <a:ext cx="8839835" cy="38487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484880" y="217995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58745" y="3481070"/>
            <a:ext cx="10788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101840" y="4117975"/>
            <a:ext cx="295529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065" y="612775"/>
            <a:ext cx="9373235" cy="5631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385" y="887095"/>
            <a:ext cx="8824595" cy="508317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189470" y="923290"/>
            <a:ext cx="82867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625465" y="1589405"/>
            <a:ext cx="9658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077075" y="287972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309620" y="351917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853045" y="4168140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  <p:bldP spid="5" grpId="0" bldLvl="0" animBg="1"/>
      <p:bldP spid="7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076"/>
          <a:stretch>
            <a:fillRect/>
          </a:stretch>
        </p:blipFill>
        <p:spPr>
          <a:xfrm>
            <a:off x="1439545" y="672465"/>
            <a:ext cx="9312275" cy="578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905" y="1504315"/>
            <a:ext cx="8885555" cy="38487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573905" y="2192020"/>
            <a:ext cx="10407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183890" y="4133215"/>
            <a:ext cx="37782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352030" y="4135755"/>
            <a:ext cx="10407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435" y="1542415"/>
            <a:ext cx="8786495" cy="377253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101840" y="2195195"/>
            <a:ext cx="19170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424805" y="3480435"/>
            <a:ext cx="230505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925" y="631825"/>
            <a:ext cx="9327515" cy="55937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922" b="3329"/>
          <a:stretch>
            <a:fillRect/>
          </a:stretch>
        </p:blipFill>
        <p:spPr>
          <a:xfrm>
            <a:off x="1649095" y="688340"/>
            <a:ext cx="8893175" cy="56032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138545" y="1301750"/>
            <a:ext cx="8782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607945" y="2597150"/>
            <a:ext cx="111569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8366125" y="5187315"/>
            <a:ext cx="10407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 bldLvl="0" animBg="1"/>
      <p:bldP spid="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240665" y="1002030"/>
            <a:ext cx="11767820" cy="4998720"/>
            <a:chOff x="1128" y="1188"/>
            <a:chExt cx="23678" cy="842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1188"/>
              <a:ext cx="23018" cy="8425"/>
            </a:xfrm>
            <a:prstGeom prst="rect">
              <a:avLst/>
            </a:prstGeom>
          </p:spPr>
        </p:pic>
      </p:grpSp>
      <p:sp>
        <p:nvSpPr>
          <p:cNvPr id="6" name="矩形 5"/>
          <p:cNvSpPr/>
          <p:nvPr/>
        </p:nvSpPr>
        <p:spPr>
          <a:xfrm>
            <a:off x="4410710" y="1002030"/>
            <a:ext cx="101536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048250" y="1624330"/>
            <a:ext cx="112839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988810" y="2268220"/>
            <a:ext cx="91630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176645" y="4116705"/>
            <a:ext cx="1728470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4410710" y="4759325"/>
            <a:ext cx="92773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452360" y="5419725"/>
            <a:ext cx="729615" cy="4559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5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89230" y="942340"/>
            <a:ext cx="11765280" cy="4950460"/>
            <a:chOff x="1128" y="1142"/>
            <a:chExt cx="28298" cy="89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1142"/>
              <a:ext cx="660" cy="89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" y="2665"/>
              <a:ext cx="26978" cy="621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76225" y="991235"/>
            <a:ext cx="11666855" cy="5013960"/>
            <a:chOff x="1128" y="1142"/>
            <a:chExt cx="28190" cy="890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28" y="3005"/>
              <a:ext cx="660" cy="459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8" y="1142"/>
              <a:ext cx="660" cy="890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8" y="3005"/>
              <a:ext cx="26870" cy="493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自定义</PresentationFormat>
  <Paragraphs>0</Paragraphs>
  <Slides>67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67</vt:i4>
      </vt:variant>
    </vt:vector>
  </HeadingPairs>
  <TitlesOfParts>
    <vt:vector size="69" baseType="lpstr"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26</cp:revision>
  <dcterms:created xsi:type="dcterms:W3CDTF">2019-03-05T07:06:00Z</dcterms:created>
  <dcterms:modified xsi:type="dcterms:W3CDTF">2020-01-13T14:01:06Z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