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heme/theme2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notesSlides/notesSlide1.xml" ContentType="application/vnd.openxmlformats-officedocument.presentationml.notesSlid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notesSlides/notesSlide2.xml" ContentType="application/vnd.openxmlformats-officedocument.presentationml.notesSlide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notesSlides/notesSlide3.xml" ContentType="application/vnd.openxmlformats-officedocument.presentationml.notesSlide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notesSlides/notesSlide4.xml" ContentType="application/vnd.openxmlformats-officedocument.presentationml.notesSlide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notesSlides/notesSlide5.xml" ContentType="application/vnd.openxmlformats-officedocument.presentationml.notesSlide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notesSlides/notesSlide6.xml" ContentType="application/vnd.openxmlformats-officedocument.presentationml.notesSlide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notesSlides/notesSlide7.xml" ContentType="application/vnd.openxmlformats-officedocument.presentationml.notesSlide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notesSlides/notesSlide8.xml" ContentType="application/vnd.openxmlformats-officedocument.presentationml.notesSlide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notesSlides/notesSlide9.xml" ContentType="application/vnd.openxmlformats-officedocument.presentationml.notesSlide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notesSlides/notesSlide10.xml" ContentType="application/vnd.openxmlformats-officedocument.presentationml.notesSlide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notesSlides/notesSlide11.xml" ContentType="application/vnd.openxmlformats-officedocument.presentationml.notesSlide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notesSlides/notesSlide12.xml" ContentType="application/vnd.openxmlformats-officedocument.presentationml.notesSlide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notesSlides/notesSlide13.xml" ContentType="application/vnd.openxmlformats-officedocument.presentationml.notesSlide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notesSlides/notesSlide14.xml" ContentType="application/vnd.openxmlformats-officedocument.presentationml.notesSlide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notesSlides/notesSlide15.xml" ContentType="application/vnd.openxmlformats-officedocument.presentationml.notesSlide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notesSlides/notesSlide16.xml" ContentType="application/vnd.openxmlformats-officedocument.presentationml.notesSlide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notesSlides/notesSlide17.xml" ContentType="application/vnd.openxmlformats-officedocument.presentationml.notesSlide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notesSlides/notesSlide18.xml" ContentType="application/vnd.openxmlformats-officedocument.presentationml.notesSlide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notesSlides/notesSlide19.xml" ContentType="application/vnd.openxmlformats-officedocument.presentationml.notesSlide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notesSlides/notesSlide20.xml" ContentType="application/vnd.openxmlformats-officedocument.presentationml.notesSlide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notesSlides/notesSlide21.xml" ContentType="application/vnd.openxmlformats-officedocument.presentationml.notesSlide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notesSlides/notesSlide22.xml" ContentType="application/vnd.openxmlformats-officedocument.presentationml.notesSlide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notesSlides/notesSlide23.xml" ContentType="application/vnd.openxmlformats-officedocument.presentationml.notesSlide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notesSlides/notesSlide24.xml" ContentType="application/vnd.openxmlformats-officedocument.presentationml.notesSlide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notesSlides/notesSlide25.xml" ContentType="application/vnd.openxmlformats-officedocument.presentationml.notesSlide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notesSlides/notesSlide26.xml" ContentType="application/vnd.openxmlformats-officedocument.presentationml.notesSlide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notesSlides/notesSlide27.xml" ContentType="application/vnd.openxmlformats-officedocument.presentationml.notesSlide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notesSlides/notesSlide28.xml" ContentType="application/vnd.openxmlformats-officedocument.presentationml.notesSlide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notesSlides/notesSlide29.xml" ContentType="application/vnd.openxmlformats-officedocument.presentationml.notesSlide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notesSlides/notesSlide30.xml" ContentType="application/vnd.openxmlformats-officedocument.presentationml.notesSlide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268.xml" ContentType="application/vnd.openxmlformats-officedocument.presentationml.tags+xml"/>
  <Override PartName="/ppt/tags/tag623.xml" ContentType="application/vnd.openxmlformats-officedocument.presentationml.tags+xml"/>
  <Override PartName="/ppt/tags/tag65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71" r:id="rId2"/>
    <p:sldId id="257" r:id="rId3"/>
    <p:sldId id="560" r:id="rId4"/>
    <p:sldId id="259" r:id="rId5"/>
    <p:sldId id="677" r:id="rId6"/>
    <p:sldId id="737" r:id="rId7"/>
    <p:sldId id="739" r:id="rId8"/>
    <p:sldId id="738" r:id="rId9"/>
    <p:sldId id="740" r:id="rId10"/>
    <p:sldId id="741" r:id="rId11"/>
    <p:sldId id="742" r:id="rId12"/>
    <p:sldId id="743" r:id="rId13"/>
    <p:sldId id="745" r:id="rId14"/>
    <p:sldId id="746" r:id="rId15"/>
    <p:sldId id="747" r:id="rId16"/>
    <p:sldId id="748" r:id="rId17"/>
    <p:sldId id="749" r:id="rId18"/>
    <p:sldId id="750" r:id="rId19"/>
    <p:sldId id="751" r:id="rId20"/>
    <p:sldId id="753" r:id="rId21"/>
    <p:sldId id="755" r:id="rId22"/>
    <p:sldId id="752" r:id="rId23"/>
    <p:sldId id="756" r:id="rId24"/>
    <p:sldId id="757" r:id="rId25"/>
    <p:sldId id="758" r:id="rId26"/>
    <p:sldId id="759" r:id="rId27"/>
    <p:sldId id="760" r:id="rId28"/>
    <p:sldId id="674" r:id="rId29"/>
    <p:sldId id="712" r:id="rId30"/>
    <p:sldId id="727" r:id="rId31"/>
    <p:sldId id="732" r:id="rId32"/>
    <p:sldId id="733" r:id="rId33"/>
    <p:sldId id="734" r:id="rId34"/>
    <p:sldId id="617" r:id="rId35"/>
  </p:sldIdLst>
  <p:sldSz cx="12192000" cy="6858000"/>
  <p:notesSz cx="6858000" cy="9144000"/>
  <p:custDataLst>
    <p:tags r:id="rId3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22852010" name="Soulmate" initials="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470" y="72"/>
      </p:cViewPr>
      <p:guideLst>
        <p:guide orient="horz" pos="2160"/>
        <p:guide pos="381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heme" Target="../theme/theme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4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4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4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4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4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4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4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61.xml"/><Relationship Id="rId1" Type="http://schemas.openxmlformats.org/officeDocument/2006/relationships/tags" Target="../tags/tag360.xml"/><Relationship Id="rId4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97.xml"/><Relationship Id="rId1" Type="http://schemas.openxmlformats.org/officeDocument/2006/relationships/tags" Target="../tags/tag396.xml"/><Relationship Id="rId4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12.xml"/><Relationship Id="rId1" Type="http://schemas.openxmlformats.org/officeDocument/2006/relationships/tags" Target="../tags/tag411.xml"/><Relationship Id="rId4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23.xml"/><Relationship Id="rId1" Type="http://schemas.openxmlformats.org/officeDocument/2006/relationships/tags" Target="../tags/tag422.xml"/><Relationship Id="rId4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34.xml"/><Relationship Id="rId1" Type="http://schemas.openxmlformats.org/officeDocument/2006/relationships/tags" Target="../tags/tag433.xml"/><Relationship Id="rId4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45.xml"/><Relationship Id="rId1" Type="http://schemas.openxmlformats.org/officeDocument/2006/relationships/tags" Target="../tags/tag444.xml"/><Relationship Id="rId4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55.xml"/><Relationship Id="rId1" Type="http://schemas.openxmlformats.org/officeDocument/2006/relationships/tags" Target="../tags/tag454.xml"/><Relationship Id="rId4" Type="http://schemas.openxmlformats.org/officeDocument/2006/relationships/slide" Target="../slides/slide25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66.xml"/><Relationship Id="rId1" Type="http://schemas.openxmlformats.org/officeDocument/2006/relationships/tags" Target="../tags/tag465.xml"/><Relationship Id="rId4" Type="http://schemas.openxmlformats.org/officeDocument/2006/relationships/slide" Target="../slides/slide26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83.xml"/><Relationship Id="rId1" Type="http://schemas.openxmlformats.org/officeDocument/2006/relationships/tags" Target="../tags/tag482.xml"/><Relationship Id="rId4" Type="http://schemas.openxmlformats.org/officeDocument/2006/relationships/slide" Target="../slides/slide27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535.xml"/><Relationship Id="rId1" Type="http://schemas.openxmlformats.org/officeDocument/2006/relationships/tags" Target="../tags/tag534.xml"/><Relationship Id="rId4" Type="http://schemas.openxmlformats.org/officeDocument/2006/relationships/slide" Target="../slides/slide29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546.xml"/><Relationship Id="rId1" Type="http://schemas.openxmlformats.org/officeDocument/2006/relationships/tags" Target="../tags/tag545.xml"/><Relationship Id="rId4" Type="http://schemas.openxmlformats.org/officeDocument/2006/relationships/slide" Target="../slides/slide30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556.xml"/><Relationship Id="rId1" Type="http://schemas.openxmlformats.org/officeDocument/2006/relationships/tags" Target="../tags/tag555.xml"/><Relationship Id="rId4" Type="http://schemas.openxmlformats.org/officeDocument/2006/relationships/slide" Target="../slides/slide31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577.xml"/><Relationship Id="rId1" Type="http://schemas.openxmlformats.org/officeDocument/2006/relationships/tags" Target="../tags/tag576.xml"/><Relationship Id="rId4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4" Type="http://schemas.openxmlformats.org/officeDocument/2006/relationships/slide" Target="../slides/slide5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587.xml"/><Relationship Id="rId1" Type="http://schemas.openxmlformats.org/officeDocument/2006/relationships/tags" Target="../tags/tag586.xml"/><Relationship Id="rId4" Type="http://schemas.openxmlformats.org/officeDocument/2006/relationships/slide" Target="../slides/slide33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4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4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4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4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4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4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fontAlgn="auto">
              <a:lnSpc>
                <a:spcPct val="150000"/>
              </a:lnSpc>
            </a:pP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fontAlgn="auto">
              <a:lnSpc>
                <a:spcPct val="150000"/>
              </a:lnSpc>
            </a:pPr>
            <a:endParaRPr 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fontAlgn="auto">
              <a:lnSpc>
                <a:spcPct val="150000"/>
              </a:lnSpc>
            </a:pP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fontAlgn="auto">
              <a:lnSpc>
                <a:spcPct val="150000"/>
              </a:lnSpc>
            </a:pP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fontAlgn="auto">
              <a:lnSpc>
                <a:spcPct val="150000"/>
              </a:lnSpc>
            </a:pPr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fontAlgn="auto">
              <a:lnSpc>
                <a:spcPct val="150000"/>
              </a:lnSpc>
            </a:pPr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fontAlgn="auto">
              <a:lnSpc>
                <a:spcPct val="150000"/>
              </a:lnSpc>
            </a:pP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fontAlgn="auto">
              <a:lnSpc>
                <a:spcPct val="150000"/>
              </a:lnSpc>
            </a:pPr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fontAlgn="auto">
              <a:lnSpc>
                <a:spcPct val="150000"/>
              </a:lnSpc>
            </a:pPr>
            <a:endParaRPr lang="zh-CN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fontAlgn="auto">
              <a:lnSpc>
                <a:spcPct val="150000"/>
              </a:lnSpc>
            </a:pPr>
            <a:endParaRPr lang="zh-CN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fontAlgn="auto">
              <a:lnSpc>
                <a:spcPct val="150000"/>
              </a:lnSpc>
            </a:pPr>
            <a:endParaRPr lang="zh-CN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fontAlgn="auto">
              <a:lnSpc>
                <a:spcPct val="150000"/>
              </a:lnSpc>
            </a:pPr>
            <a:endParaRPr lang="zh-CN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fontAlgn="auto">
              <a:lnSpc>
                <a:spcPct val="150000"/>
              </a:lnSpc>
            </a:pPr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fontAlgn="auto">
              <a:lnSpc>
                <a:spcPct val="150000"/>
              </a:lnSpc>
            </a:pP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fontAlgn="auto">
              <a:lnSpc>
                <a:spcPct val="150000"/>
              </a:lnSpc>
            </a:pP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fontAlgn="auto">
              <a:lnSpc>
                <a:spcPct val="150000"/>
              </a:lnSpc>
            </a:pP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fontAlgn="auto">
              <a:lnSpc>
                <a:spcPct val="150000"/>
              </a:lnSpc>
            </a:pP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fontAlgn="auto">
              <a:lnSpc>
                <a:spcPct val="150000"/>
              </a:lnSpc>
            </a:pP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fontAlgn="auto">
              <a:lnSpc>
                <a:spcPct val="150000"/>
              </a:lnSpc>
            </a:pP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1"/>
            </p:custDataLst>
          </p:nvPr>
        </p:nvSpPr>
        <p:spPr>
          <a:xfrm>
            <a:off x="0" y="1"/>
            <a:ext cx="12192000" cy="6453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5"/>
          </a:p>
        </p:txBody>
      </p:sp>
      <p:cxnSp>
        <p:nvCxnSpPr>
          <p:cNvPr id="8" name="直接连接符 7"/>
          <p:cNvCxnSpPr/>
          <p:nvPr userDrawn="1">
            <p:custDataLst>
              <p:tags r:id="rId2"/>
            </p:custDataLst>
          </p:nvPr>
        </p:nvCxnSpPr>
        <p:spPr>
          <a:xfrm flipV="1">
            <a:off x="1" y="655686"/>
            <a:ext cx="12189556" cy="823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75.xml"/><Relationship Id="rId7" Type="http://schemas.openxmlformats.org/officeDocument/2006/relationships/tags" Target="../tags/tag79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10" Type="http://schemas.openxmlformats.org/officeDocument/2006/relationships/image" Target="../media/image2.png"/><Relationship Id="rId4" Type="http://schemas.openxmlformats.org/officeDocument/2006/relationships/tags" Target="../tags/tag76.xml"/><Relationship Id="rId9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81.xml"/><Relationship Id="rId13" Type="http://schemas.openxmlformats.org/officeDocument/2006/relationships/tags" Target="../tags/tag186.xml"/><Relationship Id="rId18" Type="http://schemas.openxmlformats.org/officeDocument/2006/relationships/tags" Target="../tags/tag191.xml"/><Relationship Id="rId26" Type="http://schemas.openxmlformats.org/officeDocument/2006/relationships/image" Target="../media/image12.png"/><Relationship Id="rId3" Type="http://schemas.openxmlformats.org/officeDocument/2006/relationships/tags" Target="../tags/tag176.xml"/><Relationship Id="rId21" Type="http://schemas.openxmlformats.org/officeDocument/2006/relationships/tags" Target="../tags/tag194.xml"/><Relationship Id="rId7" Type="http://schemas.openxmlformats.org/officeDocument/2006/relationships/tags" Target="../tags/tag180.xml"/><Relationship Id="rId12" Type="http://schemas.openxmlformats.org/officeDocument/2006/relationships/tags" Target="../tags/tag185.xml"/><Relationship Id="rId17" Type="http://schemas.openxmlformats.org/officeDocument/2006/relationships/tags" Target="../tags/tag190.xml"/><Relationship Id="rId25" Type="http://schemas.openxmlformats.org/officeDocument/2006/relationships/notesSlide" Target="../notesSlides/notesSlide8.xml"/><Relationship Id="rId2" Type="http://schemas.openxmlformats.org/officeDocument/2006/relationships/tags" Target="../tags/tag175.xml"/><Relationship Id="rId16" Type="http://schemas.openxmlformats.org/officeDocument/2006/relationships/tags" Target="../tags/tag189.xml"/><Relationship Id="rId20" Type="http://schemas.openxmlformats.org/officeDocument/2006/relationships/tags" Target="../tags/tag193.xml"/><Relationship Id="rId29" Type="http://schemas.openxmlformats.org/officeDocument/2006/relationships/image" Target="../media/image15.png"/><Relationship Id="rId1" Type="http://schemas.openxmlformats.org/officeDocument/2006/relationships/tags" Target="../tags/tag174.xml"/><Relationship Id="rId6" Type="http://schemas.openxmlformats.org/officeDocument/2006/relationships/tags" Target="../tags/tag179.xml"/><Relationship Id="rId11" Type="http://schemas.openxmlformats.org/officeDocument/2006/relationships/tags" Target="../tags/tag184.xml"/><Relationship Id="rId24" Type="http://schemas.openxmlformats.org/officeDocument/2006/relationships/slideLayout" Target="../slideLayouts/slideLayout1.xml"/><Relationship Id="rId5" Type="http://schemas.openxmlformats.org/officeDocument/2006/relationships/tags" Target="../tags/tag178.xml"/><Relationship Id="rId15" Type="http://schemas.openxmlformats.org/officeDocument/2006/relationships/tags" Target="../tags/tag188.xml"/><Relationship Id="rId23" Type="http://schemas.openxmlformats.org/officeDocument/2006/relationships/tags" Target="../tags/tag196.xml"/><Relationship Id="rId28" Type="http://schemas.openxmlformats.org/officeDocument/2006/relationships/image" Target="../media/image14.png"/><Relationship Id="rId10" Type="http://schemas.openxmlformats.org/officeDocument/2006/relationships/tags" Target="../tags/tag183.xml"/><Relationship Id="rId19" Type="http://schemas.openxmlformats.org/officeDocument/2006/relationships/tags" Target="../tags/tag192.xml"/><Relationship Id="rId4" Type="http://schemas.openxmlformats.org/officeDocument/2006/relationships/tags" Target="../tags/tag177.xml"/><Relationship Id="rId9" Type="http://schemas.openxmlformats.org/officeDocument/2006/relationships/tags" Target="../tags/tag182.xml"/><Relationship Id="rId14" Type="http://schemas.openxmlformats.org/officeDocument/2006/relationships/tags" Target="../tags/tag187.xml"/><Relationship Id="rId22" Type="http://schemas.openxmlformats.org/officeDocument/2006/relationships/tags" Target="../tags/tag195.xml"/><Relationship Id="rId27" Type="http://schemas.openxmlformats.org/officeDocument/2006/relationships/image" Target="../media/image13.jpeg"/><Relationship Id="rId30" Type="http://schemas.openxmlformats.org/officeDocument/2006/relationships/image" Target="../media/image1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06.xml"/><Relationship Id="rId13" Type="http://schemas.openxmlformats.org/officeDocument/2006/relationships/tags" Target="../tags/tag211.xml"/><Relationship Id="rId18" Type="http://schemas.openxmlformats.org/officeDocument/2006/relationships/tags" Target="../tags/tag216.xml"/><Relationship Id="rId3" Type="http://schemas.openxmlformats.org/officeDocument/2006/relationships/tags" Target="../tags/tag201.xml"/><Relationship Id="rId21" Type="http://schemas.openxmlformats.org/officeDocument/2006/relationships/image" Target="../media/image12.png"/><Relationship Id="rId7" Type="http://schemas.openxmlformats.org/officeDocument/2006/relationships/tags" Target="../tags/tag205.xml"/><Relationship Id="rId12" Type="http://schemas.openxmlformats.org/officeDocument/2006/relationships/tags" Target="../tags/tag210.xml"/><Relationship Id="rId17" Type="http://schemas.openxmlformats.org/officeDocument/2006/relationships/tags" Target="../tags/tag215.xml"/><Relationship Id="rId2" Type="http://schemas.openxmlformats.org/officeDocument/2006/relationships/tags" Target="../tags/tag200.xml"/><Relationship Id="rId16" Type="http://schemas.openxmlformats.org/officeDocument/2006/relationships/tags" Target="../tags/tag214.xml"/><Relationship Id="rId20" Type="http://schemas.openxmlformats.org/officeDocument/2006/relationships/notesSlide" Target="../notesSlides/notesSlide9.xml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1" Type="http://schemas.openxmlformats.org/officeDocument/2006/relationships/tags" Target="../tags/tag209.xml"/><Relationship Id="rId5" Type="http://schemas.openxmlformats.org/officeDocument/2006/relationships/tags" Target="../tags/tag203.xml"/><Relationship Id="rId15" Type="http://schemas.openxmlformats.org/officeDocument/2006/relationships/tags" Target="../tags/tag213.xml"/><Relationship Id="rId10" Type="http://schemas.openxmlformats.org/officeDocument/2006/relationships/tags" Target="../tags/tag208.xml"/><Relationship Id="rId19" Type="http://schemas.openxmlformats.org/officeDocument/2006/relationships/slideLayout" Target="../slideLayouts/slideLayout1.xml"/><Relationship Id="rId4" Type="http://schemas.openxmlformats.org/officeDocument/2006/relationships/tags" Target="../tags/tag202.xml"/><Relationship Id="rId9" Type="http://schemas.openxmlformats.org/officeDocument/2006/relationships/tags" Target="../tags/tag207.xml"/><Relationship Id="rId14" Type="http://schemas.openxmlformats.org/officeDocument/2006/relationships/tags" Target="../tags/tag2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26.xml"/><Relationship Id="rId3" Type="http://schemas.openxmlformats.org/officeDocument/2006/relationships/tags" Target="../tags/tag221.xml"/><Relationship Id="rId7" Type="http://schemas.openxmlformats.org/officeDocument/2006/relationships/tags" Target="../tags/tag225.xml"/><Relationship Id="rId12" Type="http://schemas.openxmlformats.org/officeDocument/2006/relationships/image" Target="../media/image18.png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6" Type="http://schemas.openxmlformats.org/officeDocument/2006/relationships/tags" Target="../tags/tag224.xml"/><Relationship Id="rId11" Type="http://schemas.openxmlformats.org/officeDocument/2006/relationships/tags" Target="../tags/tag268.xml"/><Relationship Id="rId5" Type="http://schemas.openxmlformats.org/officeDocument/2006/relationships/tags" Target="../tags/tag223.xml"/><Relationship Id="rId10" Type="http://schemas.openxmlformats.org/officeDocument/2006/relationships/notesSlide" Target="../notesSlides/notesSlide10.xml"/><Relationship Id="rId4" Type="http://schemas.openxmlformats.org/officeDocument/2006/relationships/tags" Target="../tags/tag222.xml"/><Relationship Id="rId9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36.xml"/><Relationship Id="rId13" Type="http://schemas.openxmlformats.org/officeDocument/2006/relationships/tags" Target="../tags/tag241.xml"/><Relationship Id="rId18" Type="http://schemas.openxmlformats.org/officeDocument/2006/relationships/tags" Target="../tags/tag246.xml"/><Relationship Id="rId26" Type="http://schemas.openxmlformats.org/officeDocument/2006/relationships/slideLayout" Target="../slideLayouts/slideLayout1.xml"/><Relationship Id="rId3" Type="http://schemas.openxmlformats.org/officeDocument/2006/relationships/tags" Target="../tags/tag231.xml"/><Relationship Id="rId21" Type="http://schemas.openxmlformats.org/officeDocument/2006/relationships/tags" Target="../tags/tag249.xml"/><Relationship Id="rId7" Type="http://schemas.openxmlformats.org/officeDocument/2006/relationships/tags" Target="../tags/tag235.xml"/><Relationship Id="rId12" Type="http://schemas.openxmlformats.org/officeDocument/2006/relationships/tags" Target="../tags/tag240.xml"/><Relationship Id="rId17" Type="http://schemas.openxmlformats.org/officeDocument/2006/relationships/tags" Target="../tags/tag245.xml"/><Relationship Id="rId25" Type="http://schemas.openxmlformats.org/officeDocument/2006/relationships/tags" Target="../tags/tag253.xml"/><Relationship Id="rId2" Type="http://schemas.openxmlformats.org/officeDocument/2006/relationships/tags" Target="../tags/tag230.xml"/><Relationship Id="rId16" Type="http://schemas.openxmlformats.org/officeDocument/2006/relationships/tags" Target="../tags/tag244.xml"/><Relationship Id="rId20" Type="http://schemas.openxmlformats.org/officeDocument/2006/relationships/tags" Target="../tags/tag248.xml"/><Relationship Id="rId29" Type="http://schemas.openxmlformats.org/officeDocument/2006/relationships/image" Target="../media/image17.jpeg"/><Relationship Id="rId1" Type="http://schemas.openxmlformats.org/officeDocument/2006/relationships/tags" Target="../tags/tag229.xml"/><Relationship Id="rId6" Type="http://schemas.openxmlformats.org/officeDocument/2006/relationships/tags" Target="../tags/tag234.xml"/><Relationship Id="rId11" Type="http://schemas.openxmlformats.org/officeDocument/2006/relationships/tags" Target="../tags/tag239.xml"/><Relationship Id="rId24" Type="http://schemas.openxmlformats.org/officeDocument/2006/relationships/tags" Target="../tags/tag252.xml"/><Relationship Id="rId5" Type="http://schemas.openxmlformats.org/officeDocument/2006/relationships/tags" Target="../tags/tag233.xml"/><Relationship Id="rId15" Type="http://schemas.openxmlformats.org/officeDocument/2006/relationships/tags" Target="../tags/tag243.xml"/><Relationship Id="rId23" Type="http://schemas.openxmlformats.org/officeDocument/2006/relationships/tags" Target="../tags/tag251.xml"/><Relationship Id="rId28" Type="http://schemas.openxmlformats.org/officeDocument/2006/relationships/image" Target="../media/image12.png"/><Relationship Id="rId10" Type="http://schemas.openxmlformats.org/officeDocument/2006/relationships/tags" Target="../tags/tag238.xml"/><Relationship Id="rId19" Type="http://schemas.openxmlformats.org/officeDocument/2006/relationships/tags" Target="../tags/tag247.xml"/><Relationship Id="rId31" Type="http://schemas.openxmlformats.org/officeDocument/2006/relationships/image" Target="../media/image20.png"/><Relationship Id="rId4" Type="http://schemas.openxmlformats.org/officeDocument/2006/relationships/tags" Target="../tags/tag232.xml"/><Relationship Id="rId9" Type="http://schemas.openxmlformats.org/officeDocument/2006/relationships/tags" Target="../tags/tag237.xml"/><Relationship Id="rId14" Type="http://schemas.openxmlformats.org/officeDocument/2006/relationships/tags" Target="../tags/tag242.xml"/><Relationship Id="rId22" Type="http://schemas.openxmlformats.org/officeDocument/2006/relationships/tags" Target="../tags/tag250.xml"/><Relationship Id="rId27" Type="http://schemas.openxmlformats.org/officeDocument/2006/relationships/notesSlide" Target="../notesSlides/notesSlide11.xml"/><Relationship Id="rId30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63.xml"/><Relationship Id="rId13" Type="http://schemas.openxmlformats.org/officeDocument/2006/relationships/tags" Target="../tags/tag269.xml"/><Relationship Id="rId18" Type="http://schemas.openxmlformats.org/officeDocument/2006/relationships/tags" Target="../tags/tag274.xml"/><Relationship Id="rId26" Type="http://schemas.openxmlformats.org/officeDocument/2006/relationships/image" Target="../media/image22.jpeg"/><Relationship Id="rId3" Type="http://schemas.openxmlformats.org/officeDocument/2006/relationships/tags" Target="../tags/tag258.xml"/><Relationship Id="rId21" Type="http://schemas.openxmlformats.org/officeDocument/2006/relationships/tags" Target="../tags/tag277.xml"/><Relationship Id="rId7" Type="http://schemas.openxmlformats.org/officeDocument/2006/relationships/tags" Target="../tags/tag262.xml"/><Relationship Id="rId12" Type="http://schemas.openxmlformats.org/officeDocument/2006/relationships/tags" Target="../tags/tag267.xml"/><Relationship Id="rId17" Type="http://schemas.openxmlformats.org/officeDocument/2006/relationships/tags" Target="../tags/tag273.xml"/><Relationship Id="rId25" Type="http://schemas.openxmlformats.org/officeDocument/2006/relationships/image" Target="../media/image21.jpeg"/><Relationship Id="rId2" Type="http://schemas.openxmlformats.org/officeDocument/2006/relationships/tags" Target="../tags/tag257.xml"/><Relationship Id="rId16" Type="http://schemas.openxmlformats.org/officeDocument/2006/relationships/tags" Target="../tags/tag272.xml"/><Relationship Id="rId20" Type="http://schemas.openxmlformats.org/officeDocument/2006/relationships/tags" Target="../tags/tag276.xml"/><Relationship Id="rId1" Type="http://schemas.openxmlformats.org/officeDocument/2006/relationships/tags" Target="../tags/tag256.xml"/><Relationship Id="rId6" Type="http://schemas.openxmlformats.org/officeDocument/2006/relationships/tags" Target="../tags/tag261.xml"/><Relationship Id="rId11" Type="http://schemas.openxmlformats.org/officeDocument/2006/relationships/tags" Target="../tags/tag266.xml"/><Relationship Id="rId24" Type="http://schemas.openxmlformats.org/officeDocument/2006/relationships/image" Target="../media/image12.png"/><Relationship Id="rId5" Type="http://schemas.openxmlformats.org/officeDocument/2006/relationships/tags" Target="../tags/tag260.xml"/><Relationship Id="rId15" Type="http://schemas.openxmlformats.org/officeDocument/2006/relationships/tags" Target="../tags/tag271.xml"/><Relationship Id="rId23" Type="http://schemas.openxmlformats.org/officeDocument/2006/relationships/notesSlide" Target="../notesSlides/notesSlide12.xml"/><Relationship Id="rId10" Type="http://schemas.openxmlformats.org/officeDocument/2006/relationships/tags" Target="../tags/tag265.xml"/><Relationship Id="rId19" Type="http://schemas.openxmlformats.org/officeDocument/2006/relationships/tags" Target="../tags/tag275.xml"/><Relationship Id="rId4" Type="http://schemas.openxmlformats.org/officeDocument/2006/relationships/tags" Target="../tags/tag259.xml"/><Relationship Id="rId9" Type="http://schemas.openxmlformats.org/officeDocument/2006/relationships/tags" Target="../tags/tag264.xml"/><Relationship Id="rId14" Type="http://schemas.openxmlformats.org/officeDocument/2006/relationships/tags" Target="../tags/tag270.xml"/><Relationship Id="rId22" Type="http://schemas.openxmlformats.org/officeDocument/2006/relationships/slideLayout" Target="../slideLayouts/slideLayout1.xml"/><Relationship Id="rId27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87.xml"/><Relationship Id="rId13" Type="http://schemas.openxmlformats.org/officeDocument/2006/relationships/tags" Target="../tags/tag292.xml"/><Relationship Id="rId18" Type="http://schemas.openxmlformats.org/officeDocument/2006/relationships/tags" Target="../tags/tag297.xml"/><Relationship Id="rId26" Type="http://schemas.openxmlformats.org/officeDocument/2006/relationships/image" Target="../media/image15.png"/><Relationship Id="rId3" Type="http://schemas.openxmlformats.org/officeDocument/2006/relationships/tags" Target="../tags/tag282.xml"/><Relationship Id="rId21" Type="http://schemas.openxmlformats.org/officeDocument/2006/relationships/tags" Target="../tags/tag300.xml"/><Relationship Id="rId7" Type="http://schemas.openxmlformats.org/officeDocument/2006/relationships/tags" Target="../tags/tag286.xml"/><Relationship Id="rId12" Type="http://schemas.openxmlformats.org/officeDocument/2006/relationships/tags" Target="../tags/tag291.xml"/><Relationship Id="rId17" Type="http://schemas.openxmlformats.org/officeDocument/2006/relationships/tags" Target="../tags/tag296.xml"/><Relationship Id="rId25" Type="http://schemas.openxmlformats.org/officeDocument/2006/relationships/image" Target="../media/image25.png"/><Relationship Id="rId2" Type="http://schemas.openxmlformats.org/officeDocument/2006/relationships/tags" Target="../tags/tag281.xml"/><Relationship Id="rId16" Type="http://schemas.openxmlformats.org/officeDocument/2006/relationships/tags" Target="../tags/tag295.xml"/><Relationship Id="rId20" Type="http://schemas.openxmlformats.org/officeDocument/2006/relationships/tags" Target="../tags/tag299.xml"/><Relationship Id="rId1" Type="http://schemas.openxmlformats.org/officeDocument/2006/relationships/tags" Target="../tags/tag280.xml"/><Relationship Id="rId6" Type="http://schemas.openxmlformats.org/officeDocument/2006/relationships/tags" Target="../tags/tag285.xml"/><Relationship Id="rId11" Type="http://schemas.openxmlformats.org/officeDocument/2006/relationships/tags" Target="../tags/tag290.xml"/><Relationship Id="rId24" Type="http://schemas.openxmlformats.org/officeDocument/2006/relationships/image" Target="../media/image24.png"/><Relationship Id="rId5" Type="http://schemas.openxmlformats.org/officeDocument/2006/relationships/tags" Target="../tags/tag284.xml"/><Relationship Id="rId15" Type="http://schemas.openxmlformats.org/officeDocument/2006/relationships/tags" Target="../tags/tag294.xml"/><Relationship Id="rId23" Type="http://schemas.openxmlformats.org/officeDocument/2006/relationships/notesSlide" Target="../notesSlides/notesSlide13.xml"/><Relationship Id="rId10" Type="http://schemas.openxmlformats.org/officeDocument/2006/relationships/tags" Target="../tags/tag289.xml"/><Relationship Id="rId19" Type="http://schemas.openxmlformats.org/officeDocument/2006/relationships/tags" Target="../tags/tag298.xml"/><Relationship Id="rId4" Type="http://schemas.openxmlformats.org/officeDocument/2006/relationships/tags" Target="../tags/tag283.xml"/><Relationship Id="rId9" Type="http://schemas.openxmlformats.org/officeDocument/2006/relationships/tags" Target="../tags/tag288.xml"/><Relationship Id="rId14" Type="http://schemas.openxmlformats.org/officeDocument/2006/relationships/tags" Target="../tags/tag293.xml"/><Relationship Id="rId22" Type="http://schemas.openxmlformats.org/officeDocument/2006/relationships/slideLayout" Target="../slideLayouts/slideLayout1.xml"/><Relationship Id="rId27" Type="http://schemas.openxmlformats.org/officeDocument/2006/relationships/image" Target="../media/image1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310.xml"/><Relationship Id="rId13" Type="http://schemas.openxmlformats.org/officeDocument/2006/relationships/tags" Target="../tags/tag315.xml"/><Relationship Id="rId18" Type="http://schemas.openxmlformats.org/officeDocument/2006/relationships/image" Target="../media/image26.png"/><Relationship Id="rId3" Type="http://schemas.openxmlformats.org/officeDocument/2006/relationships/tags" Target="../tags/tag305.xml"/><Relationship Id="rId7" Type="http://schemas.openxmlformats.org/officeDocument/2006/relationships/tags" Target="../tags/tag309.xml"/><Relationship Id="rId12" Type="http://schemas.openxmlformats.org/officeDocument/2006/relationships/tags" Target="../tags/tag314.xml"/><Relationship Id="rId17" Type="http://schemas.openxmlformats.org/officeDocument/2006/relationships/notesSlide" Target="../notesSlides/notesSlide14.xml"/><Relationship Id="rId2" Type="http://schemas.openxmlformats.org/officeDocument/2006/relationships/tags" Target="../tags/tag304.xml"/><Relationship Id="rId16" Type="http://schemas.openxmlformats.org/officeDocument/2006/relationships/slideLayout" Target="../slideLayouts/slideLayout1.xml"/><Relationship Id="rId20" Type="http://schemas.microsoft.com/office/2007/relationships/hdphoto" Target="../media/hdphoto2.wdp"/><Relationship Id="rId1" Type="http://schemas.openxmlformats.org/officeDocument/2006/relationships/tags" Target="../tags/tag303.xml"/><Relationship Id="rId6" Type="http://schemas.openxmlformats.org/officeDocument/2006/relationships/tags" Target="../tags/tag308.xml"/><Relationship Id="rId11" Type="http://schemas.openxmlformats.org/officeDocument/2006/relationships/tags" Target="../tags/tag313.xml"/><Relationship Id="rId5" Type="http://schemas.openxmlformats.org/officeDocument/2006/relationships/tags" Target="../tags/tag307.xml"/><Relationship Id="rId15" Type="http://schemas.openxmlformats.org/officeDocument/2006/relationships/tags" Target="../tags/tag317.xml"/><Relationship Id="rId10" Type="http://schemas.openxmlformats.org/officeDocument/2006/relationships/tags" Target="../tags/tag312.xml"/><Relationship Id="rId19" Type="http://schemas.openxmlformats.org/officeDocument/2006/relationships/image" Target="../media/image27.png"/><Relationship Id="rId4" Type="http://schemas.openxmlformats.org/officeDocument/2006/relationships/tags" Target="../tags/tag306.xml"/><Relationship Id="rId9" Type="http://schemas.openxmlformats.org/officeDocument/2006/relationships/tags" Target="../tags/tag311.xml"/><Relationship Id="rId14" Type="http://schemas.openxmlformats.org/officeDocument/2006/relationships/tags" Target="../tags/tag3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327.xml"/><Relationship Id="rId13" Type="http://schemas.openxmlformats.org/officeDocument/2006/relationships/tags" Target="../tags/tag332.xml"/><Relationship Id="rId18" Type="http://schemas.openxmlformats.org/officeDocument/2006/relationships/tags" Target="../tags/tag337.xml"/><Relationship Id="rId3" Type="http://schemas.openxmlformats.org/officeDocument/2006/relationships/tags" Target="../tags/tag322.xml"/><Relationship Id="rId21" Type="http://schemas.openxmlformats.org/officeDocument/2006/relationships/image" Target="../media/image28.png"/><Relationship Id="rId7" Type="http://schemas.openxmlformats.org/officeDocument/2006/relationships/tags" Target="../tags/tag326.xml"/><Relationship Id="rId12" Type="http://schemas.openxmlformats.org/officeDocument/2006/relationships/tags" Target="../tags/tag331.xml"/><Relationship Id="rId17" Type="http://schemas.openxmlformats.org/officeDocument/2006/relationships/tags" Target="../tags/tag336.xml"/><Relationship Id="rId2" Type="http://schemas.openxmlformats.org/officeDocument/2006/relationships/tags" Target="../tags/tag321.xml"/><Relationship Id="rId16" Type="http://schemas.openxmlformats.org/officeDocument/2006/relationships/tags" Target="../tags/tag335.xml"/><Relationship Id="rId20" Type="http://schemas.openxmlformats.org/officeDocument/2006/relationships/notesSlide" Target="../notesSlides/notesSlide15.xml"/><Relationship Id="rId1" Type="http://schemas.openxmlformats.org/officeDocument/2006/relationships/tags" Target="../tags/tag320.xml"/><Relationship Id="rId6" Type="http://schemas.openxmlformats.org/officeDocument/2006/relationships/tags" Target="../tags/tag325.xml"/><Relationship Id="rId11" Type="http://schemas.openxmlformats.org/officeDocument/2006/relationships/tags" Target="../tags/tag330.xml"/><Relationship Id="rId5" Type="http://schemas.openxmlformats.org/officeDocument/2006/relationships/tags" Target="../tags/tag324.xml"/><Relationship Id="rId15" Type="http://schemas.openxmlformats.org/officeDocument/2006/relationships/tags" Target="../tags/tag334.xml"/><Relationship Id="rId10" Type="http://schemas.openxmlformats.org/officeDocument/2006/relationships/tags" Target="../tags/tag329.xml"/><Relationship Id="rId19" Type="http://schemas.openxmlformats.org/officeDocument/2006/relationships/slideLayout" Target="../slideLayouts/slideLayout1.xml"/><Relationship Id="rId4" Type="http://schemas.openxmlformats.org/officeDocument/2006/relationships/tags" Target="../tags/tag323.xml"/><Relationship Id="rId9" Type="http://schemas.openxmlformats.org/officeDocument/2006/relationships/tags" Target="../tags/tag328.xml"/><Relationship Id="rId14" Type="http://schemas.openxmlformats.org/officeDocument/2006/relationships/tags" Target="../tags/tag333.xml"/><Relationship Id="rId22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347.xml"/><Relationship Id="rId13" Type="http://schemas.microsoft.com/office/2007/relationships/hdphoto" Target="../media/hdphoto2.wdp"/><Relationship Id="rId3" Type="http://schemas.openxmlformats.org/officeDocument/2006/relationships/tags" Target="../tags/tag342.xml"/><Relationship Id="rId7" Type="http://schemas.openxmlformats.org/officeDocument/2006/relationships/tags" Target="../tags/tag346.xml"/><Relationship Id="rId12" Type="http://schemas.openxmlformats.org/officeDocument/2006/relationships/image" Target="../media/image27.png"/><Relationship Id="rId2" Type="http://schemas.openxmlformats.org/officeDocument/2006/relationships/tags" Target="../tags/tag341.xml"/><Relationship Id="rId1" Type="http://schemas.openxmlformats.org/officeDocument/2006/relationships/tags" Target="../tags/tag340.xml"/><Relationship Id="rId6" Type="http://schemas.openxmlformats.org/officeDocument/2006/relationships/tags" Target="../tags/tag345.xml"/><Relationship Id="rId11" Type="http://schemas.openxmlformats.org/officeDocument/2006/relationships/notesSlide" Target="../notesSlides/notesSlide16.xml"/><Relationship Id="rId5" Type="http://schemas.openxmlformats.org/officeDocument/2006/relationships/tags" Target="../tags/tag344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343.xml"/><Relationship Id="rId9" Type="http://schemas.openxmlformats.org/officeDocument/2006/relationships/tags" Target="../tags/tag34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358.xml"/><Relationship Id="rId3" Type="http://schemas.openxmlformats.org/officeDocument/2006/relationships/tags" Target="../tags/tag353.xml"/><Relationship Id="rId7" Type="http://schemas.openxmlformats.org/officeDocument/2006/relationships/tags" Target="../tags/tag357.xml"/><Relationship Id="rId12" Type="http://schemas.openxmlformats.org/officeDocument/2006/relationships/image" Target="../media/image29.png"/><Relationship Id="rId2" Type="http://schemas.openxmlformats.org/officeDocument/2006/relationships/tags" Target="../tags/tag352.xml"/><Relationship Id="rId1" Type="http://schemas.openxmlformats.org/officeDocument/2006/relationships/tags" Target="../tags/tag351.xml"/><Relationship Id="rId6" Type="http://schemas.openxmlformats.org/officeDocument/2006/relationships/tags" Target="../tags/tag356.xml"/><Relationship Id="rId11" Type="http://schemas.openxmlformats.org/officeDocument/2006/relationships/notesSlide" Target="../notesSlides/notesSlide17.xml"/><Relationship Id="rId5" Type="http://schemas.openxmlformats.org/officeDocument/2006/relationships/tags" Target="../tags/tag355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354.xml"/><Relationship Id="rId9" Type="http://schemas.openxmlformats.org/officeDocument/2006/relationships/tags" Target="../tags/tag35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9.xml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85.xml"/><Relationship Id="rId9" Type="http://schemas.openxmlformats.org/officeDocument/2006/relationships/tags" Target="../tags/tag90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tags" Target="../tags/tag374.xml"/><Relationship Id="rId18" Type="http://schemas.openxmlformats.org/officeDocument/2006/relationships/tags" Target="../tags/tag379.xml"/><Relationship Id="rId26" Type="http://schemas.openxmlformats.org/officeDocument/2006/relationships/tags" Target="../tags/tag387.xml"/><Relationship Id="rId21" Type="http://schemas.openxmlformats.org/officeDocument/2006/relationships/tags" Target="../tags/tag382.xml"/><Relationship Id="rId34" Type="http://schemas.openxmlformats.org/officeDocument/2006/relationships/tags" Target="../tags/tag395.xml"/><Relationship Id="rId7" Type="http://schemas.openxmlformats.org/officeDocument/2006/relationships/tags" Target="../tags/tag368.xml"/><Relationship Id="rId12" Type="http://schemas.openxmlformats.org/officeDocument/2006/relationships/tags" Target="../tags/tag373.xml"/><Relationship Id="rId17" Type="http://schemas.openxmlformats.org/officeDocument/2006/relationships/tags" Target="../tags/tag378.xml"/><Relationship Id="rId25" Type="http://schemas.openxmlformats.org/officeDocument/2006/relationships/tags" Target="../tags/tag386.xml"/><Relationship Id="rId33" Type="http://schemas.openxmlformats.org/officeDocument/2006/relationships/tags" Target="../tags/tag394.xml"/><Relationship Id="rId2" Type="http://schemas.openxmlformats.org/officeDocument/2006/relationships/tags" Target="../tags/tag363.xml"/><Relationship Id="rId16" Type="http://schemas.openxmlformats.org/officeDocument/2006/relationships/tags" Target="../tags/tag377.xml"/><Relationship Id="rId20" Type="http://schemas.openxmlformats.org/officeDocument/2006/relationships/tags" Target="../tags/tag381.xml"/><Relationship Id="rId29" Type="http://schemas.openxmlformats.org/officeDocument/2006/relationships/tags" Target="../tags/tag390.xml"/><Relationship Id="rId1" Type="http://schemas.openxmlformats.org/officeDocument/2006/relationships/tags" Target="../tags/tag362.xml"/><Relationship Id="rId6" Type="http://schemas.openxmlformats.org/officeDocument/2006/relationships/tags" Target="../tags/tag367.xml"/><Relationship Id="rId11" Type="http://schemas.openxmlformats.org/officeDocument/2006/relationships/tags" Target="../tags/tag372.xml"/><Relationship Id="rId24" Type="http://schemas.openxmlformats.org/officeDocument/2006/relationships/tags" Target="../tags/tag385.xml"/><Relationship Id="rId32" Type="http://schemas.openxmlformats.org/officeDocument/2006/relationships/tags" Target="../tags/tag393.xml"/><Relationship Id="rId37" Type="http://schemas.openxmlformats.org/officeDocument/2006/relationships/image" Target="../media/image30.png"/><Relationship Id="rId5" Type="http://schemas.openxmlformats.org/officeDocument/2006/relationships/tags" Target="../tags/tag366.xml"/><Relationship Id="rId15" Type="http://schemas.openxmlformats.org/officeDocument/2006/relationships/tags" Target="../tags/tag376.xml"/><Relationship Id="rId23" Type="http://schemas.openxmlformats.org/officeDocument/2006/relationships/tags" Target="../tags/tag384.xml"/><Relationship Id="rId28" Type="http://schemas.openxmlformats.org/officeDocument/2006/relationships/tags" Target="../tags/tag389.xml"/><Relationship Id="rId36" Type="http://schemas.openxmlformats.org/officeDocument/2006/relationships/notesSlide" Target="../notesSlides/notesSlide18.xml"/><Relationship Id="rId10" Type="http://schemas.openxmlformats.org/officeDocument/2006/relationships/tags" Target="../tags/tag371.xml"/><Relationship Id="rId19" Type="http://schemas.openxmlformats.org/officeDocument/2006/relationships/tags" Target="../tags/tag380.xml"/><Relationship Id="rId31" Type="http://schemas.openxmlformats.org/officeDocument/2006/relationships/tags" Target="../tags/tag392.xml"/><Relationship Id="rId4" Type="http://schemas.openxmlformats.org/officeDocument/2006/relationships/tags" Target="../tags/tag365.xml"/><Relationship Id="rId9" Type="http://schemas.openxmlformats.org/officeDocument/2006/relationships/tags" Target="../tags/tag370.xml"/><Relationship Id="rId14" Type="http://schemas.openxmlformats.org/officeDocument/2006/relationships/tags" Target="../tags/tag375.xml"/><Relationship Id="rId22" Type="http://schemas.openxmlformats.org/officeDocument/2006/relationships/tags" Target="../tags/tag383.xml"/><Relationship Id="rId27" Type="http://schemas.openxmlformats.org/officeDocument/2006/relationships/tags" Target="../tags/tag388.xml"/><Relationship Id="rId30" Type="http://schemas.openxmlformats.org/officeDocument/2006/relationships/tags" Target="../tags/tag391.xml"/><Relationship Id="rId35" Type="http://schemas.openxmlformats.org/officeDocument/2006/relationships/slideLayout" Target="../slideLayouts/slideLayout1.xml"/><Relationship Id="rId8" Type="http://schemas.openxmlformats.org/officeDocument/2006/relationships/tags" Target="../tags/tag369.xml"/><Relationship Id="rId3" Type="http://schemas.openxmlformats.org/officeDocument/2006/relationships/tags" Target="../tags/tag36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405.xml"/><Relationship Id="rId13" Type="http://schemas.openxmlformats.org/officeDocument/2006/relationships/tags" Target="../tags/tag410.xml"/><Relationship Id="rId3" Type="http://schemas.openxmlformats.org/officeDocument/2006/relationships/tags" Target="../tags/tag400.xml"/><Relationship Id="rId7" Type="http://schemas.openxmlformats.org/officeDocument/2006/relationships/tags" Target="../tags/tag404.xml"/><Relationship Id="rId12" Type="http://schemas.openxmlformats.org/officeDocument/2006/relationships/tags" Target="../tags/tag409.xml"/><Relationship Id="rId2" Type="http://schemas.openxmlformats.org/officeDocument/2006/relationships/tags" Target="../tags/tag399.xml"/><Relationship Id="rId1" Type="http://schemas.openxmlformats.org/officeDocument/2006/relationships/tags" Target="../tags/tag398.xml"/><Relationship Id="rId6" Type="http://schemas.openxmlformats.org/officeDocument/2006/relationships/tags" Target="../tags/tag403.xml"/><Relationship Id="rId11" Type="http://schemas.openxmlformats.org/officeDocument/2006/relationships/tags" Target="../tags/tag408.xml"/><Relationship Id="rId5" Type="http://schemas.openxmlformats.org/officeDocument/2006/relationships/tags" Target="../tags/tag402.xml"/><Relationship Id="rId15" Type="http://schemas.openxmlformats.org/officeDocument/2006/relationships/notesSlide" Target="../notesSlides/notesSlide19.xml"/><Relationship Id="rId10" Type="http://schemas.openxmlformats.org/officeDocument/2006/relationships/tags" Target="../tags/tag407.xml"/><Relationship Id="rId4" Type="http://schemas.openxmlformats.org/officeDocument/2006/relationships/tags" Target="../tags/tag401.xml"/><Relationship Id="rId9" Type="http://schemas.openxmlformats.org/officeDocument/2006/relationships/tags" Target="../tags/tag406.xml"/><Relationship Id="rId14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420.xml"/><Relationship Id="rId13" Type="http://schemas.openxmlformats.org/officeDocument/2006/relationships/image" Target="../media/image32.png"/><Relationship Id="rId3" Type="http://schemas.openxmlformats.org/officeDocument/2006/relationships/tags" Target="../tags/tag415.xml"/><Relationship Id="rId7" Type="http://schemas.openxmlformats.org/officeDocument/2006/relationships/tags" Target="../tags/tag419.xml"/><Relationship Id="rId12" Type="http://schemas.openxmlformats.org/officeDocument/2006/relationships/image" Target="../media/image31.png"/><Relationship Id="rId2" Type="http://schemas.openxmlformats.org/officeDocument/2006/relationships/tags" Target="../tags/tag414.xml"/><Relationship Id="rId1" Type="http://schemas.openxmlformats.org/officeDocument/2006/relationships/tags" Target="../tags/tag413.xml"/><Relationship Id="rId6" Type="http://schemas.openxmlformats.org/officeDocument/2006/relationships/tags" Target="../tags/tag418.xml"/><Relationship Id="rId11" Type="http://schemas.openxmlformats.org/officeDocument/2006/relationships/notesSlide" Target="../notesSlides/notesSlide20.xml"/><Relationship Id="rId5" Type="http://schemas.openxmlformats.org/officeDocument/2006/relationships/tags" Target="../tags/tag417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416.xml"/><Relationship Id="rId9" Type="http://schemas.openxmlformats.org/officeDocument/2006/relationships/tags" Target="../tags/tag42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431.xml"/><Relationship Id="rId13" Type="http://schemas.openxmlformats.org/officeDocument/2006/relationships/image" Target="../media/image33.png"/><Relationship Id="rId3" Type="http://schemas.openxmlformats.org/officeDocument/2006/relationships/tags" Target="../tags/tag426.xml"/><Relationship Id="rId7" Type="http://schemas.openxmlformats.org/officeDocument/2006/relationships/tags" Target="../tags/tag430.xml"/><Relationship Id="rId12" Type="http://schemas.openxmlformats.org/officeDocument/2006/relationships/image" Target="../media/image31.png"/><Relationship Id="rId2" Type="http://schemas.openxmlformats.org/officeDocument/2006/relationships/tags" Target="../tags/tag425.xml"/><Relationship Id="rId1" Type="http://schemas.openxmlformats.org/officeDocument/2006/relationships/tags" Target="../tags/tag424.xml"/><Relationship Id="rId6" Type="http://schemas.openxmlformats.org/officeDocument/2006/relationships/tags" Target="../tags/tag429.xml"/><Relationship Id="rId11" Type="http://schemas.openxmlformats.org/officeDocument/2006/relationships/notesSlide" Target="../notesSlides/notesSlide21.xml"/><Relationship Id="rId5" Type="http://schemas.openxmlformats.org/officeDocument/2006/relationships/tags" Target="../tags/tag428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427.xml"/><Relationship Id="rId9" Type="http://schemas.openxmlformats.org/officeDocument/2006/relationships/tags" Target="../tags/tag43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442.xml"/><Relationship Id="rId13" Type="http://schemas.openxmlformats.org/officeDocument/2006/relationships/image" Target="../media/image9.png"/><Relationship Id="rId3" Type="http://schemas.openxmlformats.org/officeDocument/2006/relationships/tags" Target="../tags/tag437.xml"/><Relationship Id="rId7" Type="http://schemas.openxmlformats.org/officeDocument/2006/relationships/tags" Target="../tags/tag441.xml"/><Relationship Id="rId12" Type="http://schemas.openxmlformats.org/officeDocument/2006/relationships/image" Target="../media/image31.png"/><Relationship Id="rId2" Type="http://schemas.openxmlformats.org/officeDocument/2006/relationships/tags" Target="../tags/tag436.xml"/><Relationship Id="rId1" Type="http://schemas.openxmlformats.org/officeDocument/2006/relationships/tags" Target="../tags/tag435.xml"/><Relationship Id="rId6" Type="http://schemas.openxmlformats.org/officeDocument/2006/relationships/tags" Target="../tags/tag440.xml"/><Relationship Id="rId11" Type="http://schemas.openxmlformats.org/officeDocument/2006/relationships/notesSlide" Target="../notesSlides/notesSlide22.xml"/><Relationship Id="rId5" Type="http://schemas.openxmlformats.org/officeDocument/2006/relationships/tags" Target="../tags/tag439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438.xml"/><Relationship Id="rId9" Type="http://schemas.openxmlformats.org/officeDocument/2006/relationships/tags" Target="../tags/tag44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453.xml"/><Relationship Id="rId3" Type="http://schemas.openxmlformats.org/officeDocument/2006/relationships/tags" Target="../tags/tag448.xml"/><Relationship Id="rId7" Type="http://schemas.openxmlformats.org/officeDocument/2006/relationships/tags" Target="../tags/tag452.xml"/><Relationship Id="rId2" Type="http://schemas.openxmlformats.org/officeDocument/2006/relationships/tags" Target="../tags/tag447.xml"/><Relationship Id="rId1" Type="http://schemas.openxmlformats.org/officeDocument/2006/relationships/tags" Target="../tags/tag446.xml"/><Relationship Id="rId6" Type="http://schemas.openxmlformats.org/officeDocument/2006/relationships/tags" Target="../tags/tag451.xml"/><Relationship Id="rId11" Type="http://schemas.openxmlformats.org/officeDocument/2006/relationships/image" Target="../media/image31.png"/><Relationship Id="rId5" Type="http://schemas.openxmlformats.org/officeDocument/2006/relationships/tags" Target="../tags/tag450.xml"/><Relationship Id="rId10" Type="http://schemas.openxmlformats.org/officeDocument/2006/relationships/notesSlide" Target="../notesSlides/notesSlide23.xml"/><Relationship Id="rId4" Type="http://schemas.openxmlformats.org/officeDocument/2006/relationships/tags" Target="../tags/tag449.xml"/><Relationship Id="rId9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463.xml"/><Relationship Id="rId13" Type="http://schemas.openxmlformats.org/officeDocument/2006/relationships/image" Target="../media/image34.jpeg"/><Relationship Id="rId3" Type="http://schemas.openxmlformats.org/officeDocument/2006/relationships/tags" Target="../tags/tag458.xml"/><Relationship Id="rId7" Type="http://schemas.openxmlformats.org/officeDocument/2006/relationships/tags" Target="../tags/tag462.xml"/><Relationship Id="rId12" Type="http://schemas.openxmlformats.org/officeDocument/2006/relationships/image" Target="../media/image31.png"/><Relationship Id="rId2" Type="http://schemas.openxmlformats.org/officeDocument/2006/relationships/tags" Target="../tags/tag457.xml"/><Relationship Id="rId1" Type="http://schemas.openxmlformats.org/officeDocument/2006/relationships/tags" Target="../tags/tag456.xml"/><Relationship Id="rId6" Type="http://schemas.openxmlformats.org/officeDocument/2006/relationships/tags" Target="../tags/tag461.xml"/><Relationship Id="rId11" Type="http://schemas.openxmlformats.org/officeDocument/2006/relationships/notesSlide" Target="../notesSlides/notesSlide24.xml"/><Relationship Id="rId5" Type="http://schemas.openxmlformats.org/officeDocument/2006/relationships/tags" Target="../tags/tag460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459.xml"/><Relationship Id="rId9" Type="http://schemas.openxmlformats.org/officeDocument/2006/relationships/tags" Target="../tags/tag46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474.xml"/><Relationship Id="rId13" Type="http://schemas.openxmlformats.org/officeDocument/2006/relationships/tags" Target="../tags/tag479.xml"/><Relationship Id="rId18" Type="http://schemas.openxmlformats.org/officeDocument/2006/relationships/image" Target="../media/image35.png"/><Relationship Id="rId3" Type="http://schemas.openxmlformats.org/officeDocument/2006/relationships/tags" Target="../tags/tag469.xml"/><Relationship Id="rId7" Type="http://schemas.openxmlformats.org/officeDocument/2006/relationships/tags" Target="../tags/tag473.xml"/><Relationship Id="rId12" Type="http://schemas.openxmlformats.org/officeDocument/2006/relationships/tags" Target="../tags/tag478.xml"/><Relationship Id="rId17" Type="http://schemas.openxmlformats.org/officeDocument/2006/relationships/notesSlide" Target="../notesSlides/notesSlide25.xml"/><Relationship Id="rId2" Type="http://schemas.openxmlformats.org/officeDocument/2006/relationships/tags" Target="../tags/tag468.xml"/><Relationship Id="rId16" Type="http://schemas.openxmlformats.org/officeDocument/2006/relationships/slideLayout" Target="../slideLayouts/slideLayout1.xml"/><Relationship Id="rId20" Type="http://schemas.openxmlformats.org/officeDocument/2006/relationships/image" Target="../media/image36.png"/><Relationship Id="rId1" Type="http://schemas.openxmlformats.org/officeDocument/2006/relationships/tags" Target="../tags/tag467.xml"/><Relationship Id="rId6" Type="http://schemas.openxmlformats.org/officeDocument/2006/relationships/tags" Target="../tags/tag472.xml"/><Relationship Id="rId11" Type="http://schemas.openxmlformats.org/officeDocument/2006/relationships/tags" Target="../tags/tag477.xml"/><Relationship Id="rId5" Type="http://schemas.openxmlformats.org/officeDocument/2006/relationships/tags" Target="../tags/tag471.xml"/><Relationship Id="rId15" Type="http://schemas.openxmlformats.org/officeDocument/2006/relationships/tags" Target="../tags/tag481.xml"/><Relationship Id="rId10" Type="http://schemas.openxmlformats.org/officeDocument/2006/relationships/tags" Target="../tags/tag476.xml"/><Relationship Id="rId19" Type="http://schemas.openxmlformats.org/officeDocument/2006/relationships/image" Target="../media/image24.png"/><Relationship Id="rId4" Type="http://schemas.openxmlformats.org/officeDocument/2006/relationships/tags" Target="../tags/tag470.xml"/><Relationship Id="rId9" Type="http://schemas.openxmlformats.org/officeDocument/2006/relationships/tags" Target="../tags/tag475.xml"/><Relationship Id="rId14" Type="http://schemas.openxmlformats.org/officeDocument/2006/relationships/tags" Target="../tags/tag480.xml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tags" Target="../tags/tag496.xml"/><Relationship Id="rId18" Type="http://schemas.openxmlformats.org/officeDocument/2006/relationships/tags" Target="../tags/tag501.xml"/><Relationship Id="rId26" Type="http://schemas.openxmlformats.org/officeDocument/2006/relationships/tags" Target="../tags/tag509.xml"/><Relationship Id="rId39" Type="http://schemas.openxmlformats.org/officeDocument/2006/relationships/tags" Target="../tags/tag522.xml"/><Relationship Id="rId21" Type="http://schemas.openxmlformats.org/officeDocument/2006/relationships/tags" Target="../tags/tag504.xml"/><Relationship Id="rId34" Type="http://schemas.openxmlformats.org/officeDocument/2006/relationships/tags" Target="../tags/tag517.xml"/><Relationship Id="rId42" Type="http://schemas.openxmlformats.org/officeDocument/2006/relationships/tags" Target="../tags/tag525.xml"/><Relationship Id="rId7" Type="http://schemas.openxmlformats.org/officeDocument/2006/relationships/tags" Target="../tags/tag490.xml"/><Relationship Id="rId2" Type="http://schemas.openxmlformats.org/officeDocument/2006/relationships/tags" Target="../tags/tag485.xml"/><Relationship Id="rId16" Type="http://schemas.openxmlformats.org/officeDocument/2006/relationships/tags" Target="../tags/tag499.xml"/><Relationship Id="rId20" Type="http://schemas.openxmlformats.org/officeDocument/2006/relationships/tags" Target="../tags/tag503.xml"/><Relationship Id="rId29" Type="http://schemas.openxmlformats.org/officeDocument/2006/relationships/tags" Target="../tags/tag512.xml"/><Relationship Id="rId41" Type="http://schemas.openxmlformats.org/officeDocument/2006/relationships/tags" Target="../tags/tag524.xml"/><Relationship Id="rId1" Type="http://schemas.openxmlformats.org/officeDocument/2006/relationships/tags" Target="../tags/tag484.xml"/><Relationship Id="rId6" Type="http://schemas.openxmlformats.org/officeDocument/2006/relationships/tags" Target="../tags/tag489.xml"/><Relationship Id="rId11" Type="http://schemas.openxmlformats.org/officeDocument/2006/relationships/tags" Target="../tags/tag494.xml"/><Relationship Id="rId24" Type="http://schemas.openxmlformats.org/officeDocument/2006/relationships/tags" Target="../tags/tag507.xml"/><Relationship Id="rId32" Type="http://schemas.openxmlformats.org/officeDocument/2006/relationships/tags" Target="../tags/tag515.xml"/><Relationship Id="rId37" Type="http://schemas.openxmlformats.org/officeDocument/2006/relationships/tags" Target="../tags/tag520.xml"/><Relationship Id="rId40" Type="http://schemas.openxmlformats.org/officeDocument/2006/relationships/tags" Target="../tags/tag523.xml"/><Relationship Id="rId5" Type="http://schemas.openxmlformats.org/officeDocument/2006/relationships/tags" Target="../tags/tag488.xml"/><Relationship Id="rId15" Type="http://schemas.openxmlformats.org/officeDocument/2006/relationships/tags" Target="../tags/tag498.xml"/><Relationship Id="rId23" Type="http://schemas.openxmlformats.org/officeDocument/2006/relationships/tags" Target="../tags/tag506.xml"/><Relationship Id="rId28" Type="http://schemas.openxmlformats.org/officeDocument/2006/relationships/tags" Target="../tags/tag511.xml"/><Relationship Id="rId36" Type="http://schemas.openxmlformats.org/officeDocument/2006/relationships/tags" Target="../tags/tag519.xml"/><Relationship Id="rId10" Type="http://schemas.openxmlformats.org/officeDocument/2006/relationships/tags" Target="../tags/tag493.xml"/><Relationship Id="rId19" Type="http://schemas.openxmlformats.org/officeDocument/2006/relationships/tags" Target="../tags/tag502.xml"/><Relationship Id="rId31" Type="http://schemas.openxmlformats.org/officeDocument/2006/relationships/tags" Target="../tags/tag514.xml"/><Relationship Id="rId4" Type="http://schemas.openxmlformats.org/officeDocument/2006/relationships/tags" Target="../tags/tag487.xml"/><Relationship Id="rId9" Type="http://schemas.openxmlformats.org/officeDocument/2006/relationships/tags" Target="../tags/tag492.xml"/><Relationship Id="rId14" Type="http://schemas.openxmlformats.org/officeDocument/2006/relationships/tags" Target="../tags/tag497.xml"/><Relationship Id="rId22" Type="http://schemas.openxmlformats.org/officeDocument/2006/relationships/tags" Target="../tags/tag505.xml"/><Relationship Id="rId27" Type="http://schemas.openxmlformats.org/officeDocument/2006/relationships/tags" Target="../tags/tag510.xml"/><Relationship Id="rId30" Type="http://schemas.openxmlformats.org/officeDocument/2006/relationships/tags" Target="../tags/tag513.xml"/><Relationship Id="rId35" Type="http://schemas.openxmlformats.org/officeDocument/2006/relationships/tags" Target="../tags/tag518.xml"/><Relationship Id="rId43" Type="http://schemas.openxmlformats.org/officeDocument/2006/relationships/slideLayout" Target="../slideLayouts/slideLayout1.xml"/><Relationship Id="rId8" Type="http://schemas.openxmlformats.org/officeDocument/2006/relationships/tags" Target="../tags/tag491.xml"/><Relationship Id="rId3" Type="http://schemas.openxmlformats.org/officeDocument/2006/relationships/tags" Target="../tags/tag486.xml"/><Relationship Id="rId12" Type="http://schemas.openxmlformats.org/officeDocument/2006/relationships/tags" Target="../tags/tag495.xml"/><Relationship Id="rId17" Type="http://schemas.openxmlformats.org/officeDocument/2006/relationships/tags" Target="../tags/tag500.xml"/><Relationship Id="rId25" Type="http://schemas.openxmlformats.org/officeDocument/2006/relationships/tags" Target="../tags/tag508.xml"/><Relationship Id="rId33" Type="http://schemas.openxmlformats.org/officeDocument/2006/relationships/tags" Target="../tags/tag516.xml"/><Relationship Id="rId38" Type="http://schemas.openxmlformats.org/officeDocument/2006/relationships/tags" Target="../tags/tag52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533.xml"/><Relationship Id="rId3" Type="http://schemas.openxmlformats.org/officeDocument/2006/relationships/tags" Target="../tags/tag528.xml"/><Relationship Id="rId7" Type="http://schemas.openxmlformats.org/officeDocument/2006/relationships/tags" Target="../tags/tag532.xml"/><Relationship Id="rId12" Type="http://schemas.openxmlformats.org/officeDocument/2006/relationships/image" Target="../media/image40.png"/><Relationship Id="rId2" Type="http://schemas.openxmlformats.org/officeDocument/2006/relationships/tags" Target="../tags/tag527.xml"/><Relationship Id="rId1" Type="http://schemas.openxmlformats.org/officeDocument/2006/relationships/tags" Target="../tags/tag526.xml"/><Relationship Id="rId6" Type="http://schemas.openxmlformats.org/officeDocument/2006/relationships/tags" Target="../tags/tag531.xml"/><Relationship Id="rId11" Type="http://schemas.openxmlformats.org/officeDocument/2006/relationships/tags" Target="../tags/tag623.xml"/><Relationship Id="rId5" Type="http://schemas.openxmlformats.org/officeDocument/2006/relationships/tags" Target="../tags/tag530.xml"/><Relationship Id="rId10" Type="http://schemas.openxmlformats.org/officeDocument/2006/relationships/notesSlide" Target="../notesSlides/notesSlide26.xml"/><Relationship Id="rId4" Type="http://schemas.openxmlformats.org/officeDocument/2006/relationships/tags" Target="../tags/tag529.xml"/><Relationship Id="rId9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543.xml"/><Relationship Id="rId3" Type="http://schemas.openxmlformats.org/officeDocument/2006/relationships/tags" Target="../tags/tag538.xml"/><Relationship Id="rId7" Type="http://schemas.openxmlformats.org/officeDocument/2006/relationships/tags" Target="../tags/tag542.xml"/><Relationship Id="rId12" Type="http://schemas.openxmlformats.org/officeDocument/2006/relationships/image" Target="../media/image37.png"/><Relationship Id="rId2" Type="http://schemas.openxmlformats.org/officeDocument/2006/relationships/tags" Target="../tags/tag537.xml"/><Relationship Id="rId1" Type="http://schemas.openxmlformats.org/officeDocument/2006/relationships/tags" Target="../tags/tag536.xml"/><Relationship Id="rId6" Type="http://schemas.openxmlformats.org/officeDocument/2006/relationships/tags" Target="../tags/tag541.xml"/><Relationship Id="rId11" Type="http://schemas.openxmlformats.org/officeDocument/2006/relationships/notesSlide" Target="../notesSlides/notesSlide27.xml"/><Relationship Id="rId5" Type="http://schemas.openxmlformats.org/officeDocument/2006/relationships/tags" Target="../tags/tag540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539.xml"/><Relationship Id="rId9" Type="http://schemas.openxmlformats.org/officeDocument/2006/relationships/tags" Target="../tags/tag54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554.xml"/><Relationship Id="rId3" Type="http://schemas.openxmlformats.org/officeDocument/2006/relationships/tags" Target="../tags/tag549.xml"/><Relationship Id="rId7" Type="http://schemas.openxmlformats.org/officeDocument/2006/relationships/tags" Target="../tags/tag553.xml"/><Relationship Id="rId12" Type="http://schemas.openxmlformats.org/officeDocument/2006/relationships/image" Target="../media/image42.png"/><Relationship Id="rId2" Type="http://schemas.openxmlformats.org/officeDocument/2006/relationships/tags" Target="../tags/tag548.xml"/><Relationship Id="rId1" Type="http://schemas.openxmlformats.org/officeDocument/2006/relationships/tags" Target="../tags/tag547.xml"/><Relationship Id="rId6" Type="http://schemas.openxmlformats.org/officeDocument/2006/relationships/tags" Target="../tags/tag552.xml"/><Relationship Id="rId11" Type="http://schemas.openxmlformats.org/officeDocument/2006/relationships/tags" Target="../tags/tag651.xml"/><Relationship Id="rId5" Type="http://schemas.openxmlformats.org/officeDocument/2006/relationships/tags" Target="../tags/tag551.xml"/><Relationship Id="rId10" Type="http://schemas.openxmlformats.org/officeDocument/2006/relationships/notesSlide" Target="../notesSlides/notesSlide28.xml"/><Relationship Id="rId4" Type="http://schemas.openxmlformats.org/officeDocument/2006/relationships/tags" Target="../tags/tag550.xml"/><Relationship Id="rId9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564.xml"/><Relationship Id="rId13" Type="http://schemas.openxmlformats.org/officeDocument/2006/relationships/tags" Target="../tags/tag569.xml"/><Relationship Id="rId18" Type="http://schemas.openxmlformats.org/officeDocument/2006/relationships/tags" Target="../tags/tag574.xml"/><Relationship Id="rId3" Type="http://schemas.openxmlformats.org/officeDocument/2006/relationships/tags" Target="../tags/tag559.xml"/><Relationship Id="rId21" Type="http://schemas.openxmlformats.org/officeDocument/2006/relationships/notesSlide" Target="../notesSlides/notesSlide29.xml"/><Relationship Id="rId7" Type="http://schemas.openxmlformats.org/officeDocument/2006/relationships/tags" Target="../tags/tag563.xml"/><Relationship Id="rId12" Type="http://schemas.openxmlformats.org/officeDocument/2006/relationships/tags" Target="../tags/tag568.xml"/><Relationship Id="rId17" Type="http://schemas.openxmlformats.org/officeDocument/2006/relationships/tags" Target="../tags/tag573.xml"/><Relationship Id="rId2" Type="http://schemas.openxmlformats.org/officeDocument/2006/relationships/tags" Target="../tags/tag558.xml"/><Relationship Id="rId16" Type="http://schemas.openxmlformats.org/officeDocument/2006/relationships/tags" Target="../tags/tag572.xml"/><Relationship Id="rId20" Type="http://schemas.openxmlformats.org/officeDocument/2006/relationships/slideLayout" Target="../slideLayouts/slideLayout1.xml"/><Relationship Id="rId1" Type="http://schemas.openxmlformats.org/officeDocument/2006/relationships/tags" Target="../tags/tag557.xml"/><Relationship Id="rId6" Type="http://schemas.openxmlformats.org/officeDocument/2006/relationships/tags" Target="../tags/tag562.xml"/><Relationship Id="rId11" Type="http://schemas.openxmlformats.org/officeDocument/2006/relationships/tags" Target="../tags/tag567.xml"/><Relationship Id="rId5" Type="http://schemas.openxmlformats.org/officeDocument/2006/relationships/tags" Target="../tags/tag561.xml"/><Relationship Id="rId15" Type="http://schemas.openxmlformats.org/officeDocument/2006/relationships/tags" Target="../tags/tag571.xml"/><Relationship Id="rId10" Type="http://schemas.openxmlformats.org/officeDocument/2006/relationships/tags" Target="../tags/tag566.xml"/><Relationship Id="rId19" Type="http://schemas.openxmlformats.org/officeDocument/2006/relationships/tags" Target="../tags/tag575.xml"/><Relationship Id="rId4" Type="http://schemas.openxmlformats.org/officeDocument/2006/relationships/tags" Target="../tags/tag560.xml"/><Relationship Id="rId9" Type="http://schemas.openxmlformats.org/officeDocument/2006/relationships/tags" Target="../tags/tag565.xml"/><Relationship Id="rId14" Type="http://schemas.openxmlformats.org/officeDocument/2006/relationships/tags" Target="../tags/tag570.xml"/><Relationship Id="rId22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585.xml"/><Relationship Id="rId3" Type="http://schemas.openxmlformats.org/officeDocument/2006/relationships/tags" Target="../tags/tag580.xml"/><Relationship Id="rId7" Type="http://schemas.openxmlformats.org/officeDocument/2006/relationships/tags" Target="../tags/tag584.xml"/><Relationship Id="rId2" Type="http://schemas.openxmlformats.org/officeDocument/2006/relationships/tags" Target="../tags/tag579.xml"/><Relationship Id="rId1" Type="http://schemas.openxmlformats.org/officeDocument/2006/relationships/tags" Target="../tags/tag578.xml"/><Relationship Id="rId6" Type="http://schemas.openxmlformats.org/officeDocument/2006/relationships/tags" Target="../tags/tag583.xml"/><Relationship Id="rId5" Type="http://schemas.openxmlformats.org/officeDocument/2006/relationships/tags" Target="../tags/tag582.xml"/><Relationship Id="rId10" Type="http://schemas.openxmlformats.org/officeDocument/2006/relationships/notesSlide" Target="../notesSlides/notesSlide30.xml"/><Relationship Id="rId4" Type="http://schemas.openxmlformats.org/officeDocument/2006/relationships/tags" Target="../tags/tag581.xml"/><Relationship Id="rId9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590.xml"/><Relationship Id="rId7" Type="http://schemas.openxmlformats.org/officeDocument/2006/relationships/tags" Target="../tags/tag594.xml"/><Relationship Id="rId2" Type="http://schemas.openxmlformats.org/officeDocument/2006/relationships/tags" Target="../tags/tag589.xml"/><Relationship Id="rId1" Type="http://schemas.openxmlformats.org/officeDocument/2006/relationships/tags" Target="../tags/tag588.xml"/><Relationship Id="rId6" Type="http://schemas.openxmlformats.org/officeDocument/2006/relationships/tags" Target="../tags/tag593.xml"/><Relationship Id="rId5" Type="http://schemas.openxmlformats.org/officeDocument/2006/relationships/tags" Target="../tags/tag592.xml"/><Relationship Id="rId4" Type="http://schemas.openxmlformats.org/officeDocument/2006/relationships/tags" Target="../tags/tag591.xml"/><Relationship Id="rId9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100.xml"/><Relationship Id="rId7" Type="http://schemas.openxmlformats.org/officeDocument/2006/relationships/tags" Target="../tags/tag104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10" Type="http://schemas.openxmlformats.org/officeDocument/2006/relationships/image" Target="../media/image3.png"/><Relationship Id="rId4" Type="http://schemas.openxmlformats.org/officeDocument/2006/relationships/tags" Target="../tags/tag101.xml"/><Relationship Id="rId9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13" Type="http://schemas.openxmlformats.org/officeDocument/2006/relationships/tags" Target="../tags/tag117.xml"/><Relationship Id="rId18" Type="http://schemas.openxmlformats.org/officeDocument/2006/relationships/image" Target="../media/image6.png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video" Target="../media/media1.mp4"/><Relationship Id="rId17" Type="http://schemas.openxmlformats.org/officeDocument/2006/relationships/image" Target="../media/image5.png"/><Relationship Id="rId2" Type="http://schemas.openxmlformats.org/officeDocument/2006/relationships/tags" Target="../tags/tag108.xml"/><Relationship Id="rId16" Type="http://schemas.openxmlformats.org/officeDocument/2006/relationships/image" Target="../media/image4.png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microsoft.com/office/2007/relationships/media" Target="../media/media1.mp4"/><Relationship Id="rId5" Type="http://schemas.openxmlformats.org/officeDocument/2006/relationships/tags" Target="../tags/tag111.xml"/><Relationship Id="rId15" Type="http://schemas.openxmlformats.org/officeDocument/2006/relationships/notesSlide" Target="../notesSlides/notesSlide3.xml"/><Relationship Id="rId10" Type="http://schemas.openxmlformats.org/officeDocument/2006/relationships/tags" Target="../tags/tag116.xml"/><Relationship Id="rId4" Type="http://schemas.openxmlformats.org/officeDocument/2006/relationships/tags" Target="../tags/tag110.xml"/><Relationship Id="rId9" Type="http://schemas.openxmlformats.org/officeDocument/2006/relationships/tags" Target="../tags/tag115.xml"/><Relationship Id="rId14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27.xml"/><Relationship Id="rId13" Type="http://schemas.openxmlformats.org/officeDocument/2006/relationships/tags" Target="../tags/tag132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122.xml"/><Relationship Id="rId7" Type="http://schemas.openxmlformats.org/officeDocument/2006/relationships/tags" Target="../tags/tag126.xml"/><Relationship Id="rId12" Type="http://schemas.openxmlformats.org/officeDocument/2006/relationships/tags" Target="../tags/tag131.xml"/><Relationship Id="rId17" Type="http://schemas.openxmlformats.org/officeDocument/2006/relationships/tags" Target="../tags/tag136.xml"/><Relationship Id="rId2" Type="http://schemas.openxmlformats.org/officeDocument/2006/relationships/tags" Target="../tags/tag121.xml"/><Relationship Id="rId16" Type="http://schemas.openxmlformats.org/officeDocument/2006/relationships/tags" Target="../tags/tag135.xml"/><Relationship Id="rId20" Type="http://schemas.openxmlformats.org/officeDocument/2006/relationships/image" Target="../media/image7.png"/><Relationship Id="rId1" Type="http://schemas.openxmlformats.org/officeDocument/2006/relationships/tags" Target="../tags/tag120.xml"/><Relationship Id="rId6" Type="http://schemas.openxmlformats.org/officeDocument/2006/relationships/tags" Target="../tags/tag125.xml"/><Relationship Id="rId11" Type="http://schemas.openxmlformats.org/officeDocument/2006/relationships/tags" Target="../tags/tag130.xml"/><Relationship Id="rId5" Type="http://schemas.openxmlformats.org/officeDocument/2006/relationships/tags" Target="../tags/tag124.xml"/><Relationship Id="rId15" Type="http://schemas.openxmlformats.org/officeDocument/2006/relationships/tags" Target="../tags/tag134.xml"/><Relationship Id="rId10" Type="http://schemas.openxmlformats.org/officeDocument/2006/relationships/tags" Target="../tags/tag129.xml"/><Relationship Id="rId19" Type="http://schemas.openxmlformats.org/officeDocument/2006/relationships/notesSlide" Target="../notesSlides/notesSlide4.xml"/><Relationship Id="rId4" Type="http://schemas.openxmlformats.org/officeDocument/2006/relationships/tags" Target="../tags/tag123.xml"/><Relationship Id="rId9" Type="http://schemas.openxmlformats.org/officeDocument/2006/relationships/tags" Target="../tags/tag128.xml"/><Relationship Id="rId14" Type="http://schemas.openxmlformats.org/officeDocument/2006/relationships/tags" Target="../tags/tag13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46.xml"/><Relationship Id="rId13" Type="http://schemas.openxmlformats.org/officeDocument/2006/relationships/image" Target="../media/image8.png"/><Relationship Id="rId3" Type="http://schemas.openxmlformats.org/officeDocument/2006/relationships/tags" Target="../tags/tag141.xml"/><Relationship Id="rId7" Type="http://schemas.openxmlformats.org/officeDocument/2006/relationships/tags" Target="../tags/tag145.xml"/><Relationship Id="rId12" Type="http://schemas.openxmlformats.org/officeDocument/2006/relationships/notesSlide" Target="../notesSlides/notesSlide5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tags" Target="../tags/tag144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143.xml"/><Relationship Id="rId10" Type="http://schemas.openxmlformats.org/officeDocument/2006/relationships/tags" Target="../tags/tag148.xml"/><Relationship Id="rId4" Type="http://schemas.openxmlformats.org/officeDocument/2006/relationships/tags" Target="../tags/tag142.xml"/><Relationship Id="rId9" Type="http://schemas.openxmlformats.org/officeDocument/2006/relationships/tags" Target="../tags/tag14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3" Type="http://schemas.openxmlformats.org/officeDocument/2006/relationships/tags" Target="../tags/tag153.xml"/><Relationship Id="rId7" Type="http://schemas.openxmlformats.org/officeDocument/2006/relationships/tags" Target="../tags/tag157.xml"/><Relationship Id="rId12" Type="http://schemas.openxmlformats.org/officeDocument/2006/relationships/image" Target="../media/image9.png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11" Type="http://schemas.openxmlformats.org/officeDocument/2006/relationships/notesSlide" Target="../notesSlides/notesSlide6.xml"/><Relationship Id="rId5" Type="http://schemas.openxmlformats.org/officeDocument/2006/relationships/tags" Target="../tags/tag155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54.xml"/><Relationship Id="rId9" Type="http://schemas.openxmlformats.org/officeDocument/2006/relationships/tags" Target="../tags/tag15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69.xml"/><Relationship Id="rId13" Type="http://schemas.openxmlformats.org/officeDocument/2006/relationships/image" Target="../media/image10.png"/><Relationship Id="rId3" Type="http://schemas.openxmlformats.org/officeDocument/2006/relationships/tags" Target="../tags/tag164.xml"/><Relationship Id="rId7" Type="http://schemas.openxmlformats.org/officeDocument/2006/relationships/tags" Target="../tags/tag168.xml"/><Relationship Id="rId12" Type="http://schemas.openxmlformats.org/officeDocument/2006/relationships/notesSlide" Target="../notesSlides/notesSlide7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166.xml"/><Relationship Id="rId15" Type="http://schemas.openxmlformats.org/officeDocument/2006/relationships/image" Target="../media/image11.png"/><Relationship Id="rId10" Type="http://schemas.openxmlformats.org/officeDocument/2006/relationships/tags" Target="../tags/tag171.xml"/><Relationship Id="rId4" Type="http://schemas.openxmlformats.org/officeDocument/2006/relationships/tags" Target="../tags/tag165.xml"/><Relationship Id="rId9" Type="http://schemas.openxmlformats.org/officeDocument/2006/relationships/tags" Target="../tags/tag170.xml"/><Relationship Id="rId1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722755" y="782280"/>
            <a:ext cx="85058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dirty="0">
                <a:solidFill>
                  <a:srgbClr val="FF0000"/>
                </a:solidFill>
              </a:rPr>
              <a:t>第</a:t>
            </a:r>
            <a:r>
              <a:rPr lang="en-US" altLang="zh-CN" sz="5400" b="1" dirty="0">
                <a:solidFill>
                  <a:srgbClr val="FF0000"/>
                </a:solidFill>
              </a:rPr>
              <a:t>2</a:t>
            </a:r>
            <a:r>
              <a:rPr lang="zh-CN" altLang="en-US" sz="5400" b="1" dirty="0">
                <a:solidFill>
                  <a:srgbClr val="FF0000"/>
                </a:solidFill>
              </a:rPr>
              <a:t>节</a:t>
            </a:r>
            <a:r>
              <a:rPr lang="en-US" altLang="zh-CN" sz="5400" b="1" dirty="0">
                <a:solidFill>
                  <a:srgbClr val="FF0000"/>
                </a:solidFill>
              </a:rPr>
              <a:t>  </a:t>
            </a:r>
            <a:r>
              <a:rPr lang="zh-CN" altLang="en-US" sz="5400" b="1" dirty="0">
                <a:solidFill>
                  <a:srgbClr val="FF0000"/>
                </a:solidFill>
              </a:rPr>
              <a:t>家庭电路的基本组成</a:t>
            </a:r>
            <a:endParaRPr lang="zh-CN" sz="5400" b="1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566420" y="-32385"/>
            <a:ext cx="53460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600" b="1">
                <a:solidFill>
                  <a:schemeClr val="bg1"/>
                </a:solidFill>
              </a:rPr>
              <a:t>   </a:t>
            </a:r>
            <a:r>
              <a:rPr lang="zh-CN" altLang="en-US" sz="3600" b="1">
                <a:solidFill>
                  <a:schemeClr val="bg1"/>
                </a:solidFill>
              </a:rPr>
              <a:t>第十九章</a:t>
            </a:r>
            <a:r>
              <a:rPr lang="en-US" altLang="zh-CN" sz="3600" b="1">
                <a:solidFill>
                  <a:schemeClr val="bg1"/>
                </a:solidFill>
              </a:rPr>
              <a:t> </a:t>
            </a:r>
            <a:r>
              <a:rPr lang="zh-CN" altLang="en-US" sz="3600" b="1">
                <a:solidFill>
                  <a:schemeClr val="bg1"/>
                </a:solidFill>
              </a:rPr>
              <a:t>生活用电</a:t>
            </a:r>
            <a:endParaRPr lang="zh-CN" sz="36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rcRect b="9752"/>
          <a:stretch>
            <a:fillRect/>
          </a:stretch>
        </p:blipFill>
        <p:spPr>
          <a:xfrm>
            <a:off x="1381009" y="1875115"/>
            <a:ext cx="9718339" cy="493325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相线和中性线的辨别</a:t>
            </a: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家庭电路的基本组成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31750" y="1258570"/>
            <a:ext cx="1005332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sz="2400">
                <a:sym typeface="+mn-ea"/>
              </a:rPr>
              <a:t>使用时，手指按住金属笔卡，用笔尖接触被测的导线（手指千万不能碰到笔尖）。</a:t>
            </a:r>
          </a:p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如果被测导线是相线，电流从相线出发，经过笔尖、电阻器、氖管、弹簧、笔尾，再经过人体流入大地，相当于构成闭合电路，氖气就会导电，氖管就会发出红光。</a:t>
            </a:r>
          </a:p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如果笔尖接触的是中性线，由于中性线与大地之间的电压为</a:t>
            </a:r>
            <a:r>
              <a:rPr lang="en-US" altLang="zh-CN" sz="2400">
                <a:latin typeface="Cambria Math" panose="02040503050406030204" pitchFamily="18" charset="0"/>
                <a:cs typeface="Cambria Math" panose="02040503050406030204" pitchFamily="18" charset="0"/>
              </a:rPr>
              <a:t>0V</a:t>
            </a: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，所以氖管中不会有电流，也就不会发光。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/>
          <a:srcRect l="55662" t="12176" r="7639"/>
          <a:stretch>
            <a:fillRect/>
          </a:stretch>
        </p:blipFill>
        <p:spPr>
          <a:xfrm>
            <a:off x="11244580" y="526415"/>
            <a:ext cx="607060" cy="6022975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8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10085070" y="1165225"/>
            <a:ext cx="1159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金属笔尖</a:t>
            </a:r>
          </a:p>
        </p:txBody>
      </p:sp>
      <p:cxnSp>
        <p:nvCxnSpPr>
          <p:cNvPr id="12" name="直接连接符 11"/>
          <p:cNvCxnSpPr>
            <a:endCxn id="10" idx="0"/>
          </p:cNvCxnSpPr>
          <p:nvPr>
            <p:custDataLst>
              <p:tags r:id="rId10"/>
            </p:custDataLst>
          </p:nvPr>
        </p:nvCxnSpPr>
        <p:spPr>
          <a:xfrm flipH="1">
            <a:off x="10664825" y="713105"/>
            <a:ext cx="846455" cy="4521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10085070" y="2888615"/>
            <a:ext cx="1159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电阻器</a:t>
            </a:r>
          </a:p>
        </p:txBody>
      </p:sp>
      <p:cxnSp>
        <p:nvCxnSpPr>
          <p:cNvPr id="14" name="直接连接符 13"/>
          <p:cNvCxnSpPr>
            <a:endCxn id="13" idx="2"/>
          </p:cNvCxnSpPr>
          <p:nvPr>
            <p:custDataLst>
              <p:tags r:id="rId12"/>
            </p:custDataLst>
          </p:nvPr>
        </p:nvCxnSpPr>
        <p:spPr>
          <a:xfrm flipH="1" flipV="1">
            <a:off x="10664825" y="3256915"/>
            <a:ext cx="825500" cy="17145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10085070" y="4380230"/>
            <a:ext cx="1159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氖管</a:t>
            </a:r>
          </a:p>
        </p:txBody>
      </p:sp>
      <p:cxnSp>
        <p:nvCxnSpPr>
          <p:cNvPr id="16" name="直接连接符 15"/>
          <p:cNvCxnSpPr>
            <a:endCxn id="15" idx="0"/>
          </p:cNvCxnSpPr>
          <p:nvPr>
            <p:custDataLst>
              <p:tags r:id="rId14"/>
            </p:custDataLst>
          </p:nvPr>
        </p:nvCxnSpPr>
        <p:spPr>
          <a:xfrm flipH="1">
            <a:off x="10664825" y="4184650"/>
            <a:ext cx="825500" cy="19558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>
            <p:custDataLst>
              <p:tags r:id="rId15"/>
            </p:custDataLst>
          </p:nvPr>
        </p:nvSpPr>
        <p:spPr>
          <a:xfrm>
            <a:off x="10085070" y="5335270"/>
            <a:ext cx="1159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弹簧</a:t>
            </a:r>
          </a:p>
        </p:txBody>
      </p:sp>
      <p:cxnSp>
        <p:nvCxnSpPr>
          <p:cNvPr id="18" name="直接连接符 17"/>
          <p:cNvCxnSpPr>
            <a:endCxn id="17" idx="0"/>
          </p:cNvCxnSpPr>
          <p:nvPr>
            <p:custDataLst>
              <p:tags r:id="rId16"/>
            </p:custDataLst>
          </p:nvPr>
        </p:nvCxnSpPr>
        <p:spPr>
          <a:xfrm flipH="1">
            <a:off x="10664825" y="4883150"/>
            <a:ext cx="846455" cy="4521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>
            <p:custDataLst>
              <p:tags r:id="rId17"/>
            </p:custDataLst>
          </p:nvPr>
        </p:nvSpPr>
        <p:spPr>
          <a:xfrm>
            <a:off x="10085070" y="5871845"/>
            <a:ext cx="1159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金属笔尾</a:t>
            </a:r>
          </a:p>
        </p:txBody>
      </p:sp>
      <p:cxnSp>
        <p:nvCxnSpPr>
          <p:cNvPr id="20" name="直接连接符 19"/>
          <p:cNvCxnSpPr>
            <a:endCxn id="19" idx="3"/>
          </p:cNvCxnSpPr>
          <p:nvPr>
            <p:custDataLst>
              <p:tags r:id="rId18"/>
            </p:custDataLst>
          </p:nvPr>
        </p:nvCxnSpPr>
        <p:spPr>
          <a:xfrm flipH="1">
            <a:off x="11244580" y="5899150"/>
            <a:ext cx="469265" cy="15684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图片 22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9" b="66552"/>
          <a:stretch>
            <a:fillRect/>
          </a:stretch>
        </p:blipFill>
        <p:spPr>
          <a:xfrm>
            <a:off x="5666107" y="4720304"/>
            <a:ext cx="3512819" cy="1519404"/>
          </a:xfrm>
          <a:prstGeom prst="rect">
            <a:avLst/>
          </a:prstGeom>
        </p:spPr>
      </p:pic>
      <p:pic>
        <p:nvPicPr>
          <p:cNvPr id="25" name="Picture 3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28"/>
          <a:stretch>
            <a:fillRect/>
          </a:stretch>
        </p:blipFill>
        <p:spPr bwMode="auto">
          <a:xfrm>
            <a:off x="3576955" y="5194217"/>
            <a:ext cx="1741941" cy="1476000"/>
          </a:xfrm>
          <a:prstGeom prst="roundRect">
            <a:avLst>
              <a:gd name="adj" fmla="val 13236"/>
            </a:avLst>
          </a:prstGeom>
          <a:grpFill/>
          <a:ln>
            <a:noFill/>
          </a:ln>
          <a:effectLst/>
        </p:spPr>
      </p:pic>
      <p:pic>
        <p:nvPicPr>
          <p:cNvPr id="27" name="图片 26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0" t="57556" r="3381" b="12781"/>
          <a:stretch>
            <a:fillRect/>
          </a:stretch>
        </p:blipFill>
        <p:spPr>
          <a:xfrm>
            <a:off x="579021" y="5194375"/>
            <a:ext cx="3061740" cy="1475685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604645" y="5227638"/>
            <a:ext cx="1285875" cy="128587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3804920" y="5227638"/>
            <a:ext cx="1285875" cy="12858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5" grpId="0"/>
      <p:bldP spid="17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相线和中性线的辨别</a:t>
            </a: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家庭电路的基本组成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31750" y="1258570"/>
            <a:ext cx="1005332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测电笔中电阻器的作用十分重要。</a:t>
            </a:r>
          </a:p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氖管发光只需很小的电流，所以要在测电笔的电路中串联一个电阻很大的电阻器，其电阻约有一百万欧姆。</a:t>
            </a:r>
          </a:p>
        </p:txBody>
      </p:sp>
      <p:cxnSp>
        <p:nvCxnSpPr>
          <p:cNvPr id="4" name="直接连接符 3"/>
          <p:cNvCxnSpPr/>
          <p:nvPr>
            <p:custDataLst>
              <p:tags r:id="rId7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/>
          <a:srcRect l="55662" t="12176" r="7639"/>
          <a:stretch>
            <a:fillRect/>
          </a:stretch>
        </p:blipFill>
        <p:spPr>
          <a:xfrm>
            <a:off x="11244580" y="526415"/>
            <a:ext cx="607060" cy="6022975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9"/>
            </p:custDataLst>
          </p:nvPr>
        </p:nvSpPr>
        <p:spPr>
          <a:xfrm>
            <a:off x="10085070" y="1165225"/>
            <a:ext cx="1159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金属笔尖</a:t>
            </a:r>
          </a:p>
        </p:txBody>
      </p:sp>
      <p:cxnSp>
        <p:nvCxnSpPr>
          <p:cNvPr id="24" name="直接连接符 23"/>
          <p:cNvCxnSpPr>
            <a:endCxn id="22" idx="0"/>
          </p:cNvCxnSpPr>
          <p:nvPr>
            <p:custDataLst>
              <p:tags r:id="rId10"/>
            </p:custDataLst>
          </p:nvPr>
        </p:nvCxnSpPr>
        <p:spPr>
          <a:xfrm flipH="1">
            <a:off x="10664825" y="713105"/>
            <a:ext cx="846455" cy="4521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>
            <p:custDataLst>
              <p:tags r:id="rId11"/>
            </p:custDataLst>
          </p:nvPr>
        </p:nvSpPr>
        <p:spPr>
          <a:xfrm>
            <a:off x="10085070" y="2888615"/>
            <a:ext cx="1159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电阻器</a:t>
            </a:r>
          </a:p>
        </p:txBody>
      </p:sp>
      <p:cxnSp>
        <p:nvCxnSpPr>
          <p:cNvPr id="29" name="直接连接符 28"/>
          <p:cNvCxnSpPr>
            <a:endCxn id="26" idx="2"/>
          </p:cNvCxnSpPr>
          <p:nvPr>
            <p:custDataLst>
              <p:tags r:id="rId12"/>
            </p:custDataLst>
          </p:nvPr>
        </p:nvCxnSpPr>
        <p:spPr>
          <a:xfrm flipH="1" flipV="1">
            <a:off x="10664825" y="3256915"/>
            <a:ext cx="825500" cy="17145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文本框 31"/>
          <p:cNvSpPr txBox="1"/>
          <p:nvPr>
            <p:custDataLst>
              <p:tags r:id="rId13"/>
            </p:custDataLst>
          </p:nvPr>
        </p:nvSpPr>
        <p:spPr>
          <a:xfrm>
            <a:off x="10085070" y="4380230"/>
            <a:ext cx="1159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氖管</a:t>
            </a:r>
          </a:p>
        </p:txBody>
      </p:sp>
      <p:cxnSp>
        <p:nvCxnSpPr>
          <p:cNvPr id="33" name="直接连接符 32"/>
          <p:cNvCxnSpPr>
            <a:endCxn id="32" idx="0"/>
          </p:cNvCxnSpPr>
          <p:nvPr>
            <p:custDataLst>
              <p:tags r:id="rId14"/>
            </p:custDataLst>
          </p:nvPr>
        </p:nvCxnSpPr>
        <p:spPr>
          <a:xfrm flipH="1">
            <a:off x="10664825" y="4184650"/>
            <a:ext cx="825500" cy="19558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>
            <p:custDataLst>
              <p:tags r:id="rId15"/>
            </p:custDataLst>
          </p:nvPr>
        </p:nvSpPr>
        <p:spPr>
          <a:xfrm>
            <a:off x="10085070" y="5335270"/>
            <a:ext cx="1159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弹簧</a:t>
            </a:r>
          </a:p>
        </p:txBody>
      </p:sp>
      <p:cxnSp>
        <p:nvCxnSpPr>
          <p:cNvPr id="35" name="直接连接符 34"/>
          <p:cNvCxnSpPr>
            <a:endCxn id="34" idx="0"/>
          </p:cNvCxnSpPr>
          <p:nvPr>
            <p:custDataLst>
              <p:tags r:id="rId16"/>
            </p:custDataLst>
          </p:nvPr>
        </p:nvCxnSpPr>
        <p:spPr>
          <a:xfrm flipH="1">
            <a:off x="10664825" y="4883150"/>
            <a:ext cx="846455" cy="4521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>
            <p:custDataLst>
              <p:tags r:id="rId17"/>
            </p:custDataLst>
          </p:nvPr>
        </p:nvSpPr>
        <p:spPr>
          <a:xfrm>
            <a:off x="10085070" y="5871845"/>
            <a:ext cx="1159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金属笔尾</a:t>
            </a:r>
          </a:p>
        </p:txBody>
      </p:sp>
      <p:cxnSp>
        <p:nvCxnSpPr>
          <p:cNvPr id="37" name="直接连接符 36"/>
          <p:cNvCxnSpPr>
            <a:endCxn id="36" idx="3"/>
          </p:cNvCxnSpPr>
          <p:nvPr>
            <p:custDataLst>
              <p:tags r:id="rId18"/>
            </p:custDataLst>
          </p:nvPr>
        </p:nvCxnSpPr>
        <p:spPr>
          <a:xfrm flipH="1">
            <a:off x="11244580" y="5899150"/>
            <a:ext cx="469265" cy="15684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/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-10160" y="2449830"/>
                <a:ext cx="12192000" cy="14801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解：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已知家庭电路的电压为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𝑈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=220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𝑉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，测电笔内部的电阻为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𝑅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6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𝛺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。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根据欧姆定律可得：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𝐼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𝑈</m:t>
                        </m:r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𝑅</m:t>
                        </m:r>
                      </m:den>
                    </m:f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220</m:t>
                        </m:r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𝑉</m:t>
                        </m:r>
                      </m:num>
                      <m:den>
                        <m:sSup>
                          <m:sSupPr>
                            <m:ctrlP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  <a:sym typeface="+mn-ea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  <a:sym typeface="+mn-ea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  <a:sym typeface="+mn-ea"/>
                              </a:rPr>
                              <m:t>6</m:t>
                            </m:r>
                          </m:sup>
                        </m:s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𝛺</m:t>
                        </m:r>
                      </m:den>
                    </m:f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=2.2×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−4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𝐴</m:t>
                    </m:r>
                  </m:oMath>
                </a14:m>
                <a:r>
                  <a:rPr lang="en-US" altLang="zh-CN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=22mA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-10160" y="2449830"/>
                <a:ext cx="12192000" cy="148018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-635" y="1384300"/>
            <a:ext cx="1220216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根据课本提供的数据，利用欧姆定律，估算正确使用测电笔判断家庭电路相线时通过人体的电流。</a:t>
            </a:r>
          </a:p>
        </p:txBody>
      </p:sp>
      <p:sp>
        <p:nvSpPr>
          <p:cNvPr id="5" name="矩形 4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19.2</a:t>
            </a: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家庭电路的基本组成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相线和中性线的辨别</a:t>
            </a: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家庭电路的基本组成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31750" y="1258570"/>
            <a:ext cx="1005332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由于电流很小，所以使用测电笔时尽管有电流通过人体，但人并没有感觉，也不会对人造成伤害。</a:t>
            </a:r>
          </a:p>
        </p:txBody>
      </p:sp>
      <p:cxnSp>
        <p:nvCxnSpPr>
          <p:cNvPr id="4" name="直接连接符 3"/>
          <p:cNvCxnSpPr/>
          <p:nvPr>
            <p:custDataLst>
              <p:tags r:id="rId7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8"/>
          <a:srcRect l="55662" t="12176" r="7639"/>
          <a:stretch>
            <a:fillRect/>
          </a:stretch>
        </p:blipFill>
        <p:spPr>
          <a:xfrm>
            <a:off x="11244580" y="526415"/>
            <a:ext cx="607060" cy="6022975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9"/>
            </p:custDataLst>
          </p:nvPr>
        </p:nvSpPr>
        <p:spPr>
          <a:xfrm>
            <a:off x="10085070" y="1165225"/>
            <a:ext cx="1159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金属笔尖</a:t>
            </a:r>
          </a:p>
        </p:txBody>
      </p:sp>
      <p:cxnSp>
        <p:nvCxnSpPr>
          <p:cNvPr id="24" name="直接连接符 23"/>
          <p:cNvCxnSpPr>
            <a:endCxn id="22" idx="0"/>
          </p:cNvCxnSpPr>
          <p:nvPr>
            <p:custDataLst>
              <p:tags r:id="rId10"/>
            </p:custDataLst>
          </p:nvPr>
        </p:nvCxnSpPr>
        <p:spPr>
          <a:xfrm flipH="1">
            <a:off x="10664825" y="713105"/>
            <a:ext cx="846455" cy="4521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>
            <p:custDataLst>
              <p:tags r:id="rId11"/>
            </p:custDataLst>
          </p:nvPr>
        </p:nvSpPr>
        <p:spPr>
          <a:xfrm>
            <a:off x="10085070" y="2888615"/>
            <a:ext cx="1159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电阻器</a:t>
            </a:r>
          </a:p>
        </p:txBody>
      </p:sp>
      <p:cxnSp>
        <p:nvCxnSpPr>
          <p:cNvPr id="29" name="直接连接符 28"/>
          <p:cNvCxnSpPr>
            <a:endCxn id="26" idx="2"/>
          </p:cNvCxnSpPr>
          <p:nvPr>
            <p:custDataLst>
              <p:tags r:id="rId12"/>
            </p:custDataLst>
          </p:nvPr>
        </p:nvCxnSpPr>
        <p:spPr>
          <a:xfrm flipH="1" flipV="1">
            <a:off x="10664825" y="3256915"/>
            <a:ext cx="825500" cy="17145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文本框 31"/>
          <p:cNvSpPr txBox="1"/>
          <p:nvPr>
            <p:custDataLst>
              <p:tags r:id="rId13"/>
            </p:custDataLst>
          </p:nvPr>
        </p:nvSpPr>
        <p:spPr>
          <a:xfrm>
            <a:off x="10085070" y="4380230"/>
            <a:ext cx="1159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氖管</a:t>
            </a:r>
          </a:p>
        </p:txBody>
      </p:sp>
      <p:cxnSp>
        <p:nvCxnSpPr>
          <p:cNvPr id="33" name="直接连接符 32"/>
          <p:cNvCxnSpPr>
            <a:endCxn id="32" idx="0"/>
          </p:cNvCxnSpPr>
          <p:nvPr>
            <p:custDataLst>
              <p:tags r:id="rId14"/>
            </p:custDataLst>
          </p:nvPr>
        </p:nvCxnSpPr>
        <p:spPr>
          <a:xfrm flipH="1">
            <a:off x="10664825" y="4184650"/>
            <a:ext cx="825500" cy="19558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>
            <p:custDataLst>
              <p:tags r:id="rId15"/>
            </p:custDataLst>
          </p:nvPr>
        </p:nvSpPr>
        <p:spPr>
          <a:xfrm>
            <a:off x="10085070" y="5335270"/>
            <a:ext cx="1159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弹簧</a:t>
            </a:r>
          </a:p>
        </p:txBody>
      </p:sp>
      <p:cxnSp>
        <p:nvCxnSpPr>
          <p:cNvPr id="35" name="直接连接符 34"/>
          <p:cNvCxnSpPr>
            <a:endCxn id="34" idx="0"/>
          </p:cNvCxnSpPr>
          <p:nvPr>
            <p:custDataLst>
              <p:tags r:id="rId16"/>
            </p:custDataLst>
          </p:nvPr>
        </p:nvCxnSpPr>
        <p:spPr>
          <a:xfrm flipH="1">
            <a:off x="10664825" y="4883150"/>
            <a:ext cx="846455" cy="4521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>
            <p:custDataLst>
              <p:tags r:id="rId17"/>
            </p:custDataLst>
          </p:nvPr>
        </p:nvSpPr>
        <p:spPr>
          <a:xfrm>
            <a:off x="10085070" y="5871845"/>
            <a:ext cx="1159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金属笔尾</a:t>
            </a:r>
          </a:p>
        </p:txBody>
      </p:sp>
      <p:cxnSp>
        <p:nvCxnSpPr>
          <p:cNvPr id="37" name="直接连接符 36"/>
          <p:cNvCxnSpPr>
            <a:endCxn id="36" idx="3"/>
          </p:cNvCxnSpPr>
          <p:nvPr>
            <p:custDataLst>
              <p:tags r:id="rId18"/>
            </p:custDataLst>
          </p:nvPr>
        </p:nvCxnSpPr>
        <p:spPr>
          <a:xfrm flipH="1">
            <a:off x="11244580" y="5899150"/>
            <a:ext cx="469265" cy="15684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/>
          <p:nvPr>
            <p:custDataLst>
              <p:tags r:id="rId19"/>
            </p:custDataLst>
          </p:nvPr>
        </p:nvPicPr>
        <p:blipFill>
          <a:blip r:embed="rId29"/>
          <a:srcRect l="36520"/>
          <a:stretch>
            <a:fillRect/>
          </a:stretch>
        </p:blipFill>
        <p:spPr>
          <a:xfrm>
            <a:off x="2519045" y="2451735"/>
            <a:ext cx="2606040" cy="431990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30"/>
          <a:stretch>
            <a:fillRect/>
          </a:stretch>
        </p:blipFill>
        <p:spPr>
          <a:xfrm>
            <a:off x="95885" y="2451418"/>
            <a:ext cx="2429444" cy="4320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31"/>
          <a:srcRect l="6379" t="19769" r="4475" b="9019"/>
          <a:stretch>
            <a:fillRect/>
          </a:stretch>
        </p:blipFill>
        <p:spPr>
          <a:xfrm>
            <a:off x="5125085" y="2451735"/>
            <a:ext cx="4050386" cy="4320000"/>
          </a:xfrm>
          <a:prstGeom prst="rect">
            <a:avLst/>
          </a:prstGeom>
        </p:spPr>
      </p:pic>
      <p:sp>
        <p:nvSpPr>
          <p:cNvPr id="12" name="圆角矩形 11"/>
          <p:cNvSpPr/>
          <p:nvPr>
            <p:custDataLst>
              <p:tags r:id="rId22"/>
            </p:custDataLst>
          </p:nvPr>
        </p:nvSpPr>
        <p:spPr>
          <a:xfrm>
            <a:off x="2630170" y="3385820"/>
            <a:ext cx="3737610" cy="9048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chemeClr val="tx1"/>
                </a:solidFill>
              </a:rPr>
              <a:t>手指切</a:t>
            </a:r>
            <a:r>
              <a:rPr lang="zh-CN" altLang="en-US" b="1">
                <a:solidFill>
                  <a:srgbClr val="C00000"/>
                </a:solidFill>
              </a:rPr>
              <a:t>不可接触笔尖处的金属</a:t>
            </a:r>
            <a:r>
              <a:rPr lang="zh-CN" altLang="en-US" b="1">
                <a:solidFill>
                  <a:schemeClr val="tx1"/>
                </a:solidFill>
              </a:rPr>
              <a:t>部分</a:t>
            </a:r>
          </a:p>
        </p:txBody>
      </p:sp>
      <p:cxnSp>
        <p:nvCxnSpPr>
          <p:cNvPr id="13" name="直接连接符 12"/>
          <p:cNvCxnSpPr>
            <a:stCxn id="12" idx="2"/>
          </p:cNvCxnSpPr>
          <p:nvPr>
            <p:custDataLst>
              <p:tags r:id="rId23"/>
            </p:custDataLst>
          </p:nvPr>
        </p:nvCxnSpPr>
        <p:spPr>
          <a:xfrm flipH="1">
            <a:off x="1277620" y="4290695"/>
            <a:ext cx="3221355" cy="59690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>
            <a:endCxn id="12" idx="2"/>
          </p:cNvCxnSpPr>
          <p:nvPr>
            <p:custDataLst>
              <p:tags r:id="rId24"/>
            </p:custDataLst>
          </p:nvPr>
        </p:nvCxnSpPr>
        <p:spPr>
          <a:xfrm flipV="1">
            <a:off x="3162935" y="4290695"/>
            <a:ext cx="1336040" cy="168275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>
            <a:endCxn id="12" idx="2"/>
          </p:cNvCxnSpPr>
          <p:nvPr>
            <p:custDataLst>
              <p:tags r:id="rId25"/>
            </p:custDataLst>
          </p:nvPr>
        </p:nvCxnSpPr>
        <p:spPr>
          <a:xfrm flipH="1" flipV="1">
            <a:off x="4498975" y="4290695"/>
            <a:ext cx="2241550" cy="20872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相线和中性线的辨别</a:t>
            </a: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家庭电路的基本组成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31750" y="1258570"/>
            <a:ext cx="1005332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除了判断相线和中性线，测电笔也能判断用电器的金属外壳是否带电。</a:t>
            </a:r>
          </a:p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使笔尖接触用电器的金属外壳，当用电器的金属外壳带电时，氖管就会发光。</a:t>
            </a:r>
          </a:p>
        </p:txBody>
      </p:sp>
      <p:cxnSp>
        <p:nvCxnSpPr>
          <p:cNvPr id="4" name="直接连接符 3"/>
          <p:cNvCxnSpPr/>
          <p:nvPr>
            <p:custDataLst>
              <p:tags r:id="rId7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4"/>
          <a:srcRect l="55662" t="12176" r="7639"/>
          <a:stretch>
            <a:fillRect/>
          </a:stretch>
        </p:blipFill>
        <p:spPr>
          <a:xfrm>
            <a:off x="11244580" y="526415"/>
            <a:ext cx="607060" cy="6022975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9"/>
            </p:custDataLst>
          </p:nvPr>
        </p:nvSpPr>
        <p:spPr>
          <a:xfrm>
            <a:off x="10085070" y="1165225"/>
            <a:ext cx="1159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金属笔尖</a:t>
            </a:r>
          </a:p>
        </p:txBody>
      </p:sp>
      <p:cxnSp>
        <p:nvCxnSpPr>
          <p:cNvPr id="24" name="直接连接符 23"/>
          <p:cNvCxnSpPr>
            <a:endCxn id="22" idx="0"/>
          </p:cNvCxnSpPr>
          <p:nvPr>
            <p:custDataLst>
              <p:tags r:id="rId10"/>
            </p:custDataLst>
          </p:nvPr>
        </p:nvCxnSpPr>
        <p:spPr>
          <a:xfrm flipH="1">
            <a:off x="10664825" y="713105"/>
            <a:ext cx="846455" cy="4521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>
            <p:custDataLst>
              <p:tags r:id="rId11"/>
            </p:custDataLst>
          </p:nvPr>
        </p:nvSpPr>
        <p:spPr>
          <a:xfrm>
            <a:off x="10085070" y="2888615"/>
            <a:ext cx="1159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电阻器</a:t>
            </a:r>
          </a:p>
        </p:txBody>
      </p:sp>
      <p:cxnSp>
        <p:nvCxnSpPr>
          <p:cNvPr id="29" name="直接连接符 28"/>
          <p:cNvCxnSpPr>
            <a:endCxn id="26" idx="2"/>
          </p:cNvCxnSpPr>
          <p:nvPr>
            <p:custDataLst>
              <p:tags r:id="rId12"/>
            </p:custDataLst>
          </p:nvPr>
        </p:nvCxnSpPr>
        <p:spPr>
          <a:xfrm flipH="1" flipV="1">
            <a:off x="10664825" y="3256915"/>
            <a:ext cx="825500" cy="17145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文本框 31"/>
          <p:cNvSpPr txBox="1"/>
          <p:nvPr>
            <p:custDataLst>
              <p:tags r:id="rId13"/>
            </p:custDataLst>
          </p:nvPr>
        </p:nvSpPr>
        <p:spPr>
          <a:xfrm>
            <a:off x="10085070" y="4380230"/>
            <a:ext cx="1159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氖管</a:t>
            </a:r>
          </a:p>
        </p:txBody>
      </p:sp>
      <p:cxnSp>
        <p:nvCxnSpPr>
          <p:cNvPr id="33" name="直接连接符 32"/>
          <p:cNvCxnSpPr>
            <a:endCxn id="32" idx="0"/>
          </p:cNvCxnSpPr>
          <p:nvPr>
            <p:custDataLst>
              <p:tags r:id="rId14"/>
            </p:custDataLst>
          </p:nvPr>
        </p:nvCxnSpPr>
        <p:spPr>
          <a:xfrm flipH="1">
            <a:off x="10664825" y="4184650"/>
            <a:ext cx="825500" cy="19558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>
            <p:custDataLst>
              <p:tags r:id="rId15"/>
            </p:custDataLst>
          </p:nvPr>
        </p:nvSpPr>
        <p:spPr>
          <a:xfrm>
            <a:off x="10085070" y="5335270"/>
            <a:ext cx="1159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弹簧</a:t>
            </a:r>
          </a:p>
        </p:txBody>
      </p:sp>
      <p:cxnSp>
        <p:nvCxnSpPr>
          <p:cNvPr id="35" name="直接连接符 34"/>
          <p:cNvCxnSpPr>
            <a:endCxn id="34" idx="0"/>
          </p:cNvCxnSpPr>
          <p:nvPr>
            <p:custDataLst>
              <p:tags r:id="rId16"/>
            </p:custDataLst>
          </p:nvPr>
        </p:nvCxnSpPr>
        <p:spPr>
          <a:xfrm flipH="1">
            <a:off x="10664825" y="4883150"/>
            <a:ext cx="846455" cy="4521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>
            <p:custDataLst>
              <p:tags r:id="rId17"/>
            </p:custDataLst>
          </p:nvPr>
        </p:nvSpPr>
        <p:spPr>
          <a:xfrm>
            <a:off x="10085070" y="5871845"/>
            <a:ext cx="1159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金属笔尾</a:t>
            </a:r>
          </a:p>
        </p:txBody>
      </p:sp>
      <p:cxnSp>
        <p:nvCxnSpPr>
          <p:cNvPr id="37" name="直接连接符 36"/>
          <p:cNvCxnSpPr>
            <a:endCxn id="36" idx="3"/>
          </p:cNvCxnSpPr>
          <p:nvPr>
            <p:custDataLst>
              <p:tags r:id="rId18"/>
            </p:custDataLst>
          </p:nvPr>
        </p:nvCxnSpPr>
        <p:spPr>
          <a:xfrm flipH="1">
            <a:off x="11244580" y="5899150"/>
            <a:ext cx="469265" cy="15684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图片 16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6"/>
          <a:stretch>
            <a:fillRect/>
          </a:stretch>
        </p:blipFill>
        <p:spPr>
          <a:xfrm>
            <a:off x="4282067" y="3388853"/>
            <a:ext cx="1872267" cy="232890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270" y="3525944"/>
            <a:ext cx="1846781" cy="21133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7"/>
          <a:srcRect l="77752" t="23260" r="1776" b="4108"/>
          <a:stretch>
            <a:fillRect/>
          </a:stretch>
        </p:blipFill>
        <p:spPr>
          <a:xfrm>
            <a:off x="6886350" y="3062615"/>
            <a:ext cx="1544320" cy="265514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66040" y="1074420"/>
            <a:ext cx="2047875" cy="685800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家庭电路的基本组成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45720" y="1780540"/>
            <a:ext cx="1204214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如图所示，额定电压为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220V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的电灯要能正常工作且需要开关控制通断，请从安全角度思考：应该如何将电灯和开关接入家庭电路中？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66040" y="3274060"/>
            <a:ext cx="6000750" cy="1704975"/>
          </a:xfrm>
          <a:prstGeom prst="rect">
            <a:avLst/>
          </a:prstGeom>
        </p:spPr>
      </p:pic>
      <p:cxnSp>
        <p:nvCxnSpPr>
          <p:cNvPr id="12" name="直接连接符 11"/>
          <p:cNvCxnSpPr/>
          <p:nvPr>
            <p:custDataLst>
              <p:tags r:id="rId9"/>
            </p:custDataLst>
          </p:nvPr>
        </p:nvCxnSpPr>
        <p:spPr>
          <a:xfrm>
            <a:off x="2626360" y="4701540"/>
            <a:ext cx="83820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0"/>
            </p:custDataLst>
          </p:nvPr>
        </p:nvCxnSpPr>
        <p:spPr>
          <a:xfrm flipH="1" flipV="1">
            <a:off x="4321810" y="3520440"/>
            <a:ext cx="0" cy="117729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1"/>
            </p:custDataLst>
          </p:nvPr>
        </p:nvCxnSpPr>
        <p:spPr>
          <a:xfrm flipH="1" flipV="1">
            <a:off x="1739900" y="3981450"/>
            <a:ext cx="0" cy="71628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9" name="椭圆 18"/>
          <p:cNvSpPr/>
          <p:nvPr>
            <p:custDataLst>
              <p:tags r:id="rId12"/>
            </p:custDataLst>
          </p:nvPr>
        </p:nvSpPr>
        <p:spPr>
          <a:xfrm>
            <a:off x="4283710" y="3484245"/>
            <a:ext cx="75565" cy="755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>
            <p:custDataLst>
              <p:tags r:id="rId13"/>
            </p:custDataLst>
          </p:nvPr>
        </p:nvSpPr>
        <p:spPr>
          <a:xfrm>
            <a:off x="1702435" y="3949065"/>
            <a:ext cx="75565" cy="755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14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相线和中性线的辨别</a:t>
            </a:r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5927090" y="3274060"/>
            <a:ext cx="6000750" cy="1704975"/>
          </a:xfrm>
          <a:prstGeom prst="rect">
            <a:avLst/>
          </a:prstGeom>
        </p:spPr>
      </p:pic>
      <p:cxnSp>
        <p:nvCxnSpPr>
          <p:cNvPr id="20" name="直接连接符 19"/>
          <p:cNvCxnSpPr/>
          <p:nvPr>
            <p:custDataLst>
              <p:tags r:id="rId16"/>
            </p:custDataLst>
          </p:nvPr>
        </p:nvCxnSpPr>
        <p:spPr>
          <a:xfrm>
            <a:off x="8487410" y="4701540"/>
            <a:ext cx="83820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17"/>
            </p:custDataLst>
          </p:nvPr>
        </p:nvCxnSpPr>
        <p:spPr>
          <a:xfrm flipH="1" flipV="1">
            <a:off x="7590790" y="3524885"/>
            <a:ext cx="0" cy="117729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18"/>
            </p:custDataLst>
          </p:nvPr>
        </p:nvCxnSpPr>
        <p:spPr>
          <a:xfrm flipH="1" flipV="1">
            <a:off x="10177780" y="3981450"/>
            <a:ext cx="0" cy="71628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椭圆 22"/>
          <p:cNvSpPr/>
          <p:nvPr>
            <p:custDataLst>
              <p:tags r:id="rId19"/>
            </p:custDataLst>
          </p:nvPr>
        </p:nvSpPr>
        <p:spPr>
          <a:xfrm>
            <a:off x="7552690" y="3488690"/>
            <a:ext cx="75565" cy="755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>
            <p:custDataLst>
              <p:tags r:id="rId20"/>
            </p:custDataLst>
          </p:nvPr>
        </p:nvSpPr>
        <p:spPr>
          <a:xfrm>
            <a:off x="10140315" y="3949065"/>
            <a:ext cx="75565" cy="755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8" name="图片 27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8284845" y="3299778"/>
            <a:ext cx="1285875" cy="12858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5" grpId="0" animBg="1"/>
      <p:bldP spid="23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保护线与漏电保护器</a:t>
            </a: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家庭电路的基本组成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31750" y="1258570"/>
            <a:ext cx="1213929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家中有的插座有两个孔，一个孔接中性线，另一个孔接相线。有的插座有三个孔，相应的插头有三个脚。多出来的孔和脚是做什么用的？</a:t>
            </a:r>
          </a:p>
        </p:txBody>
      </p:sp>
      <p:cxnSp>
        <p:nvCxnSpPr>
          <p:cNvPr id="4" name="直接连接符 3"/>
          <p:cNvCxnSpPr/>
          <p:nvPr>
            <p:custDataLst>
              <p:tags r:id="rId7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49" name="图片 4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/>
          <a:srcRect l="31249" r="8516" b="35280"/>
          <a:stretch>
            <a:fillRect/>
          </a:stretch>
        </p:blipFill>
        <p:spPr>
          <a:xfrm>
            <a:off x="1927386" y="2815068"/>
            <a:ext cx="2673983" cy="3200849"/>
          </a:xfrm>
          <a:prstGeom prst="rect">
            <a:avLst/>
          </a:prstGeom>
        </p:spPr>
      </p:pic>
      <p:sp>
        <p:nvSpPr>
          <p:cNvPr id="32" name="文本框 31"/>
          <p:cNvSpPr txBox="1"/>
          <p:nvPr>
            <p:custDataLst>
              <p:tags r:id="rId9"/>
            </p:custDataLst>
          </p:nvPr>
        </p:nvSpPr>
        <p:spPr>
          <a:xfrm>
            <a:off x="521970" y="5153660"/>
            <a:ext cx="11595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/>
              <a:t>中性线</a:t>
            </a:r>
          </a:p>
        </p:txBody>
      </p:sp>
      <p:cxnSp>
        <p:nvCxnSpPr>
          <p:cNvPr id="33" name="直接连接符 32"/>
          <p:cNvCxnSpPr>
            <a:endCxn id="32" idx="0"/>
          </p:cNvCxnSpPr>
          <p:nvPr>
            <p:custDataLst>
              <p:tags r:id="rId10"/>
            </p:custDataLst>
          </p:nvPr>
        </p:nvCxnSpPr>
        <p:spPr>
          <a:xfrm flipH="1">
            <a:off x="1101725" y="4836795"/>
            <a:ext cx="1827530" cy="31686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>
            <p:custDataLst>
              <p:tags r:id="rId11"/>
            </p:custDataLst>
          </p:nvPr>
        </p:nvSpPr>
        <p:spPr>
          <a:xfrm>
            <a:off x="4601210" y="5153660"/>
            <a:ext cx="11595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/>
              <a:t>相线</a:t>
            </a:r>
          </a:p>
        </p:txBody>
      </p:sp>
      <p:cxnSp>
        <p:nvCxnSpPr>
          <p:cNvPr id="10" name="直接连接符 9"/>
          <p:cNvCxnSpPr>
            <a:endCxn id="7" idx="0"/>
          </p:cNvCxnSpPr>
          <p:nvPr>
            <p:custDataLst>
              <p:tags r:id="rId12"/>
            </p:custDataLst>
          </p:nvPr>
        </p:nvCxnSpPr>
        <p:spPr>
          <a:xfrm>
            <a:off x="3495040" y="4848860"/>
            <a:ext cx="1685925" cy="30480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>
            <p:custDataLst>
              <p:tags r:id="rId13"/>
            </p:custDataLst>
          </p:nvPr>
        </p:nvSpPr>
        <p:spPr>
          <a:xfrm>
            <a:off x="2684780" y="2814955"/>
            <a:ext cx="11595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/>
              <a:t>保护线</a:t>
            </a:r>
          </a:p>
        </p:txBody>
      </p:sp>
      <p:cxnSp>
        <p:nvCxnSpPr>
          <p:cNvPr id="13" name="直接连接符 12"/>
          <p:cNvCxnSpPr>
            <a:endCxn id="12" idx="2"/>
          </p:cNvCxnSpPr>
          <p:nvPr>
            <p:custDataLst>
              <p:tags r:id="rId14"/>
            </p:custDataLst>
          </p:nvPr>
        </p:nvCxnSpPr>
        <p:spPr>
          <a:xfrm flipV="1">
            <a:off x="3229610" y="3213735"/>
            <a:ext cx="34925" cy="94234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图片 13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54791" r="30200"/>
          <a:stretch>
            <a:fillRect/>
          </a:stretch>
        </p:blipFill>
        <p:spPr>
          <a:xfrm>
            <a:off x="6312710" y="3041929"/>
            <a:ext cx="4621169" cy="272525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7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保护线与漏电保护器</a:t>
            </a: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家庭电路的基本组成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31750" y="1258570"/>
            <a:ext cx="1213929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altLang="en-US" sz="2400">
                <a:sym typeface="+mn-ea"/>
              </a:rPr>
              <a:t>当把三角插头插在三孔插座里，在把用电器连入电路的同时，也把金属外壳与大地连接起来。</a:t>
            </a:r>
          </a:p>
          <a:p>
            <a:pPr indent="609600" fontAlgn="auto">
              <a:lnSpc>
                <a:spcPct val="150000"/>
              </a:lnSpc>
            </a:pPr>
            <a:r>
              <a:rPr lang="zh-CN" altLang="en-US" sz="2400">
                <a:sym typeface="+mn-ea"/>
              </a:rPr>
              <a:t>万一用电器内部相线绝缘皮破损或失去绝缘性能，使金属外壳与相线接通而带电，电流也会从保护线流走，即使人体接触外壳，一般情况下也不会造成伤害。</a:t>
            </a:r>
            <a:endParaRPr lang="zh-CN" altLang="en-US" sz="2400"/>
          </a:p>
          <a:p>
            <a:pPr indent="609600" fontAlgn="auto">
              <a:lnSpc>
                <a:spcPct val="150000"/>
              </a:lnSpc>
            </a:pPr>
            <a:endParaRPr lang="zh-CN" altLang="en-US" sz="2400">
              <a:latin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11" name="矩形 10"/>
          <p:cNvSpPr/>
          <p:nvPr>
            <p:custDataLst>
              <p:tags r:id="rId7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cxnSp>
        <p:nvCxnSpPr>
          <p:cNvPr id="4" name="直接连接符 3"/>
          <p:cNvCxnSpPr/>
          <p:nvPr>
            <p:custDataLst>
              <p:tags r:id="rId8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5" name="图片 1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676"/>
          <a:stretch>
            <a:fillRect/>
          </a:stretch>
        </p:blipFill>
        <p:spPr>
          <a:xfrm>
            <a:off x="6971042" y="3549502"/>
            <a:ext cx="4836487" cy="2710283"/>
          </a:xfrm>
          <a:prstGeom prst="rect">
            <a:avLst/>
          </a:prstGeom>
        </p:spPr>
      </p:pic>
      <p:sp>
        <p:nvSpPr>
          <p:cNvPr id="3" name="圆角矩形 2"/>
          <p:cNvSpPr/>
          <p:nvPr>
            <p:custDataLst>
              <p:tags r:id="rId10"/>
            </p:custDataLst>
          </p:nvPr>
        </p:nvSpPr>
        <p:spPr>
          <a:xfrm>
            <a:off x="329565" y="3794760"/>
            <a:ext cx="1431290" cy="79629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/>
              <a:t>用电器的金属外壳</a:t>
            </a:r>
          </a:p>
        </p:txBody>
      </p:sp>
      <p:sp>
        <p:nvSpPr>
          <p:cNvPr id="16" name="圆角矩形 15"/>
          <p:cNvSpPr/>
          <p:nvPr>
            <p:custDataLst>
              <p:tags r:id="rId11"/>
            </p:custDataLst>
          </p:nvPr>
        </p:nvSpPr>
        <p:spPr>
          <a:xfrm>
            <a:off x="2385060" y="3794760"/>
            <a:ext cx="1592580" cy="79629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/>
              <a:t>三角插头的上侧插头</a:t>
            </a:r>
          </a:p>
        </p:txBody>
      </p:sp>
      <p:sp>
        <p:nvSpPr>
          <p:cNvPr id="17" name="圆角矩形 16"/>
          <p:cNvSpPr/>
          <p:nvPr>
            <p:custDataLst>
              <p:tags r:id="rId12"/>
            </p:custDataLst>
          </p:nvPr>
        </p:nvSpPr>
        <p:spPr>
          <a:xfrm>
            <a:off x="4474845" y="3794760"/>
            <a:ext cx="1591200" cy="79629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三孔插座的上侧插孔</a:t>
            </a:r>
          </a:p>
        </p:txBody>
      </p:sp>
      <p:sp>
        <p:nvSpPr>
          <p:cNvPr id="18" name="圆角矩形 17"/>
          <p:cNvSpPr/>
          <p:nvPr>
            <p:custDataLst>
              <p:tags r:id="rId13"/>
            </p:custDataLst>
          </p:nvPr>
        </p:nvSpPr>
        <p:spPr>
          <a:xfrm>
            <a:off x="4554800" y="5213985"/>
            <a:ext cx="1431290" cy="79629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地线</a:t>
            </a:r>
          </a:p>
        </p:txBody>
      </p:sp>
      <p:sp>
        <p:nvSpPr>
          <p:cNvPr id="19" name="圆角矩形 18"/>
          <p:cNvSpPr/>
          <p:nvPr>
            <p:custDataLst>
              <p:tags r:id="rId14"/>
            </p:custDataLst>
          </p:nvPr>
        </p:nvSpPr>
        <p:spPr>
          <a:xfrm>
            <a:off x="2465650" y="5213985"/>
            <a:ext cx="1431290" cy="7962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大地</a:t>
            </a:r>
          </a:p>
        </p:txBody>
      </p:sp>
      <p:cxnSp>
        <p:nvCxnSpPr>
          <p:cNvPr id="20" name="直接箭头连接符 19"/>
          <p:cNvCxnSpPr>
            <a:stCxn id="3" idx="3"/>
            <a:endCxn id="16" idx="1"/>
          </p:cNvCxnSpPr>
          <p:nvPr>
            <p:custDataLst>
              <p:tags r:id="rId15"/>
            </p:custDataLst>
          </p:nvPr>
        </p:nvCxnSpPr>
        <p:spPr>
          <a:xfrm>
            <a:off x="1760855" y="4192905"/>
            <a:ext cx="624205" cy="0"/>
          </a:xfrm>
          <a:prstGeom prst="straightConnector1">
            <a:avLst/>
          </a:prstGeom>
          <a:ln w="31750">
            <a:solidFill>
              <a:schemeClr val="accent1">
                <a:lumMod val="50000"/>
              </a:schemeClr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>
            <a:stCxn id="16" idx="3"/>
            <a:endCxn id="17" idx="1"/>
          </p:cNvCxnSpPr>
          <p:nvPr>
            <p:custDataLst>
              <p:tags r:id="rId16"/>
            </p:custDataLst>
          </p:nvPr>
        </p:nvCxnSpPr>
        <p:spPr>
          <a:xfrm>
            <a:off x="3977640" y="4192905"/>
            <a:ext cx="497205" cy="0"/>
          </a:xfrm>
          <a:prstGeom prst="straightConnector1">
            <a:avLst/>
          </a:prstGeom>
          <a:ln w="31750">
            <a:solidFill>
              <a:schemeClr val="accent1">
                <a:lumMod val="75000"/>
              </a:schemeClr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>
            <a:stCxn id="17" idx="2"/>
            <a:endCxn id="18" idx="0"/>
          </p:cNvCxnSpPr>
          <p:nvPr>
            <p:custDataLst>
              <p:tags r:id="rId17"/>
            </p:custDataLst>
          </p:nvPr>
        </p:nvCxnSpPr>
        <p:spPr>
          <a:xfrm flipH="1">
            <a:off x="5270500" y="4591050"/>
            <a:ext cx="0" cy="622935"/>
          </a:xfrm>
          <a:prstGeom prst="straightConnector1">
            <a:avLst/>
          </a:prstGeom>
          <a:ln w="31750">
            <a:solidFill>
              <a:schemeClr val="accent1">
                <a:lumMod val="60000"/>
                <a:lumOff val="40000"/>
              </a:schemeClr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>
            <a:stCxn id="18" idx="1"/>
            <a:endCxn id="19" idx="3"/>
          </p:cNvCxnSpPr>
          <p:nvPr>
            <p:custDataLst>
              <p:tags r:id="rId18"/>
            </p:custDataLst>
          </p:nvPr>
        </p:nvCxnSpPr>
        <p:spPr>
          <a:xfrm flipH="1">
            <a:off x="3896995" y="5612130"/>
            <a:ext cx="657860" cy="0"/>
          </a:xfrm>
          <a:prstGeom prst="straightConnector1">
            <a:avLst/>
          </a:prstGeom>
          <a:ln w="31750">
            <a:solidFill>
              <a:schemeClr val="accent1">
                <a:lumMod val="40000"/>
                <a:lumOff val="60000"/>
              </a:schemeClr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/>
          <p:cNvSpPr txBox="1"/>
          <p:nvPr>
            <p:custDataLst>
              <p:tags r:id="rId2"/>
            </p:custDataLst>
          </p:nvPr>
        </p:nvSpPr>
        <p:spPr>
          <a:xfrm>
            <a:off x="-10160" y="1962785"/>
            <a:ext cx="7571740" cy="249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更长的脚是连接保护线的脚，对应三孔插座的上孔</a:t>
            </a: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设计原因：插入插座时，长脚先接触保护线，使电器金属外壳先接地，保护人体安全；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拔出插座时，长脚后断开保护线，保证拔出插座过程中外壳始终接地，防止外壳漏电导致触电。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-635" y="1384300"/>
            <a:ext cx="12202160" cy="578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6.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观察家里的三角插头，它的三只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脚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中哪只更长？为什么要这样设计？</a:t>
            </a:r>
          </a:p>
        </p:txBody>
      </p:sp>
      <p:sp>
        <p:nvSpPr>
          <p:cNvPr id="5" name="矩形 4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19.2</a:t>
            </a: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家庭电路的基本组成</a:t>
            </a:r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54791" r="30200"/>
          <a:stretch>
            <a:fillRect/>
          </a:stretch>
        </p:blipFill>
        <p:spPr>
          <a:xfrm>
            <a:off x="7581440" y="2071649"/>
            <a:ext cx="4621169" cy="272525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77768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保护线与漏电保护器</a:t>
            </a: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家庭电路的基本组成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31750" y="1258570"/>
            <a:ext cx="7740015" cy="5077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altLang="en-US" sz="2400">
                <a:sym typeface="+mn-ea"/>
              </a:rPr>
              <a:t>虽然家用电器外壳接地对人有一定的保护作用，但是发生故障时并不能保证电路被及时断开，潜在的危险依然存在。</a:t>
            </a:r>
          </a:p>
          <a:p>
            <a:pPr indent="609600" fontAlgn="auto">
              <a:lnSpc>
                <a:spcPct val="150000"/>
              </a:lnSpc>
            </a:pPr>
            <a:r>
              <a:rPr lang="zh-CN" altLang="en-US" sz="2400">
                <a:sym typeface="+mn-ea"/>
              </a:rPr>
              <a:t>一些家庭电路中还会在此基础上安装漏电保护器，它也是一种断路器。</a:t>
            </a:r>
          </a:p>
          <a:p>
            <a:pPr indent="609600" fontAlgn="auto">
              <a:lnSpc>
                <a:spcPct val="150000"/>
              </a:lnSpc>
            </a:pPr>
            <a:r>
              <a:rPr lang="zh-CN" altLang="en-US" sz="2400">
                <a:sym typeface="+mn-ea"/>
              </a:rPr>
              <a:t>在出现以上漏电情况时，它会迅速切断电路。</a:t>
            </a:r>
          </a:p>
          <a:p>
            <a:pPr indent="609600" fontAlgn="auto">
              <a:lnSpc>
                <a:spcPct val="150000"/>
              </a:lnSpc>
            </a:pPr>
            <a:r>
              <a:rPr lang="zh-CN" altLang="en-US" sz="2400">
                <a:sym typeface="+mn-ea"/>
              </a:rPr>
              <a:t>如果站在地上的人不小心接触了相线，电流经过人体流入大地，漏电保护器也会迅速切断电路，对人身起到保护作用。</a:t>
            </a:r>
            <a:endParaRPr lang="zh-CN" altLang="en-US" sz="2400">
              <a:latin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11" name="矩形 10"/>
          <p:cNvSpPr/>
          <p:nvPr>
            <p:custDataLst>
              <p:tags r:id="rId7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cxnSp>
        <p:nvCxnSpPr>
          <p:cNvPr id="4" name="直接连接符 3"/>
          <p:cNvCxnSpPr/>
          <p:nvPr>
            <p:custDataLst>
              <p:tags r:id="rId8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2"/>
          <a:srcRect l="6526" t="4601"/>
          <a:stretch>
            <a:fillRect/>
          </a:stretch>
        </p:blipFill>
        <p:spPr>
          <a:xfrm>
            <a:off x="7772400" y="625475"/>
            <a:ext cx="4419600" cy="62261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素养目标</a:t>
            </a: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845820" y="114617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物理观念：</a:t>
            </a:r>
            <a:r>
              <a:rPr lang="zh-CN" altLang="en-US" sz="2000">
                <a:solidFill>
                  <a:schemeClr val="tx1"/>
                </a:solidFill>
              </a:rPr>
              <a:t>认识家庭电路的基本组成以及各部分的功能与作用。</a:t>
            </a:r>
          </a:p>
        </p:txBody>
      </p:sp>
      <p:sp>
        <p:nvSpPr>
          <p:cNvPr id="13" name="矩形 12"/>
          <p:cNvSpPr/>
          <p:nvPr>
            <p:custDataLst>
              <p:tags r:id="rId7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科学思维：</a:t>
            </a:r>
            <a:r>
              <a:rPr lang="zh-CN" sz="2000">
                <a:solidFill>
                  <a:schemeClr val="tx1"/>
                </a:solidFill>
              </a:rPr>
              <a:t>通过探讨熔断器、断路器、保护线等装置对电路和人体的保护作用，分析测电笔的工作原理，发展科学推理能力。</a:t>
            </a:r>
          </a:p>
        </p:txBody>
      </p:sp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科学探究：</a:t>
            </a:r>
            <a:r>
              <a:rPr lang="zh-CN" altLang="en-US" sz="2000">
                <a:solidFill>
                  <a:schemeClr val="tx1"/>
                </a:solidFill>
              </a:rPr>
              <a:t>通过观察铅锑合金丝熔断的实验现象，解释其材料特性，培养基于证据作出解释的能力。</a:t>
            </a:r>
          </a:p>
        </p:txBody>
      </p:sp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845820" y="455041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科学态度与责任：</a:t>
            </a:r>
            <a:r>
              <a:rPr lang="zh-CN" altLang="en-US" sz="2000">
                <a:solidFill>
                  <a:schemeClr val="tx1"/>
                </a:solidFill>
              </a:rPr>
              <a:t>经历家庭电路基本组成的学习过程，提高在生产生活中应用物理知识的认识，强化安全用电的意识。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3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家庭电路的基本组成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5"/>
            </p:custDataLst>
          </p:nvPr>
        </p:nvSpPr>
        <p:spPr>
          <a:xfrm>
            <a:off x="31750" y="1258570"/>
            <a:ext cx="1215961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altLang="en-US" sz="2400">
                <a:sym typeface="+mn-ea"/>
              </a:rPr>
              <a:t>当家庭电路处于正常工作状态时，线路中</a:t>
            </a:r>
            <a:r>
              <a:rPr lang="en-US" altLang="zh-CN" sz="2400">
                <a:sym typeface="+mn-ea"/>
              </a:rPr>
              <a:t>A</a:t>
            </a:r>
            <a:r>
              <a:rPr lang="zh-CN" altLang="en-US" sz="2400">
                <a:sym typeface="+mn-ea"/>
              </a:rPr>
              <a:t>点和</a:t>
            </a:r>
            <a:r>
              <a:rPr lang="en-US" altLang="zh-CN" sz="2400">
                <a:sym typeface="+mn-ea"/>
              </a:rPr>
              <a:t>B</a:t>
            </a:r>
            <a:r>
              <a:rPr lang="zh-CN" altLang="en-US" sz="2400">
                <a:sym typeface="+mn-ea"/>
              </a:rPr>
              <a:t>点的电流相等，漏电保护器开关处于接通状态。</a:t>
            </a:r>
          </a:p>
          <a:p>
            <a:pPr indent="609600" fontAlgn="auto">
              <a:lnSpc>
                <a:spcPct val="150000"/>
              </a:lnSpc>
            </a:pPr>
            <a:r>
              <a:rPr lang="zh-CN" altLang="en-US" sz="2400">
                <a:sym typeface="+mn-ea"/>
              </a:rPr>
              <a:t>若有人在</a:t>
            </a:r>
            <a:r>
              <a:rPr lang="en-US" altLang="zh-CN" sz="2400">
                <a:sym typeface="+mn-ea"/>
              </a:rPr>
              <a:t>C</a:t>
            </a:r>
            <a:r>
              <a:rPr lang="zh-CN" altLang="en-US" sz="2400">
                <a:sym typeface="+mn-ea"/>
              </a:rPr>
              <a:t>点不慎触电，则相线、人体、大地将构成回路，所产生的电流将不通过中性线，此时通电线路中</a:t>
            </a:r>
            <a:r>
              <a:rPr lang="en-US" altLang="zh-CN" sz="2400">
                <a:sym typeface="+mn-ea"/>
              </a:rPr>
              <a:t>A</a:t>
            </a:r>
            <a:r>
              <a:rPr lang="zh-CN" altLang="en-US" sz="2400">
                <a:sym typeface="+mn-ea"/>
              </a:rPr>
              <a:t>、</a:t>
            </a:r>
            <a:r>
              <a:rPr lang="en-US" altLang="zh-CN" sz="2400">
                <a:sym typeface="+mn-ea"/>
              </a:rPr>
              <a:t>B</a:t>
            </a:r>
            <a:r>
              <a:rPr lang="zh-CN" altLang="en-US" sz="2400">
                <a:sym typeface="+mn-ea"/>
              </a:rPr>
              <a:t>两点的电流不相等，漏电保护器会迅速切断电路，从而起到保护作用。</a:t>
            </a:r>
            <a:endParaRPr lang="zh-CN" altLang="en-US" sz="2400">
              <a:latin typeface="Cambria Math" panose="02040503050406030204" pitchFamily="18" charset="0"/>
              <a:cs typeface="Cambria Math" panose="02040503050406030204" pitchFamily="18" charset="0"/>
            </a:endParaRPr>
          </a:p>
        </p:txBody>
      </p:sp>
      <p:cxnSp>
        <p:nvCxnSpPr>
          <p:cNvPr id="4" name="直接连接符 3"/>
          <p:cNvCxnSpPr/>
          <p:nvPr>
            <p:custDataLst>
              <p:tags r:id="rId6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4" name="组合 13"/>
          <p:cNvGrpSpPr/>
          <p:nvPr>
            <p:custDataLst>
              <p:tags r:id="rId7"/>
            </p:custDataLst>
          </p:nvPr>
        </p:nvGrpSpPr>
        <p:grpSpPr>
          <a:xfrm>
            <a:off x="2501265" y="3950970"/>
            <a:ext cx="7125335" cy="2367280"/>
            <a:chOff x="3939" y="6222"/>
            <a:chExt cx="11221" cy="3728"/>
          </a:xfrm>
        </p:grpSpPr>
        <p:grpSp>
          <p:nvGrpSpPr>
            <p:cNvPr id="3" name="组合 2"/>
            <p:cNvGrpSpPr/>
            <p:nvPr>
              <p:custDataLst>
                <p:tags r:id="rId31"/>
              </p:custDataLst>
            </p:nvPr>
          </p:nvGrpSpPr>
          <p:grpSpPr>
            <a:xfrm>
              <a:off x="3956" y="6222"/>
              <a:ext cx="11204" cy="3729"/>
              <a:chOff x="2477953" y="4225462"/>
              <a:chExt cx="7114255" cy="2368080"/>
            </a:xfrm>
          </p:grpSpPr>
          <p:pic>
            <p:nvPicPr>
              <p:cNvPr id="6" name="图片 5" descr="@@@3790ae01-686d-40ee-a724-a92efdeb69fe"/>
              <p:cNvPicPr>
                <a:picLocks noChangeAspect="1"/>
              </p:cNvPicPr>
              <p:nvPr>
                <p:custDataLst>
                  <p:tags r:id="rId33"/>
                </p:custDataLst>
              </p:nvPr>
            </p:nvPicPr>
            <p:blipFill>
              <a:blip r:embed="rId37"/>
              <a:stretch>
                <a:fillRect/>
              </a:stretch>
            </p:blipFill>
            <p:spPr>
              <a:xfrm>
                <a:off x="2899907" y="4225462"/>
                <a:ext cx="6692301" cy="2368080"/>
              </a:xfrm>
              <a:prstGeom prst="rect">
                <a:avLst/>
              </a:prstGeom>
            </p:spPr>
          </p:pic>
          <p:sp>
            <p:nvSpPr>
              <p:cNvPr id="10" name="文本框 9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2477953" y="4777628"/>
                <a:ext cx="1116106" cy="49244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CN" altLang="en-US" sz="2600"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相线</a:t>
                </a:r>
                <a:endParaRPr lang="zh-CN" altLang="en-US" sz="260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3" name="文本框 12"/>
            <p:cNvSpPr txBox="1"/>
            <p:nvPr>
              <p:custDataLst>
                <p:tags r:id="rId32"/>
              </p:custDataLst>
            </p:nvPr>
          </p:nvSpPr>
          <p:spPr>
            <a:xfrm>
              <a:off x="3939" y="8253"/>
              <a:ext cx="2054" cy="77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2600">
                  <a:latin typeface="宋体" panose="02010600030101010101" pitchFamily="2" charset="-122"/>
                  <a:ea typeface="宋体" panose="02010600030101010101" pitchFamily="2" charset="-122"/>
                </a:rPr>
                <a:t>中性线</a:t>
              </a:r>
            </a:p>
          </p:txBody>
        </p:sp>
      </p:grpSp>
      <p:sp>
        <p:nvSpPr>
          <p:cNvPr id="15" name="文本框 14"/>
          <p:cNvSpPr txBox="1"/>
          <p:nvPr>
            <p:custDataLst>
              <p:tags r:id="rId8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保护线与漏电保护器</a:t>
            </a:r>
          </a:p>
        </p:txBody>
      </p:sp>
      <p:cxnSp>
        <p:nvCxnSpPr>
          <p:cNvPr id="16" name="直接连接符 15"/>
          <p:cNvCxnSpPr/>
          <p:nvPr>
            <p:custDataLst>
              <p:tags r:id="rId9"/>
            </p:custDataLst>
          </p:nvPr>
        </p:nvCxnSpPr>
        <p:spPr>
          <a:xfrm>
            <a:off x="3771900" y="4747260"/>
            <a:ext cx="2667000" cy="0"/>
          </a:xfrm>
          <a:prstGeom prst="line">
            <a:avLst/>
          </a:prstGeom>
          <a:ln w="38100" cap="rnd">
            <a:solidFill>
              <a:srgbClr val="FF000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>
            <p:custDataLst>
              <p:tags r:id="rId10"/>
            </p:custDataLst>
          </p:nvPr>
        </p:nvCxnSpPr>
        <p:spPr>
          <a:xfrm flipH="1" flipV="1">
            <a:off x="6466205" y="4243705"/>
            <a:ext cx="0" cy="482600"/>
          </a:xfrm>
          <a:prstGeom prst="line">
            <a:avLst/>
          </a:prstGeom>
          <a:ln w="38100" cap="rnd">
            <a:solidFill>
              <a:srgbClr val="FF000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11"/>
            </p:custDataLst>
          </p:nvPr>
        </p:nvCxnSpPr>
        <p:spPr>
          <a:xfrm>
            <a:off x="6435725" y="4279265"/>
            <a:ext cx="883920" cy="0"/>
          </a:xfrm>
          <a:prstGeom prst="line">
            <a:avLst/>
          </a:prstGeom>
          <a:ln w="38100" cap="rnd">
            <a:solidFill>
              <a:srgbClr val="FF000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>
            <p:custDataLst>
              <p:tags r:id="rId12"/>
            </p:custDataLst>
          </p:nvPr>
        </p:nvCxnSpPr>
        <p:spPr>
          <a:xfrm flipH="1">
            <a:off x="7324725" y="4223385"/>
            <a:ext cx="0" cy="1884680"/>
          </a:xfrm>
          <a:prstGeom prst="line">
            <a:avLst/>
          </a:prstGeom>
          <a:ln w="38100" cap="rnd">
            <a:solidFill>
              <a:srgbClr val="FF000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13"/>
            </p:custDataLst>
          </p:nvPr>
        </p:nvCxnSpPr>
        <p:spPr>
          <a:xfrm flipH="1">
            <a:off x="6445885" y="6090285"/>
            <a:ext cx="883920" cy="0"/>
          </a:xfrm>
          <a:prstGeom prst="line">
            <a:avLst/>
          </a:prstGeom>
          <a:ln w="38100" cap="rnd">
            <a:solidFill>
              <a:srgbClr val="FF000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14"/>
            </p:custDataLst>
          </p:nvPr>
        </p:nvCxnSpPr>
        <p:spPr>
          <a:xfrm flipH="1" flipV="1">
            <a:off x="6463030" y="5473065"/>
            <a:ext cx="0" cy="645160"/>
          </a:xfrm>
          <a:prstGeom prst="line">
            <a:avLst/>
          </a:prstGeom>
          <a:ln w="38100" cap="rnd">
            <a:solidFill>
              <a:srgbClr val="FF000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>
            <p:custDataLst>
              <p:tags r:id="rId15"/>
            </p:custDataLst>
          </p:nvPr>
        </p:nvCxnSpPr>
        <p:spPr>
          <a:xfrm flipH="1">
            <a:off x="3855085" y="5446395"/>
            <a:ext cx="2590800" cy="0"/>
          </a:xfrm>
          <a:prstGeom prst="line">
            <a:avLst/>
          </a:prstGeom>
          <a:ln w="38100" cap="rnd">
            <a:solidFill>
              <a:srgbClr val="FF000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16"/>
            </p:custDataLst>
          </p:nvPr>
        </p:nvCxnSpPr>
        <p:spPr>
          <a:xfrm>
            <a:off x="3771900" y="4711065"/>
            <a:ext cx="2667000" cy="0"/>
          </a:xfrm>
          <a:prstGeom prst="line">
            <a:avLst/>
          </a:prstGeom>
          <a:ln w="38100" cap="rnd">
            <a:solidFill>
              <a:srgbClr val="00B05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>
            <p:custDataLst>
              <p:tags r:id="rId17"/>
            </p:custDataLst>
          </p:nvPr>
        </p:nvCxnSpPr>
        <p:spPr>
          <a:xfrm flipH="1" flipV="1">
            <a:off x="6435725" y="4243705"/>
            <a:ext cx="0" cy="482600"/>
          </a:xfrm>
          <a:prstGeom prst="line">
            <a:avLst/>
          </a:prstGeom>
          <a:ln w="38100" cap="rnd">
            <a:solidFill>
              <a:srgbClr val="00B05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>
            <p:custDataLst>
              <p:tags r:id="rId18"/>
            </p:custDataLst>
          </p:nvPr>
        </p:nvCxnSpPr>
        <p:spPr>
          <a:xfrm>
            <a:off x="6435725" y="4243070"/>
            <a:ext cx="2936875" cy="0"/>
          </a:xfrm>
          <a:prstGeom prst="line">
            <a:avLst/>
          </a:prstGeom>
          <a:ln w="38100" cap="rnd">
            <a:solidFill>
              <a:srgbClr val="00B05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>
            <p:custDataLst>
              <p:tags r:id="rId19"/>
            </p:custDataLst>
          </p:nvPr>
        </p:nvCxnSpPr>
        <p:spPr>
          <a:xfrm flipH="1">
            <a:off x="9372600" y="4228465"/>
            <a:ext cx="0" cy="1884680"/>
          </a:xfrm>
          <a:prstGeom prst="line">
            <a:avLst/>
          </a:prstGeom>
          <a:ln w="38100" cap="rnd">
            <a:solidFill>
              <a:srgbClr val="00B05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>
            <p:custDataLst>
              <p:tags r:id="rId20"/>
            </p:custDataLst>
          </p:nvPr>
        </p:nvCxnSpPr>
        <p:spPr>
          <a:xfrm flipH="1">
            <a:off x="6434455" y="6130925"/>
            <a:ext cx="2938145" cy="0"/>
          </a:xfrm>
          <a:prstGeom prst="line">
            <a:avLst/>
          </a:prstGeom>
          <a:ln w="38100" cap="rnd">
            <a:solidFill>
              <a:srgbClr val="00B05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>
            <p:custDataLst>
              <p:tags r:id="rId21"/>
            </p:custDataLst>
          </p:nvPr>
        </p:nvCxnSpPr>
        <p:spPr>
          <a:xfrm flipH="1" flipV="1">
            <a:off x="6434455" y="5473065"/>
            <a:ext cx="0" cy="645160"/>
          </a:xfrm>
          <a:prstGeom prst="line">
            <a:avLst/>
          </a:prstGeom>
          <a:ln w="38100" cap="rnd">
            <a:solidFill>
              <a:srgbClr val="00B05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>
            <p:custDataLst>
              <p:tags r:id="rId22"/>
            </p:custDataLst>
          </p:nvPr>
        </p:nvCxnSpPr>
        <p:spPr>
          <a:xfrm flipH="1">
            <a:off x="3848100" y="5471795"/>
            <a:ext cx="2590800" cy="0"/>
          </a:xfrm>
          <a:prstGeom prst="line">
            <a:avLst/>
          </a:prstGeom>
          <a:ln w="38100" cap="rnd">
            <a:solidFill>
              <a:srgbClr val="00B05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>
            <p:custDataLst>
              <p:tags r:id="rId23"/>
            </p:custDataLst>
          </p:nvPr>
        </p:nvCxnSpPr>
        <p:spPr>
          <a:xfrm>
            <a:off x="3803015" y="4783455"/>
            <a:ext cx="2667000" cy="0"/>
          </a:xfrm>
          <a:prstGeom prst="line">
            <a:avLst/>
          </a:prstGeom>
          <a:ln w="38100" cap="rnd">
            <a:solidFill>
              <a:srgbClr val="7030A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>
            <p:custDataLst>
              <p:tags r:id="rId24"/>
            </p:custDataLst>
          </p:nvPr>
        </p:nvCxnSpPr>
        <p:spPr>
          <a:xfrm flipH="1" flipV="1">
            <a:off x="6497955" y="4302125"/>
            <a:ext cx="0" cy="482600"/>
          </a:xfrm>
          <a:prstGeom prst="line">
            <a:avLst/>
          </a:prstGeom>
          <a:ln w="38100" cap="rnd">
            <a:solidFill>
              <a:srgbClr val="7030A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>
            <p:custDataLst>
              <p:tags r:id="rId25"/>
            </p:custDataLst>
          </p:nvPr>
        </p:nvCxnSpPr>
        <p:spPr>
          <a:xfrm>
            <a:off x="6496685" y="4306570"/>
            <a:ext cx="1852295" cy="0"/>
          </a:xfrm>
          <a:prstGeom prst="line">
            <a:avLst/>
          </a:prstGeom>
          <a:ln w="38100" cap="rnd">
            <a:solidFill>
              <a:srgbClr val="7030A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>
            <p:custDataLst>
              <p:tags r:id="rId26"/>
            </p:custDataLst>
          </p:nvPr>
        </p:nvCxnSpPr>
        <p:spPr>
          <a:xfrm flipV="1">
            <a:off x="8340725" y="3620770"/>
            <a:ext cx="2531110" cy="678180"/>
          </a:xfrm>
          <a:prstGeom prst="line">
            <a:avLst/>
          </a:prstGeom>
          <a:ln w="38100" cap="rnd">
            <a:solidFill>
              <a:srgbClr val="7030A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5" name="文本框 34"/>
          <p:cNvSpPr txBox="1"/>
          <p:nvPr>
            <p:custDataLst>
              <p:tags r:id="rId27"/>
            </p:custDataLst>
          </p:nvPr>
        </p:nvSpPr>
        <p:spPr>
          <a:xfrm>
            <a:off x="10664825" y="4139565"/>
            <a:ext cx="3892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人体</a:t>
            </a:r>
          </a:p>
        </p:txBody>
      </p:sp>
      <p:sp>
        <p:nvSpPr>
          <p:cNvPr id="36" name="文本框 35"/>
          <p:cNvSpPr txBox="1"/>
          <p:nvPr>
            <p:custDataLst>
              <p:tags r:id="rId28"/>
            </p:custDataLst>
          </p:nvPr>
        </p:nvSpPr>
        <p:spPr>
          <a:xfrm>
            <a:off x="10455910" y="5523865"/>
            <a:ext cx="8077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大地</a:t>
            </a:r>
          </a:p>
        </p:txBody>
      </p:sp>
      <p:cxnSp>
        <p:nvCxnSpPr>
          <p:cNvPr id="37" name="直接连接符 36"/>
          <p:cNvCxnSpPr>
            <a:stCxn id="35" idx="0"/>
          </p:cNvCxnSpPr>
          <p:nvPr>
            <p:custDataLst>
              <p:tags r:id="rId29"/>
            </p:custDataLst>
          </p:nvPr>
        </p:nvCxnSpPr>
        <p:spPr>
          <a:xfrm flipH="1" flipV="1">
            <a:off x="10859770" y="3605530"/>
            <a:ext cx="0" cy="534035"/>
          </a:xfrm>
          <a:prstGeom prst="line">
            <a:avLst/>
          </a:prstGeom>
          <a:ln w="38100" cap="rnd">
            <a:solidFill>
              <a:srgbClr val="7030A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8" name="直接连接符 37"/>
          <p:cNvCxnSpPr>
            <a:stCxn id="35" idx="2"/>
            <a:endCxn id="36" idx="0"/>
          </p:cNvCxnSpPr>
          <p:nvPr>
            <p:custDataLst>
              <p:tags r:id="rId30"/>
            </p:custDataLst>
          </p:nvPr>
        </p:nvCxnSpPr>
        <p:spPr>
          <a:xfrm flipH="1">
            <a:off x="10859770" y="4784725"/>
            <a:ext cx="0" cy="739140"/>
          </a:xfrm>
          <a:prstGeom prst="line">
            <a:avLst/>
          </a:prstGeom>
          <a:ln w="38100" cap="rnd">
            <a:solidFill>
              <a:srgbClr val="7030A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3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家庭电路的基本组成</a:t>
            </a:r>
            <a:endParaRPr lang="zh-CN" sz="2800" b="1">
              <a:solidFill>
                <a:schemeClr val="bg1"/>
              </a:solidFill>
            </a:endParaRPr>
          </a:p>
        </p:txBody>
      </p:sp>
      <p:cxnSp>
        <p:nvCxnSpPr>
          <p:cNvPr id="4" name="直接连接符 3"/>
          <p:cNvCxnSpPr/>
          <p:nvPr>
            <p:custDataLst>
              <p:tags r:id="rId5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保护线与漏电保护器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780540" y="1814830"/>
          <a:ext cx="8532495" cy="29584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44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4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4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61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漏电保护器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空气开关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61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61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2185670" y="3063875"/>
            <a:ext cx="20669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/>
              <a:t>触发条件</a:t>
            </a: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4619625" y="2879090"/>
            <a:ext cx="2844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/>
              <a:t>有电流从设备或人体直接流入大地</a:t>
            </a:r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7463790" y="2879090"/>
            <a:ext cx="2844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/>
              <a:t>家庭电路中的电流过大</a:t>
            </a: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2185670" y="4041140"/>
            <a:ext cx="20669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/>
              <a:t>作用</a:t>
            </a:r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4558665" y="3856355"/>
            <a:ext cx="297434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/>
              <a:t>防止设备漏电、人触电，保护人身安全</a:t>
            </a:r>
          </a:p>
        </p:txBody>
      </p:sp>
      <p:sp>
        <p:nvSpPr>
          <p:cNvPr id="16" name="文本框 15"/>
          <p:cNvSpPr txBox="1"/>
          <p:nvPr>
            <p:custDataLst>
              <p:tags r:id="rId13"/>
            </p:custDataLst>
          </p:nvPr>
        </p:nvSpPr>
        <p:spPr>
          <a:xfrm>
            <a:off x="7402830" y="3856355"/>
            <a:ext cx="29578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/>
              <a:t>防止电路过载，保护家庭电路不被烧坏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/>
      <p:bldP spid="13" grpId="0"/>
      <p:bldP spid="14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家庭电路的基本组成</a:t>
            </a: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家庭电路的基本组成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31750" y="1258570"/>
            <a:ext cx="120637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家庭电路由进户线、电能表、总开关（含保险装置）、插座、用电器、导线等组成。</a:t>
            </a:r>
          </a:p>
        </p:txBody>
      </p:sp>
      <p:cxnSp>
        <p:nvCxnSpPr>
          <p:cNvPr id="4" name="直接连接符 3"/>
          <p:cNvCxnSpPr/>
          <p:nvPr>
            <p:custDataLst>
              <p:tags r:id="rId7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0" y="2402463"/>
            <a:ext cx="12192000" cy="287447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2072602" y="2462206"/>
            <a:ext cx="5177117" cy="281480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家庭电路的基本组成</a:t>
            </a: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家庭电路的基本组成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31750" y="1258570"/>
            <a:ext cx="120637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家庭电路由进户线、电能表、总开关（含保险装置）、插座、用电器、导线等组成。</a:t>
            </a:r>
          </a:p>
        </p:txBody>
      </p:sp>
      <p:cxnSp>
        <p:nvCxnSpPr>
          <p:cNvPr id="4" name="直接连接符 3"/>
          <p:cNvCxnSpPr/>
          <p:nvPr>
            <p:custDataLst>
              <p:tags r:id="rId7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0" y="2402463"/>
            <a:ext cx="12192000" cy="287447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2809087" y="2401919"/>
            <a:ext cx="2692984" cy="340873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家庭电路的基本组成</a:t>
            </a: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家庭电路的基本组成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31750" y="1258570"/>
            <a:ext cx="120637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家庭电路由进户线、电能表、总开关（含保险装置）、插座、用电器、导线等组成。</a:t>
            </a:r>
          </a:p>
        </p:txBody>
      </p:sp>
      <p:cxnSp>
        <p:nvCxnSpPr>
          <p:cNvPr id="4" name="直接连接符 3"/>
          <p:cNvCxnSpPr/>
          <p:nvPr>
            <p:custDataLst>
              <p:tags r:id="rId7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0" y="2402463"/>
            <a:ext cx="12192000" cy="287447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/>
          <a:srcRect l="29898" t="7731" r="27713" b="6222"/>
          <a:stretch>
            <a:fillRect/>
          </a:stretch>
        </p:blipFill>
        <p:spPr>
          <a:xfrm>
            <a:off x="4914900" y="1258570"/>
            <a:ext cx="2701925" cy="54857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家庭电路的基本组成</a:t>
            </a: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家庭电路的基本组成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31750" y="1258570"/>
            <a:ext cx="120637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家庭电路由进户线、电能表、总开关（含保险装置）、插座、用电器、导线等组成。</a:t>
            </a:r>
          </a:p>
        </p:txBody>
      </p:sp>
      <p:cxnSp>
        <p:nvCxnSpPr>
          <p:cNvPr id="4" name="直接连接符 3"/>
          <p:cNvCxnSpPr/>
          <p:nvPr>
            <p:custDataLst>
              <p:tags r:id="rId7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0" y="2402463"/>
            <a:ext cx="12192000" cy="287447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家庭电路的基本组成</a:t>
            </a: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家庭电路的基本组成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31750" y="1258570"/>
            <a:ext cx="120637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家庭电路由进户线、电能表、总开关（含保险装置）、插座、用电器、导线等组成。</a:t>
            </a:r>
          </a:p>
        </p:txBody>
      </p:sp>
      <p:cxnSp>
        <p:nvCxnSpPr>
          <p:cNvPr id="4" name="直接连接符 3"/>
          <p:cNvCxnSpPr/>
          <p:nvPr>
            <p:custDataLst>
              <p:tags r:id="rId7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0" y="2402463"/>
            <a:ext cx="12192000" cy="2874476"/>
          </a:xfrm>
          <a:prstGeom prst="rect">
            <a:avLst/>
          </a:prstGeom>
        </p:spPr>
      </p:pic>
      <p:pic>
        <p:nvPicPr>
          <p:cNvPr id="7" name="图片 6"/>
          <p:cNvPicPr/>
          <p:nvPr>
            <p:custDataLst>
              <p:tags r:id="rId9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079875" y="1903730"/>
            <a:ext cx="4215765" cy="42157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/>
          <a:srcRect b="10780"/>
          <a:stretch>
            <a:fillRect/>
          </a:stretch>
        </p:blipFill>
        <p:spPr>
          <a:xfrm>
            <a:off x="1780068" y="2671800"/>
            <a:ext cx="8888819" cy="418560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66040" y="1074420"/>
            <a:ext cx="2047875" cy="685800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4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家庭电路的基本组成</a:t>
            </a: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45720" y="1780540"/>
            <a:ext cx="1204214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一种典型的家庭电路配电分支回路的设计方案如图所示。结合你所掌握的家庭电路知识，你能说一说图中设计了几条分支回路吗？每条分支回路的主要用途有哪些？</a:t>
            </a:r>
          </a:p>
        </p:txBody>
      </p:sp>
      <p:sp>
        <p:nvSpPr>
          <p:cNvPr id="17" name="文本框 16"/>
          <p:cNvSpPr txBox="1"/>
          <p:nvPr>
            <p:custDataLst>
              <p:tags r:id="rId9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>
                <a:sym typeface="+mn-ea"/>
              </a:rPr>
              <a:t>家庭电路的基本组成</a:t>
            </a:r>
            <a:endParaRPr lang="zh-CN" altLang="en-US" sz="3200" b="1"/>
          </a:p>
        </p:txBody>
      </p:sp>
      <p:sp>
        <p:nvSpPr>
          <p:cNvPr id="26" name="圆角矩形 25"/>
          <p:cNvSpPr/>
          <p:nvPr>
            <p:custDataLst>
              <p:tags r:id="rId10"/>
            </p:custDataLst>
          </p:nvPr>
        </p:nvSpPr>
        <p:spPr>
          <a:xfrm>
            <a:off x="4966335" y="3168650"/>
            <a:ext cx="1131570" cy="219075"/>
          </a:xfrm>
          <a:prstGeom prst="roundRect">
            <a:avLst/>
          </a:prstGeom>
          <a:noFill/>
          <a:ln w="25400">
            <a:solidFill>
              <a:srgbClr val="D33DC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圆角矩形 26"/>
          <p:cNvSpPr/>
          <p:nvPr>
            <p:custDataLst>
              <p:tags r:id="rId11"/>
            </p:custDataLst>
          </p:nvPr>
        </p:nvSpPr>
        <p:spPr>
          <a:xfrm>
            <a:off x="6894195" y="3168650"/>
            <a:ext cx="1131570" cy="219075"/>
          </a:xfrm>
          <a:prstGeom prst="roundRect">
            <a:avLst/>
          </a:prstGeom>
          <a:noFill/>
          <a:ln w="25400">
            <a:solidFill>
              <a:srgbClr val="D33DC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圆角矩形 28"/>
          <p:cNvSpPr/>
          <p:nvPr>
            <p:custDataLst>
              <p:tags r:id="rId12"/>
            </p:custDataLst>
          </p:nvPr>
        </p:nvSpPr>
        <p:spPr>
          <a:xfrm>
            <a:off x="8822055" y="3168650"/>
            <a:ext cx="1131570" cy="219075"/>
          </a:xfrm>
          <a:prstGeom prst="roundRect">
            <a:avLst/>
          </a:prstGeom>
          <a:noFill/>
          <a:ln w="25400">
            <a:solidFill>
              <a:srgbClr val="D33DC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圆角矩形 29"/>
          <p:cNvSpPr/>
          <p:nvPr>
            <p:custDataLst>
              <p:tags r:id="rId13"/>
            </p:custDataLst>
          </p:nvPr>
        </p:nvSpPr>
        <p:spPr>
          <a:xfrm>
            <a:off x="9238615" y="3607435"/>
            <a:ext cx="346075" cy="911860"/>
          </a:xfrm>
          <a:prstGeom prst="roundRect">
            <a:avLst/>
          </a:prstGeom>
          <a:noFill/>
          <a:ln w="254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圆角矩形 30"/>
          <p:cNvSpPr/>
          <p:nvPr>
            <p:custDataLst>
              <p:tags r:id="rId14"/>
            </p:custDataLst>
          </p:nvPr>
        </p:nvSpPr>
        <p:spPr>
          <a:xfrm>
            <a:off x="5193665" y="3607435"/>
            <a:ext cx="862965" cy="1106805"/>
          </a:xfrm>
          <a:prstGeom prst="roundRect">
            <a:avLst/>
          </a:prstGeom>
          <a:noFill/>
          <a:ln w="254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2" name="图片 3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646488" y="1364615"/>
            <a:ext cx="4899025" cy="54927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-4445" y="66357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课堂小结</a:t>
            </a:r>
            <a:endParaRPr lang="en-US" altLang="zh-CN" sz="3200" b="1"/>
          </a:p>
        </p:txBody>
      </p:sp>
      <p:cxnSp>
        <p:nvCxnSpPr>
          <p:cNvPr id="12" name="直接连接符 11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19.2</a:t>
            </a: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家庭电路的基本组成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grpSp>
        <p:nvGrpSpPr>
          <p:cNvPr id="4" name="组合 3"/>
          <p:cNvGrpSpPr/>
          <p:nvPr>
            <p:custDataLst>
              <p:tags r:id="rId7"/>
            </p:custDataLst>
          </p:nvPr>
        </p:nvGrpSpPr>
        <p:grpSpPr>
          <a:xfrm>
            <a:off x="1026187" y="1806949"/>
            <a:ext cx="510068" cy="4562280"/>
            <a:chOff x="833150" y="1231112"/>
            <a:chExt cx="510068" cy="4537090"/>
          </a:xfrm>
        </p:grpSpPr>
        <p:grpSp>
          <p:nvGrpSpPr>
            <p:cNvPr id="18" name="组合 17"/>
            <p:cNvGrpSpPr/>
            <p:nvPr>
              <p:custDataLst>
                <p:tags r:id="rId34"/>
              </p:custDataLst>
            </p:nvPr>
          </p:nvGrpSpPr>
          <p:grpSpPr>
            <a:xfrm>
              <a:off x="833150" y="1231112"/>
              <a:ext cx="507724" cy="4537090"/>
              <a:chOff x="833150" y="1231112"/>
              <a:chExt cx="507724" cy="4537090"/>
            </a:xfrm>
          </p:grpSpPr>
          <p:grpSp>
            <p:nvGrpSpPr>
              <p:cNvPr id="19" name="组合 18"/>
              <p:cNvGrpSpPr/>
              <p:nvPr>
                <p:custDataLst>
                  <p:tags r:id="rId36"/>
                </p:custDataLst>
              </p:nvPr>
            </p:nvGrpSpPr>
            <p:grpSpPr>
              <a:xfrm>
                <a:off x="833150" y="1231112"/>
                <a:ext cx="507724" cy="4537090"/>
                <a:chOff x="2657774" y="4138348"/>
                <a:chExt cx="487450" cy="780524"/>
              </a:xfrm>
            </p:grpSpPr>
            <p:grpSp>
              <p:nvGrpSpPr>
                <p:cNvPr id="20" name="组合 19"/>
                <p:cNvGrpSpPr/>
                <p:nvPr>
                  <p:custDataLst>
                    <p:tags r:id="rId38"/>
                  </p:custDataLst>
                </p:nvPr>
              </p:nvGrpSpPr>
              <p:grpSpPr>
                <a:xfrm>
                  <a:off x="2657774" y="4138348"/>
                  <a:ext cx="243772" cy="780524"/>
                  <a:chOff x="2414096" y="4138617"/>
                  <a:chExt cx="243772" cy="780524"/>
                </a:xfrm>
              </p:grpSpPr>
              <p:cxnSp>
                <p:nvCxnSpPr>
                  <p:cNvPr id="21" name="直接连接符 20"/>
                  <p:cNvCxnSpPr/>
                  <p:nvPr>
                    <p:custDataLst>
                      <p:tags r:id="rId41"/>
                    </p:custDataLst>
                  </p:nvPr>
                </p:nvCxnSpPr>
                <p:spPr>
                  <a:xfrm flipH="1">
                    <a:off x="2657868" y="4138617"/>
                    <a:ext cx="0" cy="780524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2" name="直接连接符 21"/>
                  <p:cNvCxnSpPr/>
                  <p:nvPr>
                    <p:custDataLst>
                      <p:tags r:id="rId42"/>
                    </p:custDataLst>
                  </p:nvPr>
                </p:nvCxnSpPr>
                <p:spPr>
                  <a:xfrm>
                    <a:off x="2414096" y="4519291"/>
                    <a:ext cx="243678" cy="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</p:cxnSp>
            </p:grpSp>
            <p:cxnSp>
              <p:nvCxnSpPr>
                <p:cNvPr id="24" name="直接连接符 23"/>
                <p:cNvCxnSpPr/>
                <p:nvPr>
                  <p:custDataLst>
                    <p:tags r:id="rId39"/>
                  </p:custDataLst>
                </p:nvPr>
              </p:nvCxnSpPr>
              <p:spPr>
                <a:xfrm>
                  <a:off x="2901546" y="4917893"/>
                  <a:ext cx="243678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25" name="直接连接符 24"/>
                <p:cNvCxnSpPr/>
                <p:nvPr>
                  <p:custDataLst>
                    <p:tags r:id="rId40"/>
                  </p:custDataLst>
                </p:nvPr>
              </p:nvCxnSpPr>
              <p:spPr>
                <a:xfrm>
                  <a:off x="2901546" y="4140324"/>
                  <a:ext cx="243678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</p:grpSp>
          <p:cxnSp>
            <p:nvCxnSpPr>
              <p:cNvPr id="39" name="直接连接符 38"/>
              <p:cNvCxnSpPr/>
              <p:nvPr>
                <p:custDataLst>
                  <p:tags r:id="rId37"/>
                </p:custDataLst>
              </p:nvPr>
            </p:nvCxnSpPr>
            <p:spPr>
              <a:xfrm>
                <a:off x="1072738" y="2966224"/>
                <a:ext cx="253813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40" name="直接连接符 39"/>
            <p:cNvCxnSpPr/>
            <p:nvPr>
              <p:custDataLst>
                <p:tags r:id="rId35"/>
              </p:custDataLst>
            </p:nvPr>
          </p:nvCxnSpPr>
          <p:spPr>
            <a:xfrm>
              <a:off x="1089405" y="4570352"/>
              <a:ext cx="253813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41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533683" y="1045086"/>
            <a:ext cx="8768197" cy="5548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①作用：电流过大时，切断电路</a:t>
            </a:r>
            <a:r>
              <a:rPr kumimoji="1" lang="en-US" altLang="zh-CN" sz="2400" b="0" i="0" u="none" strike="noStrike" kern="1200" cap="none" spc="-60" normalizeH="0" baseline="0" noProof="0">
                <a:ln>
                  <a:noFill/>
                </a:ln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  <a:endParaRPr kumimoji="1" lang="zh-CN" altLang="en-US" sz="2400" b="0" i="0" u="none" strike="noStrike" kern="1200" cap="none" spc="-60" normalizeH="0" baseline="0" noProof="0">
              <a:ln>
                <a:noFill/>
              </a:ln>
              <a:effectLst/>
              <a:uLnTx/>
              <a:uFillTx/>
              <a:latin typeface="+mj-ea"/>
              <a:ea typeface="+mj-ea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②当电流大于保险丝的额定电流时，保险丝会熔断。</a:t>
            </a: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j-ea"/>
              <a:ea typeface="+mj-ea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③空气开关：当电路中电流过大时，自动断开，切断电路</a:t>
            </a:r>
            <a:r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ts val="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①构造：笔尖金属体、电阻、氖管、弹簧和笔尾金属体等</a:t>
            </a:r>
            <a:r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②使用：使用时，手指按住金属笔卡，用笔尖接触被测导线</a:t>
            </a:r>
            <a:r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. </a:t>
            </a:r>
          </a:p>
          <a:p>
            <a:pPr lvl="0" defTabSz="457200">
              <a:lnSpc>
                <a:spcPts val="4000"/>
              </a:lnSpc>
              <a:spcBef>
                <a:spcPct val="0"/>
              </a:spcBef>
              <a:buSzTx/>
              <a:buNone/>
              <a:defRPr/>
            </a:pPr>
            <a:r>
              <a:rPr kumimoji="1" lang="zh-CN" altLang="en-US" sz="2400">
                <a:solidFill>
                  <a:srgbClr val="0070C0"/>
                </a:solidFill>
                <a:latin typeface="+mj-ea"/>
                <a:ea typeface="+mj-ea"/>
                <a:cs typeface="Times New Roman" panose="02020603050405020304" pitchFamily="18" charset="0"/>
              </a:rPr>
              <a:t>③辨别：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接触相线</a:t>
            </a:r>
            <a:r>
              <a:rPr kumimoji="1" lang="zh-CN" altLang="en-US" sz="2400">
                <a:solidFill>
                  <a:srgbClr val="0070C0"/>
                </a:solidFill>
                <a:latin typeface="+mj-ea"/>
                <a:cs typeface="Times New Roman" panose="02020603050405020304" pitchFamily="18" charset="0"/>
              </a:rPr>
              <a:t>氖管发光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；接触中性线</a:t>
            </a:r>
            <a:r>
              <a:rPr kumimoji="1" lang="zh-CN" altLang="en-US" sz="2400">
                <a:solidFill>
                  <a:srgbClr val="0070C0"/>
                </a:solidFill>
                <a:latin typeface="+mj-ea"/>
                <a:cs typeface="Times New Roman" panose="02020603050405020304" pitchFamily="18" charset="0"/>
              </a:rPr>
              <a:t>氖管不发光</a:t>
            </a:r>
            <a:r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ts val="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①三线插头：</a:t>
            </a:r>
            <a:r>
              <a:rPr kumimoji="1" lang="zh-CN" altLang="en-US" sz="2400" b="0" i="0" u="none" strike="noStrike" kern="1200" cap="none" spc="-150" normalizeH="0" baseline="0" noProof="0">
                <a:ln>
                  <a:noFill/>
                </a:ln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上脚接用电器的外壳</a:t>
            </a:r>
            <a:r>
              <a:rPr kumimoji="1" lang="en-US" altLang="zh-CN" sz="2400" b="0" i="0" u="none" strike="noStrike" kern="1200" cap="none" spc="-150" normalizeH="0" baseline="0" noProof="0">
                <a:ln>
                  <a:noFill/>
                </a:ln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②三孔插座接法：左零右火上接地</a:t>
            </a:r>
            <a:r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③漏电保护器：漏电或人触电时，会自动切断电源</a:t>
            </a:r>
            <a:r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ea"/>
                <a:ea typeface="+mj-ea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</a:p>
          <a:p>
            <a:pPr lvl="0" defTabSz="457200">
              <a:lnSpc>
                <a:spcPts val="4000"/>
              </a:lnSpc>
              <a:spcBef>
                <a:spcPts val="600"/>
              </a:spcBef>
              <a:buSzTx/>
              <a:buNone/>
              <a:defRPr/>
            </a:pPr>
            <a:r>
              <a:rPr kumimoji="1" lang="zh-CN" altLang="en-US" sz="2400">
                <a:solidFill>
                  <a:srgbClr val="0070C0"/>
                </a:solidFill>
                <a:latin typeface="+mj-ea"/>
                <a:ea typeface="+mj-ea"/>
                <a:cs typeface="Times New Roman" panose="02020603050405020304" pitchFamily="18" charset="0"/>
              </a:rPr>
              <a:t>进户线、电能表、总开关（含保险装置）、插座、用电器等</a:t>
            </a:r>
            <a:r>
              <a:rPr kumimoji="1" lang="en-US" altLang="zh-CN" sz="2400">
                <a:solidFill>
                  <a:srgbClr val="0070C0"/>
                </a:solidFill>
                <a:latin typeface="+mj-ea"/>
                <a:ea typeface="+mj-ea"/>
                <a:cs typeface="Times New Roman" panose="02020603050405020304" pitchFamily="18" charset="0"/>
              </a:rPr>
              <a:t>.</a:t>
            </a: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ea"/>
              <a:ea typeface="+mj-ea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42" name="Rectangle 9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175296" y="2650477"/>
            <a:ext cx="5122552" cy="563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060" b="0" i="0" u="none" strike="noStrike" kern="1200" cap="none" spc="0" normalizeH="0" baseline="0" noProof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+mj-ea"/>
                <a:ea typeface="+mj-ea"/>
                <a:cs typeface="Helvetica" panose="020B0604020202020204" pitchFamily="34" charset="0"/>
                <a:sym typeface="Arial" panose="020B0604020202020204" pitchFamily="34" charset="0"/>
              </a:rPr>
              <a:t>           </a:t>
            </a:r>
          </a:p>
        </p:txBody>
      </p:sp>
      <p:sp>
        <p:nvSpPr>
          <p:cNvPr id="43" name="Text Box 1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40240" y="2386760"/>
            <a:ext cx="584775" cy="32905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ysClr val="windowText" lastClr="000000"/>
            </a:solidFill>
          </a:ln>
        </p:spPr>
        <p:txBody>
          <a:bodyPr vert="eaVert" wrap="square"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  <a:cs typeface="Helvetica" panose="020B0604020202020204" pitchFamily="34" charset="0"/>
                <a:sym typeface="Arial" panose="020B0604020202020204" pitchFamily="34" charset="0"/>
              </a:rPr>
              <a:t>家庭电路的基本组成</a:t>
            </a:r>
          </a:p>
        </p:txBody>
      </p:sp>
      <p:sp>
        <p:nvSpPr>
          <p:cNvPr id="44" name="Text Box 2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510218" y="1613994"/>
            <a:ext cx="1754317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</a:ln>
        </p:spPr>
        <p:txBody>
          <a:bodyPr wrap="square"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  <a:cs typeface="Helvetica" panose="020B0604020202020204" pitchFamily="34" charset="0"/>
                <a:sym typeface="Arial" panose="020B0604020202020204" pitchFamily="34" charset="0"/>
              </a:rPr>
              <a:t>保险丝</a:t>
            </a:r>
            <a:endParaRPr kumimoji="1" lang="en-US" altLang="zh-CN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ea"/>
              <a:ea typeface="+mj-ea"/>
              <a:cs typeface="Helvetica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5" name="Text Box 2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510215" y="3306538"/>
            <a:ext cx="1754323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</a:ln>
        </p:spPr>
        <p:txBody>
          <a:bodyPr wrap="square"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  <a:cs typeface="Helvetica" panose="020B0604020202020204" pitchFamily="34" charset="0"/>
                <a:sym typeface="Arial" panose="020B0604020202020204" pitchFamily="34" charset="0"/>
              </a:rPr>
              <a:t>测电笔</a:t>
            </a:r>
            <a:endParaRPr kumimoji="1" lang="en-US" altLang="zh-CN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ea"/>
              <a:ea typeface="+mj-ea"/>
              <a:cs typeface="Helvetica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46" name="组合 45"/>
          <p:cNvGrpSpPr/>
          <p:nvPr>
            <p:custDataLst>
              <p:tags r:id="rId13"/>
            </p:custDataLst>
          </p:nvPr>
        </p:nvGrpSpPr>
        <p:grpSpPr>
          <a:xfrm>
            <a:off x="3293378" y="1330940"/>
            <a:ext cx="317741" cy="1128057"/>
            <a:chOff x="2657869" y="4138348"/>
            <a:chExt cx="487355" cy="780524"/>
          </a:xfrm>
        </p:grpSpPr>
        <p:grpSp>
          <p:nvGrpSpPr>
            <p:cNvPr id="47" name="组合 46"/>
            <p:cNvGrpSpPr/>
            <p:nvPr>
              <p:custDataLst>
                <p:tags r:id="rId29"/>
              </p:custDataLst>
            </p:nvPr>
          </p:nvGrpSpPr>
          <p:grpSpPr>
            <a:xfrm>
              <a:off x="2657869" y="4138348"/>
              <a:ext cx="243677" cy="780524"/>
              <a:chOff x="2414191" y="4138617"/>
              <a:chExt cx="243677" cy="780524"/>
            </a:xfrm>
          </p:grpSpPr>
          <p:cxnSp>
            <p:nvCxnSpPr>
              <p:cNvPr id="48" name="直接连接符 47"/>
              <p:cNvCxnSpPr/>
              <p:nvPr>
                <p:custDataLst>
                  <p:tags r:id="rId32"/>
                </p:custDataLst>
              </p:nvPr>
            </p:nvCxnSpPr>
            <p:spPr>
              <a:xfrm flipH="1">
                <a:off x="2657868" y="4138617"/>
                <a:ext cx="0" cy="780524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9" name="直接连接符 48"/>
              <p:cNvCxnSpPr/>
              <p:nvPr>
                <p:custDataLst>
                  <p:tags r:id="rId33"/>
                </p:custDataLst>
              </p:nvPr>
            </p:nvCxnSpPr>
            <p:spPr>
              <a:xfrm>
                <a:off x="2414191" y="4520339"/>
                <a:ext cx="242080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50" name="直接连接符 49"/>
            <p:cNvCxnSpPr/>
            <p:nvPr>
              <p:custDataLst>
                <p:tags r:id="rId30"/>
              </p:custDataLst>
            </p:nvPr>
          </p:nvCxnSpPr>
          <p:spPr>
            <a:xfrm>
              <a:off x="2901546" y="4915217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51" name="直接连接符 50"/>
            <p:cNvCxnSpPr/>
            <p:nvPr>
              <p:custDataLst>
                <p:tags r:id="rId31"/>
              </p:custDataLst>
            </p:nvPr>
          </p:nvCxnSpPr>
          <p:spPr>
            <a:xfrm>
              <a:off x="2901546" y="4140324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52" name="组合 51"/>
          <p:cNvGrpSpPr/>
          <p:nvPr>
            <p:custDataLst>
              <p:tags r:id="rId14"/>
            </p:custDataLst>
          </p:nvPr>
        </p:nvGrpSpPr>
        <p:grpSpPr>
          <a:xfrm>
            <a:off x="3278072" y="3010683"/>
            <a:ext cx="373006" cy="1109684"/>
            <a:chOff x="2657869" y="4138348"/>
            <a:chExt cx="487355" cy="780524"/>
          </a:xfrm>
        </p:grpSpPr>
        <p:grpSp>
          <p:nvGrpSpPr>
            <p:cNvPr id="53" name="组合 52"/>
            <p:cNvGrpSpPr/>
            <p:nvPr>
              <p:custDataLst>
                <p:tags r:id="rId24"/>
              </p:custDataLst>
            </p:nvPr>
          </p:nvGrpSpPr>
          <p:grpSpPr>
            <a:xfrm>
              <a:off x="2657869" y="4138348"/>
              <a:ext cx="243677" cy="780524"/>
              <a:chOff x="2414191" y="4138617"/>
              <a:chExt cx="243677" cy="780524"/>
            </a:xfrm>
          </p:grpSpPr>
          <p:cxnSp>
            <p:nvCxnSpPr>
              <p:cNvPr id="60" name="直接连接符 59"/>
              <p:cNvCxnSpPr/>
              <p:nvPr>
                <p:custDataLst>
                  <p:tags r:id="rId27"/>
                </p:custDataLst>
              </p:nvPr>
            </p:nvCxnSpPr>
            <p:spPr>
              <a:xfrm flipH="1">
                <a:off x="2657868" y="4138617"/>
                <a:ext cx="0" cy="780524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1" name="直接连接符 60"/>
              <p:cNvCxnSpPr/>
              <p:nvPr>
                <p:custDataLst>
                  <p:tags r:id="rId28"/>
                </p:custDataLst>
              </p:nvPr>
            </p:nvCxnSpPr>
            <p:spPr>
              <a:xfrm>
                <a:off x="2414191" y="4520339"/>
                <a:ext cx="242080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62" name="直接连接符 61"/>
            <p:cNvCxnSpPr/>
            <p:nvPr>
              <p:custDataLst>
                <p:tags r:id="rId25"/>
              </p:custDataLst>
            </p:nvPr>
          </p:nvCxnSpPr>
          <p:spPr>
            <a:xfrm>
              <a:off x="2901546" y="4915217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63" name="直接连接符 62"/>
            <p:cNvCxnSpPr/>
            <p:nvPr>
              <p:custDataLst>
                <p:tags r:id="rId26"/>
              </p:custDataLst>
            </p:nvPr>
          </p:nvCxnSpPr>
          <p:spPr>
            <a:xfrm>
              <a:off x="2901546" y="4140324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64" name="组合 63"/>
          <p:cNvGrpSpPr/>
          <p:nvPr>
            <p:custDataLst>
              <p:tags r:id="rId15"/>
            </p:custDataLst>
          </p:nvPr>
        </p:nvGrpSpPr>
        <p:grpSpPr>
          <a:xfrm>
            <a:off x="3249104" y="4714419"/>
            <a:ext cx="373006" cy="1060758"/>
            <a:chOff x="2657869" y="4138348"/>
            <a:chExt cx="487355" cy="780524"/>
          </a:xfrm>
        </p:grpSpPr>
        <p:grpSp>
          <p:nvGrpSpPr>
            <p:cNvPr id="65" name="组合 64"/>
            <p:cNvGrpSpPr/>
            <p:nvPr>
              <p:custDataLst>
                <p:tags r:id="rId19"/>
              </p:custDataLst>
            </p:nvPr>
          </p:nvGrpSpPr>
          <p:grpSpPr>
            <a:xfrm>
              <a:off x="2657869" y="4138348"/>
              <a:ext cx="243677" cy="780524"/>
              <a:chOff x="2414191" y="4138617"/>
              <a:chExt cx="243677" cy="780524"/>
            </a:xfrm>
          </p:grpSpPr>
          <p:cxnSp>
            <p:nvCxnSpPr>
              <p:cNvPr id="66" name="直接连接符 65"/>
              <p:cNvCxnSpPr/>
              <p:nvPr>
                <p:custDataLst>
                  <p:tags r:id="rId22"/>
                </p:custDataLst>
              </p:nvPr>
            </p:nvCxnSpPr>
            <p:spPr>
              <a:xfrm flipH="1">
                <a:off x="2657868" y="4138617"/>
                <a:ext cx="0" cy="780524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7" name="直接连接符 66"/>
              <p:cNvCxnSpPr/>
              <p:nvPr>
                <p:custDataLst>
                  <p:tags r:id="rId23"/>
                </p:custDataLst>
              </p:nvPr>
            </p:nvCxnSpPr>
            <p:spPr>
              <a:xfrm>
                <a:off x="2414191" y="4520339"/>
                <a:ext cx="242080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68" name="直接连接符 67"/>
            <p:cNvCxnSpPr/>
            <p:nvPr>
              <p:custDataLst>
                <p:tags r:id="rId20"/>
              </p:custDataLst>
            </p:nvPr>
          </p:nvCxnSpPr>
          <p:spPr>
            <a:xfrm>
              <a:off x="2901546" y="4915217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69" name="直接连接符 68"/>
            <p:cNvCxnSpPr/>
            <p:nvPr>
              <p:custDataLst>
                <p:tags r:id="rId21"/>
              </p:custDataLst>
            </p:nvPr>
          </p:nvCxnSpPr>
          <p:spPr>
            <a:xfrm>
              <a:off x="2901546" y="4140324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70" name="矩形 69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437385" y="4769291"/>
            <a:ext cx="1810497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</a:ln>
        </p:spPr>
        <p:txBody>
          <a:bodyPr wrap="square"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  <a:cs typeface="Helvetica" panose="020B0604020202020204" pitchFamily="34" charset="0"/>
                <a:sym typeface="Arial" panose="020B0604020202020204" pitchFamily="34" charset="0"/>
              </a:rPr>
              <a:t>保护线和漏电保护器</a:t>
            </a:r>
            <a:endParaRPr kumimoji="1" lang="en-US" altLang="zh-CN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ea"/>
              <a:ea typeface="+mj-ea"/>
              <a:cs typeface="Helvetica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1" name="矩形 70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447276" y="5896560"/>
            <a:ext cx="1810496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</a:ln>
        </p:spPr>
        <p:txBody>
          <a:bodyPr wrap="square"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lvl="0" algn="ctr" defTabSz="457200">
              <a:spcBef>
                <a:spcPct val="0"/>
              </a:spcBef>
              <a:buNone/>
              <a:defRPr/>
            </a:pPr>
            <a:r>
              <a:rPr kumimoji="1" lang="zh-CN" altLang="en-US" sz="2200">
                <a:solidFill>
                  <a:prstClr val="black"/>
                </a:solidFill>
                <a:latin typeface="+mj-ea"/>
                <a:ea typeface="+mj-ea"/>
                <a:cs typeface="Helvetica" panose="020B0604020202020204" pitchFamily="34" charset="0"/>
              </a:rPr>
              <a:t>家庭电路的基本组成</a:t>
            </a:r>
          </a:p>
        </p:txBody>
      </p:sp>
      <p:cxnSp>
        <p:nvCxnSpPr>
          <p:cNvPr id="72" name="直接连接符 71"/>
          <p:cNvCxnSpPr/>
          <p:nvPr>
            <p:custDataLst>
              <p:tags r:id="rId18"/>
            </p:custDataLst>
          </p:nvPr>
        </p:nvCxnSpPr>
        <p:spPr>
          <a:xfrm>
            <a:off x="3271952" y="6322161"/>
            <a:ext cx="317751" cy="0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</p:spTree>
    <p:custDataLst>
      <p:tags r:id="rId1"/>
    </p:custData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/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-635" y="1962785"/>
                <a:ext cx="12192000" cy="16941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解：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根据焦耳定律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𝑄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𝐼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2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𝑅𝑡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在电流异常增大时，电阻较大可以使保险丝能更快地产生较多热量，使温度迅速升高，及时熔断，切断电路。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熔点较低是指当温度升高到熔点时，保险丝能够及时熔断，切断电路，避免用电器或导线因过热损坏、起火。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-635" y="1962785"/>
                <a:ext cx="12192000" cy="1694180"/>
              </a:xfrm>
              <a:prstGeom prst="rect">
                <a:avLst/>
              </a:prstGeom>
              <a:blipFill rotWithShape="1">
                <a:blip r:embed="rId12"/>
                <a:stretch>
                  <a:fillRect r="-7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-635" y="1384300"/>
            <a:ext cx="12202160" cy="578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为什么要求保险丝的熔点较低、电阻较大？</a:t>
            </a:r>
          </a:p>
        </p:txBody>
      </p:sp>
      <p:sp>
        <p:nvSpPr>
          <p:cNvPr id="5" name="矩形 4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19.2</a:t>
            </a: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家庭电路的基本组成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重、难点</a:t>
            </a: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教学重点：</a:t>
            </a:r>
            <a:r>
              <a:rPr lang="zh-CN" sz="2000">
                <a:solidFill>
                  <a:schemeClr val="tx1"/>
                </a:solidFill>
              </a:rPr>
              <a:t>电流过大的防护；家庭电路的基本组成。</a:t>
            </a:r>
          </a:p>
        </p:txBody>
      </p:sp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教学难点：</a:t>
            </a:r>
            <a:r>
              <a:rPr lang="zh-CN" sz="2000">
                <a:solidFill>
                  <a:schemeClr val="tx1"/>
                </a:solidFill>
              </a:rPr>
              <a:t>相线和中性线的辨别；保护线的作用。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2040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如图所示是某测电笔的外形图，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所指的部位如图中标注所示。</a:t>
            </a:r>
          </a:p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）用测电笔辨别某裸露导线是相线还是中性线时，应该用手握着测电笔的哪个部位？用测电笔的哪个部位接触导线？依据什么现象判断裸露的导线是中性线还是相线？</a:t>
            </a:r>
          </a:p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）为什么要把塑料套管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套在金属笔杆上？</a:t>
            </a: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19.2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家庭电路的基本组成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268085" y="3094355"/>
            <a:ext cx="5934075" cy="2152650"/>
          </a:xfrm>
          <a:prstGeom prst="rect">
            <a:avLst/>
          </a:prstGeom>
        </p:spPr>
      </p:pic>
      <p:sp>
        <p:nvSpPr>
          <p:cNvPr id="29" name="文本框 28"/>
          <p:cNvSpPr txBox="1"/>
          <p:nvPr>
            <p:custDataLst>
              <p:tags r:id="rId9"/>
            </p:custDataLst>
          </p:nvPr>
        </p:nvSpPr>
        <p:spPr>
          <a:xfrm>
            <a:off x="-10160" y="3424555"/>
            <a:ext cx="12192000" cy="3291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）测电笔的使用方法：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①手握部位：金属笔卡（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部位）需让人体与测电笔形成通路；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②接触部位：金属笔卡（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部位）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这样连接的通路中有大电阻，能够使通过人体的电流处于安全范围。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③判断依据：若接触的是相线，测电笔内部氖管发光；若接触的是中性线，氖管不发光。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）塑料管套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的作用：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     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塑料是绝缘体，套在金属笔杆上可防止人体直接接触金属笔杆，避免触电风险，保障使用安全。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/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-10160" y="2449830"/>
                <a:ext cx="12192000" cy="4543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解：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①估算通过人体的电流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已知家庭电路的电压为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𝑈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=220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𝑉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，测电笔内部的电阻为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𝑅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6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𝛺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。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根据欧姆定律可得：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𝐼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𝑈</m:t>
                        </m:r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𝑅</m:t>
                        </m:r>
                      </m:den>
                    </m:f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220</m:t>
                        </m:r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𝑉</m:t>
                        </m:r>
                      </m:num>
                      <m:den>
                        <m:sSup>
                          <m:sSupPr>
                            <m:ctrlP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  <a:sym typeface="+mn-ea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  <a:sym typeface="+mn-ea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  <a:sym typeface="+mn-ea"/>
                              </a:rPr>
                              <m:t>6</m:t>
                            </m:r>
                          </m:sup>
                        </m:s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𝛺</m:t>
                        </m:r>
                      </m:den>
                    </m:f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=2.2×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−4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𝐴</m:t>
                    </m:r>
                  </m:oMath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②计算</a:t>
                </a:r>
                <a:r>
                  <a:rPr lang="en-US" altLang="zh-CN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25W</a:t>
                </a: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灯泡的正常工作电流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已知家庭电路的电压为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𝑈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=220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𝑉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，灯泡的功率为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𝑃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灯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=25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𝑊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。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根据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𝑃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𝑈𝐼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可得：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𝐼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灯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  <a:sym typeface="+mn-ea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  <a:sym typeface="+mn-ea"/>
                              </a:rPr>
                              <m:t>灯</m:t>
                            </m:r>
                          </m:sub>
                        </m:sSub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𝑈</m:t>
                        </m:r>
                      </m:den>
                    </m:f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25</m:t>
                        </m:r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𝑊</m:t>
                        </m:r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220</m:t>
                        </m:r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𝑉</m:t>
                        </m:r>
                      </m:den>
                    </m:f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≈0.114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𝐴</m:t>
                    </m:r>
                  </m:oMath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③求电流的比例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𝐼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灯</m:t>
                              </m:r>
                            </m:sub>
                          </m:sSub>
                        </m:den>
                      </m:f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2.2×</m:t>
                          </m:r>
                          <m:sSup>
                            <m:sSupPr>
                              <m:ctrlP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−4</m:t>
                              </m:r>
                            </m:sup>
                          </m:sSup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𝐴</m:t>
                          </m:r>
                        </m:num>
                        <m:den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0.114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𝐴</m:t>
                          </m:r>
                        </m:den>
                      </m:f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≈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518</m:t>
                          </m:r>
                        </m:den>
                      </m:f>
                    </m:oMath>
                  </m:oMathPara>
                </a14:m>
                <a:endParaRPr lang="zh-CN" altLang="en-US" sz="2000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-10160" y="2449830"/>
                <a:ext cx="12192000" cy="454342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-635" y="1384300"/>
            <a:ext cx="1220216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根据课本提供的数据，利用欧姆定律，估算正确使用测电笔判断家庭电路相线时通过人体的电流。这个电流大约是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25W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灯泡正常工作电流的多少分之一？</a:t>
            </a:r>
          </a:p>
        </p:txBody>
      </p:sp>
      <p:sp>
        <p:nvSpPr>
          <p:cNvPr id="5" name="矩形 4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19.2</a:t>
            </a: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家庭电路的基本组成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578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请用笔画线表示导线，将图中的电灯、开关和插座接入家庭电路中。</a:t>
            </a: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19.2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家庭电路的基本组成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2738120" y="2242820"/>
            <a:ext cx="6715125" cy="2371725"/>
          </a:xfrm>
          <a:prstGeom prst="rect">
            <a:avLst/>
          </a:prstGeom>
        </p:spPr>
      </p:pic>
      <p:cxnSp>
        <p:nvCxnSpPr>
          <p:cNvPr id="9" name="直接连接符 8"/>
          <p:cNvCxnSpPr/>
          <p:nvPr>
            <p:custDataLst>
              <p:tags r:id="rId9"/>
            </p:custDataLst>
          </p:nvPr>
        </p:nvCxnSpPr>
        <p:spPr>
          <a:xfrm flipH="1" flipV="1">
            <a:off x="3814445" y="2938145"/>
            <a:ext cx="0" cy="1264920"/>
          </a:xfrm>
          <a:prstGeom prst="line">
            <a:avLst/>
          </a:prstGeom>
          <a:ln w="19050" cap="rnd">
            <a:solidFill>
              <a:srgbClr val="C0000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0"/>
            </p:custDataLst>
          </p:nvPr>
        </p:nvCxnSpPr>
        <p:spPr>
          <a:xfrm flipH="1" flipV="1">
            <a:off x="4810125" y="2519045"/>
            <a:ext cx="0" cy="1684020"/>
          </a:xfrm>
          <a:prstGeom prst="line">
            <a:avLst/>
          </a:prstGeom>
          <a:ln w="19050" cap="rnd">
            <a:solidFill>
              <a:srgbClr val="C0000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H="1" flipV="1">
            <a:off x="4317365" y="3339465"/>
            <a:ext cx="0" cy="266700"/>
          </a:xfrm>
          <a:prstGeom prst="line">
            <a:avLst/>
          </a:prstGeom>
          <a:ln w="19050" cap="rnd">
            <a:solidFill>
              <a:srgbClr val="C0000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>
            <a:off x="5960745" y="3740785"/>
            <a:ext cx="1104900" cy="0"/>
          </a:xfrm>
          <a:prstGeom prst="line">
            <a:avLst/>
          </a:prstGeom>
          <a:ln w="19050" cap="rnd">
            <a:solidFill>
              <a:srgbClr val="C0000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>
            <p:custDataLst>
              <p:tags r:id="rId13"/>
            </p:custDataLst>
          </p:nvPr>
        </p:nvCxnSpPr>
        <p:spPr>
          <a:xfrm flipH="1" flipV="1">
            <a:off x="7221855" y="2525395"/>
            <a:ext cx="0" cy="1223010"/>
          </a:xfrm>
          <a:prstGeom prst="line">
            <a:avLst/>
          </a:prstGeom>
          <a:ln w="19050" cap="rnd">
            <a:solidFill>
              <a:srgbClr val="C0000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>
            <p:custDataLst>
              <p:tags r:id="rId14"/>
            </p:custDataLst>
          </p:nvPr>
        </p:nvCxnSpPr>
        <p:spPr>
          <a:xfrm flipH="1" flipV="1">
            <a:off x="5804535" y="2936875"/>
            <a:ext cx="0" cy="811530"/>
          </a:xfrm>
          <a:prstGeom prst="line">
            <a:avLst/>
          </a:prstGeom>
          <a:ln w="19050" cap="rnd">
            <a:solidFill>
              <a:srgbClr val="C0000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8" name="椭圆 17"/>
          <p:cNvSpPr/>
          <p:nvPr>
            <p:custDataLst>
              <p:tags r:id="rId15"/>
            </p:custDataLst>
          </p:nvPr>
        </p:nvSpPr>
        <p:spPr>
          <a:xfrm>
            <a:off x="3776345" y="2906395"/>
            <a:ext cx="75565" cy="755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>
            <p:custDataLst>
              <p:tags r:id="rId16"/>
            </p:custDataLst>
          </p:nvPr>
        </p:nvSpPr>
        <p:spPr>
          <a:xfrm>
            <a:off x="4772025" y="2499995"/>
            <a:ext cx="75565" cy="755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>
            <p:custDataLst>
              <p:tags r:id="rId17"/>
            </p:custDataLst>
          </p:nvPr>
        </p:nvSpPr>
        <p:spPr>
          <a:xfrm>
            <a:off x="4280535" y="3304540"/>
            <a:ext cx="75565" cy="755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>
            <p:custDataLst>
              <p:tags r:id="rId18"/>
            </p:custDataLst>
          </p:nvPr>
        </p:nvSpPr>
        <p:spPr>
          <a:xfrm>
            <a:off x="7183755" y="2499995"/>
            <a:ext cx="75565" cy="755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>
            <p:custDataLst>
              <p:tags r:id="rId19"/>
            </p:custDataLst>
          </p:nvPr>
        </p:nvSpPr>
        <p:spPr>
          <a:xfrm>
            <a:off x="5768340" y="2906395"/>
            <a:ext cx="75565" cy="755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/>
          <p:cNvSpPr txBox="1"/>
          <p:nvPr>
            <p:custDataLst>
              <p:tags r:id="rId2"/>
            </p:custDataLst>
          </p:nvPr>
        </p:nvSpPr>
        <p:spPr>
          <a:xfrm>
            <a:off x="-10160" y="1962785"/>
            <a:ext cx="12192000" cy="209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接在相线和电灯之间的作用：开关断开时，电灯与相线断开连接，电灯此时不带电，维修或更换电灯时可避免触电事故；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接在中性线和电灯之间的危险：开关断开后，电灯仍与相线连通，电灯金属部分带电，触碰时易发生触电事故。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-635" y="1384300"/>
            <a:ext cx="12202160" cy="578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电灯的开关为什么要接在相线和电灯之间？接在中性线和电灯之间有什么危险？</a:t>
            </a:r>
          </a:p>
        </p:txBody>
      </p:sp>
      <p:sp>
        <p:nvSpPr>
          <p:cNvPr id="5" name="矩形 4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19.2</a:t>
            </a: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家庭电路的基本组成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>
            <p:custDataLst>
              <p:tags r:id="rId5"/>
            </p:custDataLst>
          </p:nvPr>
        </p:nvCxnSpPr>
        <p:spPr>
          <a:xfrm>
            <a:off x="3364230" y="3368675"/>
            <a:ext cx="5463540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3818890" y="1878330"/>
            <a:ext cx="455422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>
                <a:solidFill>
                  <a:srgbClr val="FF0000"/>
                </a:solidFill>
              </a:rPr>
              <a:t>谢</a:t>
            </a:r>
            <a:r>
              <a:rPr lang="en-US" altLang="zh-CN" sz="8800" b="1">
                <a:solidFill>
                  <a:srgbClr val="FF0000"/>
                </a:solidFill>
              </a:rPr>
              <a:t> </a:t>
            </a:r>
            <a:r>
              <a:rPr lang="zh-CN" altLang="en-US" sz="8800" b="1">
                <a:solidFill>
                  <a:srgbClr val="FF0000"/>
                </a:solidFill>
              </a:rPr>
              <a:t>谢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10388600" y="124206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5720" y="1410970"/>
            <a:ext cx="1704975" cy="704850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家庭电路的基本组成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45720" y="2115820"/>
            <a:ext cx="9614535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为了防范用电事故，家庭电路中一般设有哪些保护措施？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相线和中性线是家庭电路的重要组成部分，如何辨别它们？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家庭电路中还有哪些基本组成部分？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电流过大的防护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家庭电路的基本组成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7"/>
            </p:custDataLst>
          </p:nvPr>
        </p:nvSpPr>
        <p:spPr>
          <a:xfrm>
            <a:off x="31750" y="1364615"/>
            <a:ext cx="1213548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sz="2400"/>
              <a:t>家庭电路中电流过大容易引发危险，有没有一种装置能在电流过大时自动切断电路以起到保护作用？</a:t>
            </a:r>
            <a:endParaRPr lang="zh-CN" sz="2400">
              <a:latin typeface="Cambria Math" panose="02040503050406030204" pitchFamily="18" charset="0"/>
              <a:cs typeface="Cambria Math" panose="02040503050406030204" pitchFamily="18" charset="0"/>
            </a:endParaRPr>
          </a:p>
        </p:txBody>
      </p:sp>
      <p:pic>
        <p:nvPicPr>
          <p:cNvPr id="24" name="图片 2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0" y="2560955"/>
            <a:ext cx="1552575" cy="666750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9"/>
            </p:custDataLst>
          </p:nvPr>
        </p:nvSpPr>
        <p:spPr>
          <a:xfrm>
            <a:off x="0" y="3034030"/>
            <a:ext cx="7983220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如图所示，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两个接线柱间是一段铅锑合金丝，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两个接线柱间是一段铜丝。</a:t>
            </a:r>
          </a:p>
          <a:p>
            <a:pPr indent="6096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移动滑动变阻器的滑片，当电阻减小时，电流增大，铅锑合金丝会熔断，而铜丝没有熔断。</a:t>
            </a:r>
          </a:p>
        </p:txBody>
      </p:sp>
      <p:pic>
        <p:nvPicPr>
          <p:cNvPr id="25" name="图片 24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982585" y="2724150"/>
            <a:ext cx="4219575" cy="2628900"/>
          </a:xfrm>
          <a:prstGeom prst="rect">
            <a:avLst/>
          </a:prstGeom>
        </p:spPr>
      </p:pic>
      <p:pic>
        <p:nvPicPr>
          <p:cNvPr id="31" name="19.2保险丝熔断">
            <a:hlinkClick r:id="" action="ppaction://media"/>
          </p:cNvPr>
          <p:cNvPicPr>
            <a:picLocks noChangeAspect="1"/>
          </p:cNvPicPr>
          <p:nvPr>
            <a:videoFile r:link="rId12"/>
            <p:custDataLst>
              <p:tags r:id="rId13"/>
            </p:custDataLst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232000" y="0"/>
            <a:ext cx="960000" cy="540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7" dur="12137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3" fill="hold" display="0">
                  <p:stCondLst>
                    <p:cond delay="indefinite"/>
                  </p:stCondLst>
                </p:cTn>
                <p:tgtEl>
                  <p:spTgt spid="31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38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电流过大的防护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家庭电路的基本组成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7"/>
            </p:custDataLst>
          </p:nvPr>
        </p:nvSpPr>
        <p:spPr>
          <a:xfrm>
            <a:off x="31750" y="1364615"/>
            <a:ext cx="121354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sz="2400">
                <a:sym typeface="+mn-ea"/>
              </a:rPr>
              <a:t>铅锑合金丝具有</a:t>
            </a:r>
            <a:r>
              <a:rPr lang="zh-CN" sz="2400" b="1">
                <a:solidFill>
                  <a:srgbClr val="C00000"/>
                </a:solidFill>
                <a:sym typeface="+mn-ea"/>
              </a:rPr>
              <a:t>电阻较大、熔点较低</a:t>
            </a:r>
            <a:r>
              <a:rPr lang="zh-CN" sz="2400">
                <a:sym typeface="+mn-ea"/>
              </a:rPr>
              <a:t>的特点。</a:t>
            </a:r>
            <a:endParaRPr lang="zh-CN" sz="2400">
              <a:latin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47" name="文本框 46"/>
          <p:cNvSpPr txBox="1"/>
          <p:nvPr>
            <p:custDataLst>
              <p:tags r:id="rId8"/>
            </p:custDataLst>
          </p:nvPr>
        </p:nvSpPr>
        <p:spPr>
          <a:xfrm>
            <a:off x="31115" y="2850515"/>
            <a:ext cx="954913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sz="2400">
                <a:latin typeface="Cambria Math" panose="02040503050406030204" pitchFamily="18" charset="0"/>
                <a:cs typeface="Cambria Math" panose="02040503050406030204" pitchFamily="18" charset="0"/>
              </a:rPr>
              <a:t>当电流过大时，铅锑合金丝</a:t>
            </a:r>
            <a:r>
              <a:rPr lang="zh-CN" altLang="en-US" sz="2400">
                <a:sym typeface="+mn-ea"/>
              </a:rPr>
              <a:t>由于温度升高而熔断，切断电路，起到保护电路的作用。而铜丝、铁丝等在这种情况下不能起到保护电路的作用。</a:t>
            </a:r>
          </a:p>
          <a:p>
            <a:pPr indent="457200" fontAlgn="auto">
              <a:lnSpc>
                <a:spcPct val="150000"/>
              </a:lnSpc>
            </a:pPr>
            <a:r>
              <a:rPr lang="zh-CN" altLang="en-US" sz="2400">
                <a:sym typeface="+mn-ea"/>
              </a:rPr>
              <a:t>于是人们利用前提合金这类材料制成了熔断器中的核心部件（俗称保险丝）。</a:t>
            </a:r>
          </a:p>
          <a:p>
            <a:pPr indent="457200" fontAlgn="auto">
              <a:lnSpc>
                <a:spcPct val="150000"/>
              </a:lnSpc>
            </a:pPr>
            <a:r>
              <a:rPr lang="zh-CN" sz="2400">
                <a:latin typeface="Cambria Math" panose="02040503050406030204" pitchFamily="18" charset="0"/>
                <a:cs typeface="Cambria Math" panose="02040503050406030204" pitchFamily="18" charset="0"/>
              </a:rPr>
              <a:t>保险丝在电路中的符号与电阻相同，为</a:t>
            </a:r>
            <a:endParaRPr lang="en-US" altLang="zh-CN" sz="2400">
              <a:latin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3" name="圆角矩形 2"/>
          <p:cNvSpPr/>
          <p:nvPr>
            <p:custDataLst>
              <p:tags r:id="rId9"/>
            </p:custDataLst>
          </p:nvPr>
        </p:nvSpPr>
        <p:spPr>
          <a:xfrm>
            <a:off x="2253615" y="2347595"/>
            <a:ext cx="1927225" cy="53276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产生较多热量</a:t>
            </a:r>
          </a:p>
        </p:txBody>
      </p:sp>
      <p:sp>
        <p:nvSpPr>
          <p:cNvPr id="6" name="圆角矩形 5"/>
          <p:cNvSpPr/>
          <p:nvPr>
            <p:custDataLst>
              <p:tags r:id="rId10"/>
            </p:custDataLst>
          </p:nvPr>
        </p:nvSpPr>
        <p:spPr>
          <a:xfrm>
            <a:off x="4415155" y="2347595"/>
            <a:ext cx="1927225" cy="53276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易于熔断</a:t>
            </a:r>
          </a:p>
        </p:txBody>
      </p:sp>
      <p:cxnSp>
        <p:nvCxnSpPr>
          <p:cNvPr id="7" name="直接箭头连接符 6"/>
          <p:cNvCxnSpPr>
            <a:stCxn id="3" idx="0"/>
          </p:cNvCxnSpPr>
          <p:nvPr>
            <p:custDataLst>
              <p:tags r:id="rId11"/>
            </p:custDataLst>
          </p:nvPr>
        </p:nvCxnSpPr>
        <p:spPr>
          <a:xfrm flipV="1">
            <a:off x="3217545" y="1894840"/>
            <a:ext cx="274955" cy="452755"/>
          </a:xfrm>
          <a:prstGeom prst="straightConnector1">
            <a:avLst/>
          </a:prstGeom>
          <a:ln w="19050"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>
            <a:stCxn id="6" idx="0"/>
          </p:cNvCxnSpPr>
          <p:nvPr>
            <p:custDataLst>
              <p:tags r:id="rId12"/>
            </p:custDataLst>
          </p:nvPr>
        </p:nvCxnSpPr>
        <p:spPr>
          <a:xfrm flipH="1" flipV="1">
            <a:off x="5026025" y="1916430"/>
            <a:ext cx="353060" cy="431165"/>
          </a:xfrm>
          <a:prstGeom prst="straightConnector1">
            <a:avLst/>
          </a:prstGeom>
          <a:ln w="19050"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9485630" y="1618615"/>
            <a:ext cx="2716530" cy="4093210"/>
          </a:xfrm>
          <a:prstGeom prst="rect">
            <a:avLst/>
          </a:prstGeom>
        </p:spPr>
      </p:pic>
      <p:grpSp>
        <p:nvGrpSpPr>
          <p:cNvPr id="16" name="组合 15"/>
          <p:cNvGrpSpPr/>
          <p:nvPr>
            <p:custDataLst>
              <p:tags r:id="rId14"/>
            </p:custDataLst>
          </p:nvPr>
        </p:nvGrpSpPr>
        <p:grpSpPr>
          <a:xfrm>
            <a:off x="5831205" y="5909310"/>
            <a:ext cx="789940" cy="170180"/>
            <a:chOff x="9183" y="9306"/>
            <a:chExt cx="1244" cy="268"/>
          </a:xfrm>
        </p:grpSpPr>
        <p:sp>
          <p:nvSpPr>
            <p:cNvPr id="13" name="矩形 12"/>
            <p:cNvSpPr/>
            <p:nvPr>
              <p:custDataLst>
                <p:tags r:id="rId15"/>
              </p:custDataLst>
            </p:nvPr>
          </p:nvSpPr>
          <p:spPr>
            <a:xfrm>
              <a:off x="9378" y="9306"/>
              <a:ext cx="855" cy="269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4" name="直接连接符 13"/>
            <p:cNvCxnSpPr>
              <a:stCxn id="13" idx="1"/>
            </p:cNvCxnSpPr>
            <p:nvPr>
              <p:custDataLst>
                <p:tags r:id="rId16"/>
              </p:custDataLst>
            </p:nvPr>
          </p:nvCxnSpPr>
          <p:spPr>
            <a:xfrm flipH="1">
              <a:off x="9183" y="9441"/>
              <a:ext cx="1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>
              <p:custDataLst>
                <p:tags r:id="rId17"/>
              </p:custDataLst>
            </p:nvPr>
          </p:nvCxnSpPr>
          <p:spPr>
            <a:xfrm flipH="1">
              <a:off x="10233" y="9441"/>
              <a:ext cx="1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电流过大的防护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家庭电路的基本组成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7"/>
            </p:custDataLst>
          </p:nvPr>
        </p:nvSpPr>
        <p:spPr>
          <a:xfrm>
            <a:off x="31750" y="2380615"/>
            <a:ext cx="752221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sz="2400">
                <a:sym typeface="+mn-ea"/>
              </a:rPr>
              <a:t>不同规格的保险丝有不同的额定电流。</a:t>
            </a:r>
          </a:p>
          <a:p>
            <a:pPr indent="609600" fontAlgn="auto">
              <a:lnSpc>
                <a:spcPct val="150000"/>
              </a:lnSpc>
            </a:pPr>
            <a:r>
              <a:rPr lang="zh-CN" sz="2400">
                <a:latin typeface="Cambria Math" panose="02040503050406030204" pitchFamily="18" charset="0"/>
                <a:cs typeface="Cambria Math" panose="02040503050406030204" pitchFamily="18" charset="0"/>
              </a:rPr>
              <a:t>当通过保险丝的电流</a:t>
            </a:r>
            <a:r>
              <a:rPr lang="zh-CN" sz="2400" b="1">
                <a:solidFill>
                  <a:srgbClr val="00B050"/>
                </a:solidFill>
                <a:latin typeface="Cambria Math" panose="02040503050406030204" pitchFamily="18" charset="0"/>
                <a:cs typeface="Cambria Math" panose="02040503050406030204" pitchFamily="18" charset="0"/>
              </a:rPr>
              <a:t>小于或等于额定电流</a:t>
            </a:r>
            <a:r>
              <a:rPr lang="zh-CN" sz="2400">
                <a:latin typeface="Cambria Math" panose="02040503050406030204" pitchFamily="18" charset="0"/>
                <a:cs typeface="Cambria Math" panose="02040503050406030204" pitchFamily="18" charset="0"/>
              </a:rPr>
              <a:t>时，电路</a:t>
            </a:r>
            <a:r>
              <a:rPr lang="zh-CN" sz="2400" b="1">
                <a:solidFill>
                  <a:srgbClr val="00B050"/>
                </a:solidFill>
                <a:latin typeface="Cambria Math" panose="02040503050406030204" pitchFamily="18" charset="0"/>
                <a:cs typeface="Cambria Math" panose="02040503050406030204" pitchFamily="18" charset="0"/>
              </a:rPr>
              <a:t>正常工作</a:t>
            </a:r>
            <a:r>
              <a:rPr lang="zh-CN" sz="2400">
                <a:latin typeface="Cambria Math" panose="02040503050406030204" pitchFamily="18" charset="0"/>
                <a:cs typeface="Cambria Math" panose="02040503050406030204" pitchFamily="18" charset="0"/>
              </a:rPr>
              <a:t>；</a:t>
            </a:r>
          </a:p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当通过保险丝的电流大于额定电流并</a:t>
            </a:r>
            <a:r>
              <a:rPr lang="zh-CN" altLang="en-US" sz="2400" b="1">
                <a:solidFill>
                  <a:srgbClr val="C00000"/>
                </a:solidFill>
                <a:latin typeface="Cambria Math" panose="02040503050406030204" pitchFamily="18" charset="0"/>
                <a:cs typeface="Cambria Math" panose="02040503050406030204" pitchFamily="18" charset="0"/>
              </a:rPr>
              <a:t>达到或超过熔断电流</a:t>
            </a: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时，保险丝熔断，从而</a:t>
            </a:r>
            <a:r>
              <a:rPr lang="zh-CN" altLang="en-US" sz="2400" b="1">
                <a:solidFill>
                  <a:srgbClr val="C00000"/>
                </a:solidFill>
                <a:latin typeface="Cambria Math" panose="02040503050406030204" pitchFamily="18" charset="0"/>
                <a:cs typeface="Cambria Math" panose="02040503050406030204" pitchFamily="18" charset="0"/>
              </a:rPr>
              <a:t>切断电路</a:t>
            </a: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。</a:t>
            </a:r>
          </a:p>
        </p:txBody>
      </p:sp>
      <p:grpSp>
        <p:nvGrpSpPr>
          <p:cNvPr id="23" name="组合 22"/>
          <p:cNvGrpSpPr/>
          <p:nvPr>
            <p:custDataLst>
              <p:tags r:id="rId8"/>
            </p:custDataLst>
          </p:nvPr>
        </p:nvGrpSpPr>
        <p:grpSpPr>
          <a:xfrm>
            <a:off x="7550785" y="1779905"/>
            <a:ext cx="4651316" cy="4091940"/>
            <a:chOff x="5565" y="3551"/>
            <a:chExt cx="8069" cy="7098"/>
          </a:xfrm>
        </p:grpSpPr>
        <p:pic>
          <p:nvPicPr>
            <p:cNvPr id="18" name="图片 17" descr="微信图片_20251203222746_25_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5565" y="3551"/>
              <a:ext cx="8069" cy="7098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>
              <p:custDataLst>
                <p:tags r:id="rId10"/>
              </p:custDataLst>
            </p:nvPr>
          </p:nvSpPr>
          <p:spPr>
            <a:xfrm>
              <a:off x="5571" y="4820"/>
              <a:ext cx="8062" cy="63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>
                  <a:solidFill>
                    <a:schemeClr val="bg1"/>
                  </a:solidFill>
                </a:rPr>
                <a:t>（</a:t>
              </a:r>
              <a:r>
                <a:rPr lang="en-US" altLang="zh-CN" b="1">
                  <a:solidFill>
                    <a:schemeClr val="bg1"/>
                  </a:solidFill>
                </a:rPr>
                <a:t>0.5A 1A 2A 3A 4A 5A 8A 10A 15A 20A</a:t>
              </a:r>
              <a:r>
                <a:rPr lang="zh-CN" altLang="en-US" b="1">
                  <a:solidFill>
                    <a:schemeClr val="bg1"/>
                  </a:solidFill>
                </a:rPr>
                <a:t>）</a:t>
              </a: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电流过大的防护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家庭电路的基本组成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7"/>
            </p:custDataLst>
          </p:nvPr>
        </p:nvSpPr>
        <p:spPr>
          <a:xfrm>
            <a:off x="31750" y="1364615"/>
            <a:ext cx="942911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熔断器被广泛应用于高低压配电系统、控制系统以及用电设备中。</a:t>
            </a:r>
          </a:p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在很多居民楼的供电线路中，目前常采用低压断路器对电流过大的电路进行保护。</a:t>
            </a:r>
          </a:p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如图所示的是一种常见的低压断路器，又称空气开关。</a:t>
            </a:r>
          </a:p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当电路中的电流过大时，空气开关自动断开，切断电路，也就是我们常说的</a:t>
            </a:r>
            <a:r>
              <a:rPr lang="en-US" altLang="zh-CN" sz="2400">
                <a:latin typeface="Cambria Math" panose="02040503050406030204" pitchFamily="18" charset="0"/>
                <a:cs typeface="Cambria Math" panose="02040503050406030204" pitchFamily="18" charset="0"/>
              </a:rPr>
              <a:t>“</a:t>
            </a: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跳闸</a:t>
            </a:r>
            <a:r>
              <a:rPr lang="en-US" altLang="zh-CN" sz="2400">
                <a:latin typeface="Cambria Math" panose="02040503050406030204" pitchFamily="18" charset="0"/>
                <a:cs typeface="Cambria Math" panose="02040503050406030204" pitchFamily="18" charset="0"/>
              </a:rPr>
              <a:t>”</a:t>
            </a: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。</a:t>
            </a:r>
          </a:p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在找出电流过大的原因并把问题解决之后，重新接通空气开关就可以了。</a:t>
            </a:r>
          </a:p>
        </p:txBody>
      </p:sp>
      <p:pic>
        <p:nvPicPr>
          <p:cNvPr id="27" name="图片 2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rcRect l="29898" t="7731" r="27713" b="6222"/>
          <a:stretch>
            <a:fillRect/>
          </a:stretch>
        </p:blipFill>
        <p:spPr>
          <a:xfrm>
            <a:off x="9490075" y="804545"/>
            <a:ext cx="2701925" cy="5485765"/>
          </a:xfrm>
          <a:prstGeom prst="rect">
            <a:avLst/>
          </a:prstGeom>
        </p:spPr>
      </p:pic>
      <p:sp>
        <p:nvSpPr>
          <p:cNvPr id="28" name="圆角矩形 27"/>
          <p:cNvSpPr/>
          <p:nvPr>
            <p:custDataLst>
              <p:tags r:id="rId9"/>
            </p:custDataLst>
          </p:nvPr>
        </p:nvSpPr>
        <p:spPr>
          <a:xfrm>
            <a:off x="9573260" y="3151505"/>
            <a:ext cx="479425" cy="170180"/>
          </a:xfrm>
          <a:prstGeom prst="roundRect">
            <a:avLst/>
          </a:prstGeom>
          <a:noFill/>
          <a:ln w="254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altLang="en-US" sz="3200" b="1"/>
              <a:t>相线和中性线的辨别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家庭电路的基本组成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7"/>
            </p:custDataLst>
          </p:nvPr>
        </p:nvSpPr>
        <p:spPr>
          <a:xfrm>
            <a:off x="31750" y="1258570"/>
            <a:ext cx="1209040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sz="2400">
                <a:sym typeface="+mn-ea"/>
              </a:rPr>
              <a:t>由前面家庭电路中常见触电事故的分析可知，人体接入相线与中性线之间，或人体接入相线与大地之间，都会造成触电事故。</a:t>
            </a:r>
          </a:p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因此，在家庭电路中，知道进户线中哪条是相线、哪条是中性线非常重要。</a:t>
            </a:r>
          </a:p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常用的方法是用</a:t>
            </a:r>
            <a:r>
              <a:rPr lang="zh-CN" altLang="en-US" sz="2400" b="1">
                <a:solidFill>
                  <a:srgbClr val="C00000"/>
                </a:solidFill>
                <a:latin typeface="Cambria Math" panose="02040503050406030204" pitchFamily="18" charset="0"/>
                <a:cs typeface="Cambria Math" panose="02040503050406030204" pitchFamily="18" charset="0"/>
              </a:rPr>
              <a:t>测电笔</a:t>
            </a:r>
            <a:r>
              <a:rPr lang="zh-CN" altLang="en-US" sz="2400">
                <a:latin typeface="Cambria Math" panose="02040503050406030204" pitchFamily="18" charset="0"/>
                <a:cs typeface="Cambria Math" panose="02040503050406030204" pitchFamily="18" charset="0"/>
              </a:rPr>
              <a:t>来判断。</a:t>
            </a:r>
          </a:p>
        </p:txBody>
      </p:sp>
      <p:grpSp>
        <p:nvGrpSpPr>
          <p:cNvPr id="3" name="组合 2"/>
          <p:cNvGrpSpPr/>
          <p:nvPr>
            <p:custDataLst>
              <p:tags r:id="rId8"/>
            </p:custDataLst>
          </p:nvPr>
        </p:nvGrpSpPr>
        <p:grpSpPr>
          <a:xfrm>
            <a:off x="3318828" y="3428365"/>
            <a:ext cx="5554345" cy="3429000"/>
            <a:chOff x="4349" y="5399"/>
            <a:chExt cx="8747" cy="5400"/>
          </a:xfrm>
        </p:grpSpPr>
        <p:pic>
          <p:nvPicPr>
            <p:cNvPr id="10" name="图片 9"/>
            <p:cNvPicPr/>
            <p:nvPr>
              <p:custDataLst>
                <p:tags r:id="rId9"/>
              </p:custDataLst>
            </p:nvPr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9" y="5399"/>
              <a:ext cx="4610" cy="5401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5"/>
            <a:srcRect l="61260" t="13751"/>
            <a:stretch>
              <a:fillRect/>
            </a:stretch>
          </p:blipFill>
          <p:spPr>
            <a:xfrm>
              <a:off x="8750" y="5463"/>
              <a:ext cx="4346" cy="4606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TY1YTBmNmNkN2QzNTc4NDk5MzhkNmJiNmZhMzE4OWYifQ=="/>
  <p:tag name="RESOURCE_RECORD_KEY" val="{&quot;10&quot;:[21563686,21568878,50062520],&quot;13&quot;:[4364974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9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6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9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9"/>
  <p:tag name="KSO_WM_MEDIACOVER_FLAG" val="1"/>
  <p:tag name="KSO_WM_UNIT_MEDIACOVER_BTN_STATE" val="1"/>
  <p:tag name="KSO_WM_UNIT_MEDIACOVER_BTNRECT" val="0*0*0*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6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9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0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8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9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0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0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6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7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8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9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5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9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0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  <p:tag name="RESOURCE_RECORD_KEY" val="{&quot;10&quot;:[50062520],&quot;65&quot;:[20205081]}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4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6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7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  <p:tag name="RESOURCE_RECORD_KEY" val="{&quot;10&quot;:[50062520],&quot;65&quot;:[20205081]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8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9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7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9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0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  <p:tag name="KSO_WM_BEAUTIFY_FLAG" val="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8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  <p:tag name="RESOURCE_RECORD_KEY" val="{&quot;10&quot;:[50062520],&quot;65&quot;:[20205081]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5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9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0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9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0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2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6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0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  <p:tag name="RESOURCE_RECORD_KEY" val="{&quot;10&quot;:[50062520],&quot;65&quot;:[20205081]}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2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5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8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9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0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3"/>
</p:tagLst>
</file>

<file path=ppt/tags/tag268.xml><?xml version="1.0" encoding="utf-8"?>
<p:tagLst xmlns:p="http://schemas.openxmlformats.org/presentationml/2006/main">
  <p:tag name="AS_UNIQUEID" val="334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9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5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6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7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9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6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7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9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0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2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7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8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9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0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2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1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2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  <p:tag name="RESOURCE_RECORD_KEY" val="{&quot;10&quot;:[50062520],&quot;65&quot;:[20205081]}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9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0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6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7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8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0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6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  <p:tag name="RESOURCE_RECORD_KEY" val="{&quot;10&quot;:[50062520],&quot;65&quot;:[20205081]}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7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8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9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0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6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4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6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7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8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9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0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1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6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7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9"/>
  <p:tag name="KSO_WM_BEAUTIFY_FLAG" val="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0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1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2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3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  <p:tag name="RESOURCE_RECORD_KEY" val="{&quot;10&quot;:[50062520],&quot;65&quot;:[20205081]}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8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9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0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2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4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5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6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  <p:tag name="RESOURCE_RECORD_KEY" val="{&quot;10&quot;:[50062520],&quot;65&quot;:[20205081]}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0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3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5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6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9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0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2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3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4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6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7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9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0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5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6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7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9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0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7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3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7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8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  <p:tag name="RESOURCE_RECORD_KEY" val="{&quot;10&quot;:[50062520],&quot;65&quot;:[20205081]}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3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6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7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9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0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1"/>
  <p:tag name="TABLE_ENDDRAG_ORIGIN_RECT" val="671*232"/>
  <p:tag name="TABLE_ENDDRAG_RECT" val="28*149*671*232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2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3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4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5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7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2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3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  <p:tag name="RESOURCE_RECORD_KEY" val="{&quot;10&quot;:[50062520],&quot;65&quot;:[20205081]}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2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3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4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5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2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8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9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0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  <p:tag name="RESOURCE_RECORD_KEY" val="{&quot;10&quot;:[50062520],&quot;65&quot;:[20205081]}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3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4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5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6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9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1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0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1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  <p:tag name="RESOURCE_RECORD_KEY" val="{&quot;10&quot;:[50062520],&quot;65&quot;:[20205081]}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4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5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6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8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0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2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1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  <p:tag name="RESOURCE_RECORD_KEY" val="{&quot;10&quot;:[50062520],&quot;65&quot;:[20205081]}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6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7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9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0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2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2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3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4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  <p:tag name="RESOURCE_RECORD_KEY" val="{&quot;10&quot;:[50062520],&quot;65&quot;:[20205081]}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7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8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0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1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3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2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4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4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5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5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0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2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4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5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6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7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8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9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1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2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6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7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5"/>
  <p:tag name="KSO_WM_BEAUTIFY_FLAG" val="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6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7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8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2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2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3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4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5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6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7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3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9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6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7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0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3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4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1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2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4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7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8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5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6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8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1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2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9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0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3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1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0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5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8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9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6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7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4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6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8"/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9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0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1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2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1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2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7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9"/>
  <p:tag name="KSO_WM_BEAUTIFY_FLAG" val="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1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2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3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4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5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4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5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0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4"/>
  <p:tag name="KSO_WM_BEAUTIFY_FLAG" val="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5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6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7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8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7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8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3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5"/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6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7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8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9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0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1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2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3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4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6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7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8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9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0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1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0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1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7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9"/>
  <p:tag name="KSO_WM_BEAUTIFY_FLAG" val="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0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1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2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3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3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4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6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7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9"/>
  <p:tag name="KSO_WM_BEAUTIFY_FLAG" val="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0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3.xml><?xml version="1.0" encoding="utf-8"?>
<p:tagLst xmlns:p="http://schemas.openxmlformats.org/presentationml/2006/main">
  <p:tag name="AS_UNIQUEID" val="362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1"/>
</p:tagLst>
</file>

<file path=ppt/tags/tag651.xml><?xml version="1.0" encoding="utf-8"?>
<p:tagLst xmlns:p="http://schemas.openxmlformats.org/presentationml/2006/main">
  <p:tag name="AS_UNIQUEID" val="365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9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1"/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7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9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1"/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9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1"/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8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lang="zh-CN" altLang="en-US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2598</Words>
  <PresentationFormat>宽屏</PresentationFormat>
  <Paragraphs>247</Paragraphs>
  <Slides>34</Slides>
  <Notes>30</Notes>
  <HiddenSlides>0</HiddenSlides>
  <MMClips>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3" baseType="lpstr">
      <vt:lpstr>楷体</vt:lpstr>
      <vt:lpstr>宋体</vt:lpstr>
      <vt:lpstr>微软雅黑</vt:lpstr>
      <vt:lpstr>Arial</vt:lpstr>
      <vt:lpstr>Calibri</vt:lpstr>
      <vt:lpstr>Cambria Math</vt:lpstr>
      <vt:lpstr>Times New Roman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2025-12-21T16:40:16Z</cp:lastPrinted>
  <dcterms:created xsi:type="dcterms:W3CDTF">2025-12-21T16:40:16Z</dcterms:created>
  <dcterms:modified xsi:type="dcterms:W3CDTF">2025-12-22T11:23:37Z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